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439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Perspective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Improved Service Delivery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Reduce cost through utilization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2046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Constant Business Change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Greater </a:t>
            </a:r>
            <a:r>
              <a:rPr lang="en-US" sz="1600" dirty="0" smtClean="0"/>
              <a:t>visibility of IT cost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Better IT &amp; Business Alignment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Better business risk manager 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7101383" y="5335892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699333" y="180363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6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780866" y="351400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55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69886" y="2746518"/>
            <a:ext cx="4336142" cy="189836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4617" y="2715549"/>
            <a:ext cx="4336142" cy="19556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60314" y="2768577"/>
            <a:ext cx="4336142" cy="177005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39645" y="2740782"/>
            <a:ext cx="4336142" cy="184590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764060" y="2763281"/>
            <a:ext cx="4336142" cy="186022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12385" y="290197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Great Visibility of IT cost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472952" y="292113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Alignment of IT &amp; Business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560807" y="286824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Better business risk manager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330859" y="290197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Improved Service delivery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141044" y="2886560"/>
            <a:ext cx="155816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Reduce cost through utilization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281417" y="3639474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It helps the business to be side by side with the services and product to make maximize profit out of it.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261369" y="3635007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It help to prevent the business risk by calculating risk by risk matrix, risk management process &amp; many other sub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processes.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28193" y="3663732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The service delivery can be improved by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ITIL process to because it help you track availability, &amp; also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automate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many process.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067226" y="3663733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It also help you to reduce cost due to the reason that it contain head count &amp; associate cost and also can re-examine networking cost.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740907" y="233338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009809" y="2357822"/>
            <a:ext cx="345758" cy="337473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33782" y="3643470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It track the profit &amp; loss on which basis it give the idea to avoid the more cost in a project and help to prevent the causes of loss.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76" name="Group 75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5069452" y="233678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7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Trapezoid 39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743365" y="2844858"/>
            <a:ext cx="4336142" cy="19556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019548" y="2337759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1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839504" y="240577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817592" y="235571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0106553" y="2901976"/>
            <a:ext cx="157890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Constant business change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10035415" y="3635007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The change is important in any business so the ITIL has the benefit of the change process which help in managing new tactics &amp; techniques.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213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Segoe UI</vt:lpstr>
      <vt:lpstr>Segoe UI Light</vt:lpstr>
      <vt:lpstr>Office Theme</vt:lpstr>
      <vt:lpstr>Project analysis slide 2</vt:lpstr>
      <vt:lpstr>Project analysis 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2021-04-05T14:32:41Z</dcterms:created>
  <dcterms:modified xsi:type="dcterms:W3CDTF">2021-04-05T14:34:13Z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