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7" r:id="rId7"/>
    <p:sldId id="275" r:id="rId8"/>
    <p:sldId id="276" r:id="rId9"/>
    <p:sldId id="278" r:id="rId10"/>
    <p:sldId id="279" r:id="rId11"/>
    <p:sldId id="282" r:id="rId12"/>
    <p:sldId id="280" r:id="rId13"/>
    <p:sldId id="28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5033" autoAdjust="0"/>
  </p:normalViewPr>
  <p:slideViewPr>
    <p:cSldViewPr snapToGrid="0" snapToObjects="1">
      <p:cViewPr>
        <p:scale>
          <a:sx n="81" d="100"/>
          <a:sy n="81" d="100"/>
        </p:scale>
        <p:origin x="-30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t>12/23/2021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87DE6118-2437-4B30-8E3C-4D2BE602058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12/23/2021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sz="5400" b="1" dirty="0"/>
              <a:t>CPU SCHEDULING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400" b="1" dirty="0"/>
              <a:t>OPERATING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Ali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Hasan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kazmi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/ FA19-BSCS-0003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B437C-AD81-49C8-9308-DE769E36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8534"/>
            <a:ext cx="10131425" cy="1456267"/>
          </a:xfrm>
        </p:spPr>
        <p:txBody>
          <a:bodyPr/>
          <a:lstStyle/>
          <a:p>
            <a:r>
              <a:rPr lang="en-US" dirty="0"/>
              <a:t>Multi level scheduling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0527BBBF-8FE3-433D-B772-C995E8D4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37" y="2175948"/>
            <a:ext cx="9550523" cy="4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AE633D-112C-46F6-AC24-B4CA9C7F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150194"/>
            <a:ext cx="11040796" cy="8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xmlns="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ALI HASAN KAMZI/ FA19-bscs-0003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32EF6D-E2EA-42C9-9423-3B8263AF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46" y="2213652"/>
            <a:ext cx="10131425" cy="2973129"/>
          </a:xfrm>
        </p:spPr>
        <p:txBody>
          <a:bodyPr>
            <a:normAutofit/>
          </a:bodyPr>
          <a:lstStyle/>
          <a:p>
            <a:r>
              <a:rPr lang="en-US" sz="2400" dirty="0"/>
              <a:t>Way of Selecting a process from ready queue and </a:t>
            </a:r>
          </a:p>
          <a:p>
            <a:pPr marL="0" indent="0">
              <a:buNone/>
            </a:pPr>
            <a:r>
              <a:rPr lang="en-US" sz="2400" dirty="0"/>
              <a:t>     putting it into the CPU</a:t>
            </a:r>
          </a:p>
          <a:p>
            <a:r>
              <a:rPr lang="en-US" sz="2400" dirty="0"/>
              <a:t>Ready queue in RAM is in which processes </a:t>
            </a:r>
          </a:p>
          <a:p>
            <a:pPr marL="0" indent="0">
              <a:buNone/>
            </a:pPr>
            <a:r>
              <a:rPr lang="en-US" sz="2400" dirty="0"/>
              <a:t>     are ready to be executed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WHAT IS CPU SCHEDULING?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xmlns="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xmlns="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xmlns="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xmlns="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xmlns="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xmlns="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xmlns="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xmlns="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xmlns="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xmlns="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xmlns="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xmlns="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xmlns="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xmlns="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xmlns="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xmlns="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xmlns="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xmlns="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xmlns="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xmlns="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xmlns="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xmlns="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xmlns="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xmlns="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xmlns="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xmlns="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xmlns="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xmlns="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xmlns="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xmlns="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xmlns="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xmlns="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xmlns="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xmlns="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xmlns="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xmlns="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xmlns="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xmlns="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xmlns="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xmlns="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xmlns="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xmlns="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xmlns="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xmlns="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xmlns="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xmlns="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xmlns="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xmlns="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xmlns="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xmlns="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xmlns="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xmlns="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xmlns="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xmlns="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xmlns="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xmlns="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xmlns="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xmlns="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xmlns="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xmlns="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xmlns="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xmlns="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xmlns="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xmlns="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xmlns="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xmlns="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xmlns="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xmlns="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xmlns="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xmlns="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xmlns="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xmlns="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xmlns="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xmlns="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xmlns="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xmlns="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xmlns="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xmlns="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xmlns="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xmlns="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xmlns="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xmlns="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xmlns="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xmlns="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xmlns="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xmlns="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xmlns="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xmlns="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xmlns="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xmlns="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xmlns="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xmlns="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xmlns="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xmlns="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xmlns="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xmlns="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xmlns="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xmlns="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xmlns="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xmlns="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xmlns="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xmlns="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xmlns="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xmlns="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xmlns="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xmlns="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xmlns="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xmlns="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xmlns="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xmlns="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xmlns="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xmlns="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xmlns="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xmlns="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xmlns="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xmlns="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xmlns="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xmlns="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xmlns="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xmlns="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xmlns="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xmlns="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xmlns="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xmlns="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xmlns="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xmlns="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xmlns="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xmlns="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xmlns="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xmlns="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xmlns="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xmlns="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xmlns="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xmlns="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xmlns="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xmlns="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xmlns="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xmlns="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xmlns="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xmlns="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xmlns="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xmlns="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xmlns="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xmlns="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xmlns="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xmlns="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xmlns="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xmlns="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xmlns="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xmlns="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xmlns="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xmlns="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xmlns="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xmlns="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xmlns="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xmlns="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xmlns="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xmlns="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xmlns="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2BC66-F5A0-436E-9549-53567C590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045" y="1604433"/>
            <a:ext cx="4995334" cy="3649134"/>
          </a:xfrm>
        </p:spPr>
        <p:txBody>
          <a:bodyPr>
            <a:normAutofit/>
          </a:bodyPr>
          <a:lstStyle/>
          <a:p>
            <a:r>
              <a:rPr lang="en-US" sz="2000" dirty="0"/>
              <a:t>A process from ready queue is put into the CPU to be executed</a:t>
            </a:r>
          </a:p>
          <a:p>
            <a:r>
              <a:rPr lang="en-US" sz="2000" dirty="0"/>
              <a:t>And can be put back to the ready queue to be executed later</a:t>
            </a:r>
          </a:p>
          <a:p>
            <a:r>
              <a:rPr lang="en-US" sz="2000" dirty="0"/>
              <a:t>Reasons can be time slice, priority, shortest process first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6EAF6F-DFC4-441A-A0E9-5F256541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1135" y="1604433"/>
            <a:ext cx="4995332" cy="3649133"/>
          </a:xfrm>
        </p:spPr>
        <p:txBody>
          <a:bodyPr>
            <a:normAutofit/>
          </a:bodyPr>
          <a:lstStyle/>
          <a:p>
            <a:r>
              <a:rPr lang="en-US" sz="2000" dirty="0"/>
              <a:t>A process from ready queue is put into the CPU to be executed</a:t>
            </a:r>
          </a:p>
          <a:p>
            <a:r>
              <a:rPr lang="en-US" sz="2000" dirty="0"/>
              <a:t>Process will completely be executed taking its actual burst 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324BC-8DF6-4800-9F94-F259B947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995335" cy="1456267"/>
          </a:xfrm>
        </p:spPr>
        <p:txBody>
          <a:bodyPr/>
          <a:lstStyle/>
          <a:p>
            <a:r>
              <a:rPr lang="en-US" b="1" u="sng" dirty="0"/>
              <a:t>PRE-EMPTIVE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027A2F3-9268-466F-AB6F-35DBB99C0C4A}"/>
              </a:ext>
            </a:extLst>
          </p:cNvPr>
          <p:cNvSpPr txBox="1">
            <a:spLocks/>
          </p:cNvSpPr>
          <p:nvPr/>
        </p:nvSpPr>
        <p:spPr>
          <a:xfrm>
            <a:off x="5976637" y="628357"/>
            <a:ext cx="499533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/>
              <a:t>NON PRE-EMPTIVE</a:t>
            </a:r>
          </a:p>
        </p:txBody>
      </p:sp>
    </p:spTree>
    <p:extLst>
      <p:ext uri="{BB962C8B-B14F-4D97-AF65-F5344CB8AC3E}">
        <p14:creationId xmlns:p14="http://schemas.microsoft.com/office/powerpoint/2010/main" val="20870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2B58FA-1F74-48EC-8221-6E2EA1CA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8954"/>
            <a:ext cx="10131425" cy="661378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COME FIRST SERVE [non pre </a:t>
            </a:r>
            <a:r>
              <a:rPr lang="en-US" dirty="0" err="1"/>
              <a:t>emptive</a:t>
            </a:r>
            <a:r>
              <a:rPr lang="en-US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AF39722-74A7-4D69-9EE3-5C8F4804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790332"/>
            <a:ext cx="10131425" cy="1606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B9C83DB-1795-4793-9080-406A9CB40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9" b="3691"/>
          <a:stretch/>
        </p:blipFill>
        <p:spPr>
          <a:xfrm>
            <a:off x="685801" y="2475913"/>
            <a:ext cx="3685877" cy="3376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2666A00-7EB4-4C31-8742-68EDEAE521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3" t="13537" r="5305"/>
          <a:stretch/>
        </p:blipFill>
        <p:spPr>
          <a:xfrm>
            <a:off x="196948" y="6166339"/>
            <a:ext cx="4825218" cy="607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2CBE7A7-2719-4EF8-BB38-47F5D5CAC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381" y="2603181"/>
            <a:ext cx="7633513" cy="29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1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7C5C7-A9D8-4699-A26F-2CEC7A2B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64535"/>
            <a:ext cx="10131425" cy="1456267"/>
          </a:xfrm>
        </p:spPr>
        <p:txBody>
          <a:bodyPr/>
          <a:lstStyle/>
          <a:p>
            <a:r>
              <a:rPr lang="en-US" dirty="0"/>
              <a:t>SHORTEST Job first [non pre </a:t>
            </a:r>
            <a:r>
              <a:rPr lang="en-US" dirty="0" err="1"/>
              <a:t>emptive</a:t>
            </a:r>
            <a:r>
              <a:rPr lang="en-US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E76EDB-6C95-4BE2-BECC-8D4FCC03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975302"/>
            <a:ext cx="11131944" cy="1020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476875-14E0-449D-AA8E-7460704A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26" y="2172287"/>
            <a:ext cx="3587759" cy="3575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C8AFDAE-4F1B-48C3-9FBB-2FB503A5D7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18" t="24654" r="4051"/>
          <a:stretch/>
        </p:blipFill>
        <p:spPr>
          <a:xfrm>
            <a:off x="450164" y="5854562"/>
            <a:ext cx="4965895" cy="887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C9E64FA-1FFA-4BCA-ACB0-58A27D76B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292" y="2317467"/>
            <a:ext cx="7048817" cy="33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0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33418-F843-4BED-AFE3-8D34A3AD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6892"/>
            <a:ext cx="10131425" cy="1456267"/>
          </a:xfrm>
        </p:spPr>
        <p:txBody>
          <a:bodyPr/>
          <a:lstStyle/>
          <a:p>
            <a:r>
              <a:rPr lang="en-US" dirty="0"/>
              <a:t>SHORTEST REMAINING TIME FIRST [pre </a:t>
            </a:r>
            <a:r>
              <a:rPr lang="en-US" dirty="0" err="1"/>
              <a:t>emptive</a:t>
            </a:r>
            <a:r>
              <a:rPr lang="en-US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4AE78A-E475-4822-A8BF-40402BF1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286602"/>
            <a:ext cx="11018519" cy="1736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1C5D87-B378-4501-BA5E-B2F697F6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230850"/>
            <a:ext cx="2724530" cy="3486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3CD6A54-6090-4F1D-A90E-3E6ACEE82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323" y="4263005"/>
            <a:ext cx="8433352" cy="12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DE1FB-BDCA-4F26-9833-68D66494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-239341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ROUND robin [pre-emptive]</a:t>
            </a:r>
          </a:p>
        </p:txBody>
      </p:sp>
      <p:pic>
        <p:nvPicPr>
          <p:cNvPr id="1026" name="Picture 2" descr="Round Robin | Round Robin Scheduling | Examples | Gate Vidyalay">
            <a:extLst>
              <a:ext uri="{FF2B5EF4-FFF2-40B4-BE49-F238E27FC236}">
                <a16:creationId xmlns:a16="http://schemas.microsoft.com/office/drawing/2014/main" xmlns="" id="{7158DB5D-95AF-4D5B-A9B4-5B2780FB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2299706"/>
            <a:ext cx="5402071" cy="445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FD38F323-91C8-4687-B6CC-97284A01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2954"/>
            <a:ext cx="5898167" cy="44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9A7EC3-BFE2-487E-8D0C-AFDBED29B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8" y="951016"/>
            <a:ext cx="11308367" cy="11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6" y="773723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52CE4-B484-4E2D-AA45-47844A83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825"/>
            <a:ext cx="10131425" cy="1456267"/>
          </a:xfrm>
        </p:spPr>
        <p:txBody>
          <a:bodyPr/>
          <a:lstStyle/>
          <a:p>
            <a:r>
              <a:rPr lang="en-US" dirty="0"/>
              <a:t>PRIORITY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861A48-CD25-4AFB-AFCC-1F341595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189012"/>
            <a:ext cx="11230428" cy="832373"/>
          </a:xfrm>
          <a:prstGeom prst="rect">
            <a:avLst/>
          </a:prstGeom>
        </p:spPr>
      </p:pic>
      <p:pic>
        <p:nvPicPr>
          <p:cNvPr id="2050" name="Picture 2" descr="Operating System Scheduling algorithms">
            <a:extLst>
              <a:ext uri="{FF2B5EF4-FFF2-40B4-BE49-F238E27FC236}">
                <a16:creationId xmlns:a16="http://schemas.microsoft.com/office/drawing/2014/main" xmlns="" id="{DF9C33D0-D7E9-4B4B-858F-60A50E0B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5" y="2757632"/>
            <a:ext cx="5342143" cy="323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3C1A23-707E-44A5-83F4-DDCCD5631B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7" r="4660"/>
          <a:stretch/>
        </p:blipFill>
        <p:spPr>
          <a:xfrm>
            <a:off x="5623484" y="2863679"/>
            <a:ext cx="6406071" cy="2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15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</TotalTime>
  <Words>152</Words>
  <Application>Microsoft Office PowerPoint</Application>
  <PresentationFormat>Custom</PresentationFormat>
  <Paragraphs>25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CPU SCHEDULING OPERATING SYSTEM</vt:lpstr>
      <vt:lpstr>WHAT IS CPU SCHEDULING?</vt:lpstr>
      <vt:lpstr>PRE-EMPTIVE</vt:lpstr>
      <vt:lpstr>FIRST COME FIRST SERVE [non pre emptive]</vt:lpstr>
      <vt:lpstr>SHORTEST Job first [non pre emptive]</vt:lpstr>
      <vt:lpstr>SHORTEST REMAINING TIME FIRST [pre emptive]</vt:lpstr>
      <vt:lpstr>ROUND robin [pre-emptive]</vt:lpstr>
      <vt:lpstr>PowerPoint Presentation</vt:lpstr>
      <vt:lpstr>PRIORITY scheduling</vt:lpstr>
      <vt:lpstr>Multi level scheduling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 OPERATING SYSTEM</dc:title>
  <dc:creator>Izaan Ahmed Khan</dc:creator>
  <cp:lastModifiedBy>Ali Hassan Kazmi</cp:lastModifiedBy>
  <cp:revision>13</cp:revision>
  <dcterms:created xsi:type="dcterms:W3CDTF">2021-12-19T16:52:47Z</dcterms:created>
  <dcterms:modified xsi:type="dcterms:W3CDTF">2021-12-23T06:37:26Z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