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72" r:id="rId2"/>
    <p:sldId id="273" r:id="rId3"/>
    <p:sldId id="275" r:id="rId4"/>
    <p:sldId id="274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972090-9B31-46B6-A3A4-43D4ABF1FB7D}">
          <p14:sldIdLst>
            <p14:sldId id="272"/>
            <p14:sldId id="273"/>
            <p14:sldId id="275"/>
            <p14:sldId id="274"/>
          </p14:sldIdLst>
        </p14:section>
        <p14:section name="Untitled Section" id="{13B60B28-08D8-4217-8F00-5579AFD79036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12/24/2021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402065" y="5500914"/>
            <a:ext cx="1930399" cy="566057"/>
          </a:xfrm>
        </p:spPr>
        <p:txBody>
          <a:bodyPr>
            <a:normAutofit/>
          </a:bodyPr>
          <a:lstStyle/>
          <a:p>
            <a:pPr algn="l"/>
            <a:r>
              <a:rPr lang="en-US" sz="1400" b="0" dirty="0" smtClean="0"/>
              <a:t>Muhammad Fahad</a:t>
            </a:r>
            <a:br>
              <a:rPr lang="en-US" sz="1400" b="0" dirty="0" smtClean="0"/>
            </a:br>
            <a:r>
              <a:rPr lang="en-US" sz="1400" b="0" dirty="0" smtClean="0"/>
              <a:t>(FA19-BSSE-0014)</a:t>
            </a:r>
            <a:endParaRPr lang="en-US" sz="1400" b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OPERATING </a:t>
            </a:r>
            <a:r>
              <a:rPr lang="en-US" b="1" dirty="0" smtClean="0"/>
              <a:t>SYSTEM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863600" y="1524000"/>
            <a:ext cx="10468864" cy="18288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CPU SCHEDULING?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ROUND </a:t>
            </a:r>
            <a:r>
              <a:rPr lang="en-US" b="1" dirty="0" smtClean="0"/>
              <a:t>robin </a:t>
            </a:r>
            <a:r>
              <a:rPr lang="en-US" sz="2700" b="1" dirty="0" smtClean="0"/>
              <a:t>[pre-emptive]</a:t>
            </a:r>
            <a:endParaRPr lang="en-US" dirty="0"/>
          </a:p>
        </p:txBody>
      </p:sp>
      <p:sp>
        <p:nvSpPr>
          <p:cNvPr id="4" name="AutoShape 2" descr="https://lh5.googleusercontent.com/avAIWr4pbjxaZIrDpxnfrLVv4RNf8dYe-Y_UZbrT_kwmG5y_tVRHOHxP7Vo50gMrw7pCktXHHPwMoiyBnTzSlv6SiA6rwSzYuLSyv2VhiDOo3H0tH9m5C5pDyQYFlu_ZBRuTKLvvpYkk8xFsJwI"/>
          <p:cNvSpPr>
            <a:spLocks noChangeAspect="1" noChangeArrowheads="1"/>
          </p:cNvSpPr>
          <p:nvPr/>
        </p:nvSpPr>
        <p:spPr bwMode="auto">
          <a:xfrm>
            <a:off x="3232604" y="2769281"/>
            <a:ext cx="3472996" cy="347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9" descr="https://lh3.googleusercontent.com/rEiprf_Amf9TldsU__nRhz5wt2JupEKk7rLHQjTJcK5NOP_MrvFCxaqkZ-JxoYjoCfGplEkKOvdvp65PDhjCWB5yuRizRnihTTw6s8lMQuht9Y7tnY5CT0Dn5VgxbJF6TGN8EN4dXhVeVAqTEO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https://lh3.googleusercontent.com/szXIXr3iAEcm3qNti-pWNJKvKz4ZPlre2NK5V-M6EwA8A2h_j8mUW-ffq3o4BVbL8vTBY36IxAsuF2MZIwoKzwvqn-ozIdfUmH7dOHEc4Llb0vkPNToaDXu6jEI05taptUXoDkK5W6Q1x3QFJ_Q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1" descr="https://lh4.googleusercontent.com/-mhmAGv3Wm908ssk4Uzqu1n-NRS9kjlyhtF3iDOIs5DO4RdCI1YXa-mFpDbUKcjb7zYQIw_i4X7dJ_sxe1XF_cGtPJn7YfBz1-8R89WpbHW46MexDKDOalJBvxZG-fo8EfeQ58J1nTGEjiJObG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https://lh5.googleusercontent.com/avAIWr4pbjxaZIrDpxnfrLVv4RNf8dYe-Y_UZbrT_kwmG5y_tVRHOHxP7Vo50gMrw7pCktXHHPwMoiyBnTzSlv6SiA6rwSzYuLSyv2VhiDOo3H0tH9m5C5pDyQYFlu_ZBRuTKLvvpYkk8xFsJwI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4" name="Picture 2" descr="https://lh4.googleusercontent.com/YW-QnMp5uuybYH-Y-FzhumYbRNcLb6Yr0eP-z9dExLB4apvRGM--6rly3xU6Z8Htp2YnCn03fisUI0ovMWdJ-yqLlka4GR0OYLYhDBuFYil6mfTvYPF6PIryl5prGz7SO3uJu99eFICBxttLNz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204655"/>
            <a:ext cx="10800216" cy="129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3855510"/>
            <a:ext cx="6574972" cy="19362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840" y="3741397"/>
            <a:ext cx="39909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1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>
            <a:normAutofit/>
          </a:bodyPr>
          <a:lstStyle/>
          <a:p>
            <a:r>
              <a:rPr lang="en-US" b="1" dirty="0"/>
              <a:t>Continued</a:t>
            </a:r>
            <a:endParaRPr lang="en-US" dirty="0"/>
          </a:p>
        </p:txBody>
      </p:sp>
      <p:pic>
        <p:nvPicPr>
          <p:cNvPr id="12290" name="Picture 2" descr="Round Robin | Round Robin Scheduling | Examples | Gate Vidya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2" y="1847088"/>
            <a:ext cx="5705475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5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PRIORITY Scheduling</a:t>
            </a:r>
            <a:endParaRPr lang="en-US" dirty="0"/>
          </a:p>
        </p:txBody>
      </p:sp>
      <p:sp>
        <p:nvSpPr>
          <p:cNvPr id="4" name="AutoShape 2" descr="https://lh5.googleusercontent.com/avAIWr4pbjxaZIrDpxnfrLVv4RNf8dYe-Y_UZbrT_kwmG5y_tVRHOHxP7Vo50gMrw7pCktXHHPwMoiyBnTzSlv6SiA6rwSzYuLSyv2VhiDOo3H0tH9m5C5pDyQYFlu_ZBRuTKLvvpYkk8xFsJwI"/>
          <p:cNvSpPr>
            <a:spLocks noChangeAspect="1" noChangeArrowheads="1"/>
          </p:cNvSpPr>
          <p:nvPr/>
        </p:nvSpPr>
        <p:spPr bwMode="auto">
          <a:xfrm>
            <a:off x="3232604" y="2769281"/>
            <a:ext cx="3472996" cy="347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9" descr="https://lh3.googleusercontent.com/rEiprf_Amf9TldsU__nRhz5wt2JupEKk7rLHQjTJcK5NOP_MrvFCxaqkZ-JxoYjoCfGplEkKOvdvp65PDhjCWB5yuRizRnihTTw6s8lMQuht9Y7tnY5CT0Dn5VgxbJF6TGN8EN4dXhVeVAqTEO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https://lh3.googleusercontent.com/szXIXr3iAEcm3qNti-pWNJKvKz4ZPlre2NK5V-M6EwA8A2h_j8mUW-ffq3o4BVbL8vTBY36IxAsuF2MZIwoKzwvqn-ozIdfUmH7dOHEc4Llb0vkPNToaDXu6jEI05taptUXoDkK5W6Q1x3QFJ_Q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1" descr="https://lh4.googleusercontent.com/-mhmAGv3Wm908ssk4Uzqu1n-NRS9kjlyhtF3iDOIs5DO4RdCI1YXa-mFpDbUKcjb7zYQIw_i4X7dJ_sxe1XF_cGtPJn7YfBz1-8R89WpbHW46MexDKDOalJBvxZG-fo8EfeQ58J1nTGEjiJObG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https://lh5.googleusercontent.com/avAIWr4pbjxaZIrDpxnfrLVv4RNf8dYe-Y_UZbrT_kwmG5y_tVRHOHxP7Vo50gMrw7pCktXHHPwMoiyBnTzSlv6SiA6rwSzYuLSyv2VhiDOo3H0tH9m5C5pDyQYFlu_ZBRuTKLvvpYkk8xFsJwI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 descr="Operating System Scheduling 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3315040"/>
            <a:ext cx="46101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lh3.googleusercontent.com/fR6ZIpqS_KQS4r32RA1lDiuQwDNCCkjONX9auV78XNGThkd9Dx56FPvcHuX49d05L0yJvXC-Z6D8nfdVGMCkXkG6u4FteM28MxBOpuYZYKkoyTPWb2hFfcDoa9E0YKRlKYWTmGuAiK_lIkoDRg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1516"/>
            <a:ext cx="11190258" cy="82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0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Multi Level Scheduling</a:t>
            </a:r>
            <a:endParaRPr lang="en-US" dirty="0"/>
          </a:p>
        </p:txBody>
      </p:sp>
      <p:sp>
        <p:nvSpPr>
          <p:cNvPr id="4" name="AutoShape 2" descr="https://lh5.googleusercontent.com/avAIWr4pbjxaZIrDpxnfrLVv4RNf8dYe-Y_UZbrT_kwmG5y_tVRHOHxP7Vo50gMrw7pCktXHHPwMoiyBnTzSlv6SiA6rwSzYuLSyv2VhiDOo3H0tH9m5C5pDyQYFlu_ZBRuTKLvvpYkk8xFsJwI"/>
          <p:cNvSpPr>
            <a:spLocks noChangeAspect="1" noChangeArrowheads="1"/>
          </p:cNvSpPr>
          <p:nvPr/>
        </p:nvSpPr>
        <p:spPr bwMode="auto">
          <a:xfrm>
            <a:off x="3232604" y="2769281"/>
            <a:ext cx="3472996" cy="347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9" descr="https://lh3.googleusercontent.com/rEiprf_Amf9TldsU__nRhz5wt2JupEKk7rLHQjTJcK5NOP_MrvFCxaqkZ-JxoYjoCfGplEkKOvdvp65PDhjCWB5yuRizRnihTTw6s8lMQuht9Y7tnY5CT0Dn5VgxbJF6TGN8EN4dXhVeVAqTEO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https://lh3.googleusercontent.com/szXIXr3iAEcm3qNti-pWNJKvKz4ZPlre2NK5V-M6EwA8A2h_j8mUW-ffq3o4BVbL8vTBY36IxAsuF2MZIwoKzwvqn-ozIdfUmH7dOHEc4Llb0vkPNToaDXu6jEI05taptUXoDkK5W6Q1x3QFJ_Q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1" descr="https://lh4.googleusercontent.com/-mhmAGv3Wm908ssk4Uzqu1n-NRS9kjlyhtF3iDOIs5DO4RdCI1YXa-mFpDbUKcjb7zYQIw_i4X7dJ_sxe1XF_cGtPJn7YfBz1-8R89WpbHW46MexDKDOalJBvxZG-fo8EfeQ58J1nTGEjiJObG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https://lh5.googleusercontent.com/avAIWr4pbjxaZIrDpxnfrLVv4RNf8dYe-Y_UZbrT_kwmG5y_tVRHOHxP7Vo50gMrw7pCktXHHPwMoiyBnTzSlv6SiA6rwSzYuLSyv2VhiDOo3H0tH9m5C5pDyQYFlu_ZBRuTKLvvpYkk8xFsJwI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8" name="Picture 2" descr="https://lh6.googleusercontent.com/JK7Ro-2wk27ZNpA2A1GfjjnVIjw--tG47mX1fa-evWX8mzZFV0wNTMwxpchU-N69eQY7iiZqMZXd0WUEalgmv8LiOc1ZZd4QIqhi_UV1JHxwaQsSnxoN1sGHcQQKKJC5O-9ioklFM8mpmAsLV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604" y="3614283"/>
            <a:ext cx="666750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3.googleusercontent.com/Rh4gJbxy3fo1wgWilHpxaiYvlf6aIoHZsPEw36M1GqbW6_yMdYh_Jrq8Iuzjcqn-zjjWKawJ3kH2UFsv1KCIDyPas4htqD1erT_rw-d5r2lebW2_mOWV7QJJyMSNFg2qJEEhM_hV4wVNhv33mp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317850"/>
            <a:ext cx="11580529" cy="85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12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46056" y="5178516"/>
            <a:ext cx="6096000" cy="12064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  <a:p>
            <a:pPr marR="45720" algn="r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</a:pPr>
            <a:r>
              <a:rPr lang="en-US" sz="1200" dirty="0"/>
              <a:t/>
            </a:r>
            <a:br>
              <a:rPr lang="en-US" sz="1200" dirty="0"/>
            </a:br>
            <a:r>
              <a:rPr lang="en-US" b="1" dirty="0" smtClean="0"/>
              <a:t>Muhammad Fahad (FA19-BSSE-0014)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CPU SCHEDULING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699656"/>
            <a:ext cx="6023429" cy="3624943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Way of Selecting a process from ready queue and </a:t>
            </a:r>
            <a:r>
              <a:rPr lang="en-US" sz="2000" dirty="0" smtClean="0"/>
              <a:t>putting </a:t>
            </a:r>
            <a:r>
              <a:rPr lang="en-US" sz="2000" dirty="0"/>
              <a:t>it into the </a:t>
            </a:r>
            <a:r>
              <a:rPr lang="en-US" sz="2000" dirty="0" smtClean="0"/>
              <a:t>CPU</a:t>
            </a:r>
          </a:p>
          <a:p>
            <a:pPr marL="0" indent="0" fontAlgn="base">
              <a:buNone/>
            </a:pPr>
            <a:endParaRPr lang="en-US" sz="2000" dirty="0"/>
          </a:p>
          <a:p>
            <a:pPr fontAlgn="base"/>
            <a:r>
              <a:rPr lang="en-US" sz="2000" dirty="0"/>
              <a:t>Ready queue in RAM is in which processes </a:t>
            </a:r>
            <a:r>
              <a:rPr lang="en-US" sz="2000" dirty="0" smtClean="0"/>
              <a:t>are </a:t>
            </a:r>
            <a:r>
              <a:rPr lang="en-US" sz="2000" dirty="0"/>
              <a:t>ready to be </a:t>
            </a:r>
            <a:r>
              <a:rPr lang="en-US" sz="2000" dirty="0" smtClean="0"/>
              <a:t>executed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937" y="2699656"/>
            <a:ext cx="5236498" cy="269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99522"/>
            <a:ext cx="563154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192" lvl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</a:pPr>
            <a:r>
              <a:rPr 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Pre-Emptive</a:t>
            </a:r>
          </a:p>
          <a:p>
            <a:pPr marL="640080" lvl="1" indent="-246888" fontAlgn="base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</a:pPr>
            <a:r>
              <a:rPr lang="en-US" sz="2000" dirty="0" smtClean="0"/>
              <a:t>A </a:t>
            </a:r>
            <a:r>
              <a:rPr lang="en-US" sz="2000" dirty="0"/>
              <a:t>process from ready queue is put into the CPU to be </a:t>
            </a:r>
            <a:r>
              <a:rPr lang="en-US" sz="2000" dirty="0" smtClean="0"/>
              <a:t>executed.</a:t>
            </a:r>
            <a:endParaRPr lang="en-US" sz="2000" dirty="0"/>
          </a:p>
          <a:p>
            <a:pPr marL="640080" lvl="1" indent="-246888" fontAlgn="base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</a:pPr>
            <a:r>
              <a:rPr lang="en-US" sz="2000" dirty="0"/>
              <a:t>And can be put back to the ready queue to be executed </a:t>
            </a:r>
            <a:r>
              <a:rPr lang="en-US" sz="2000" dirty="0" smtClean="0"/>
              <a:t>later.</a:t>
            </a:r>
            <a:endParaRPr lang="en-US" sz="2000" dirty="0"/>
          </a:p>
          <a:p>
            <a:pPr marL="640080" lvl="1" indent="-246888" fontAlgn="base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</a:pPr>
            <a:r>
              <a:rPr lang="en-US" sz="2000" dirty="0"/>
              <a:t>Reasons can be time slice, priority, shortest process first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1299522"/>
            <a:ext cx="6096000" cy="23903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Non Pre-Emptive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process from ready queue is put into the CPU to be executed</a:t>
            </a:r>
          </a:p>
          <a:p>
            <a:pPr marL="342900" indent="-342900" fontAlgn="base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Process will completely be executed taking its actual burst time</a:t>
            </a:r>
          </a:p>
        </p:txBody>
      </p:sp>
      <p:pic>
        <p:nvPicPr>
          <p:cNvPr id="8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8858" y="4499430"/>
            <a:ext cx="6598936" cy="191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FIRST COME FIRST SERVE </a:t>
            </a:r>
            <a:r>
              <a:rPr lang="en-US" sz="2800" b="1" dirty="0"/>
              <a:t>[non </a:t>
            </a:r>
            <a:r>
              <a:rPr lang="en-US" sz="2800" b="1" dirty="0" smtClean="0"/>
              <a:t>pre-emptive]</a:t>
            </a:r>
            <a:endParaRPr lang="en-US" dirty="0"/>
          </a:p>
        </p:txBody>
      </p:sp>
      <p:sp>
        <p:nvSpPr>
          <p:cNvPr id="4" name="AutoShape 2" descr="https://lh5.googleusercontent.com/avAIWr4pbjxaZIrDpxnfrLVv4RNf8dYe-Y_UZbrT_kwmG5y_tVRHOHxP7Vo50gMrw7pCktXHHPwMoiyBnTzSlv6SiA6rwSzYuLSyv2VhiDOo3H0tH9m5C5pDyQYFlu_ZBRuTKLvvpYkk8xFsJwI"/>
          <p:cNvSpPr>
            <a:spLocks noChangeAspect="1" noChangeArrowheads="1"/>
          </p:cNvSpPr>
          <p:nvPr/>
        </p:nvSpPr>
        <p:spPr bwMode="auto">
          <a:xfrm>
            <a:off x="3232604" y="2769281"/>
            <a:ext cx="3472996" cy="347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9" descr="https://lh3.googleusercontent.com/rEiprf_Amf9TldsU__nRhz5wt2JupEKk7rLHQjTJcK5NOP_MrvFCxaqkZ-JxoYjoCfGplEkKOvdvp65PDhjCWB5yuRizRnihTTw6s8lMQuht9Y7tnY5CT0Dn5VgxbJF6TGN8EN4dXhVeVAqTEO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https://lh3.googleusercontent.com/szXIXr3iAEcm3qNti-pWNJKvKz4ZPlre2NK5V-M6EwA8A2h_j8mUW-ffq3o4BVbL8vTBY36IxAsuF2MZIwoKzwvqn-ozIdfUmH7dOHEc4Llb0vkPNToaDXu6jEI05taptUXoDkK5W6Q1x3QFJ_Q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1" descr="https://lh4.googleusercontent.com/-mhmAGv3Wm908ssk4Uzqu1n-NRS9kjlyhtF3iDOIs5DO4RdCI1YXa-mFpDbUKcjb7zYQIw_i4X7dJ_sxe1XF_cGtPJn7YfBz1-8R89WpbHW46MexDKDOalJBvxZG-fo8EfeQ58J1nTGEjiJObG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https://lh5.googleusercontent.com/avAIWr4pbjxaZIrDpxnfrLVv4RNf8dYe-Y_UZbrT_kwmG5y_tVRHOHxP7Vo50gMrw7pCktXHHPwMoiyBnTzSlv6SiA6rwSzYuLSyv2VhiDOo3H0tH9m5C5pDyQYFlu_ZBRuTKLvvpYkk8xFsJwI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https://lh4.googleusercontent.com/-mhmAGv3Wm908ssk4Uzqu1n-NRS9kjlyhtF3iDOIs5DO4RdCI1YXa-mFpDbUKcjb7zYQIw_i4X7dJ_sxe1XF_cGtPJn7YfBz1-8R89WpbHW46MexDKDOalJBvxZG-fo8EfeQ58J1nTGEjiJOb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61308"/>
            <a:ext cx="6834009" cy="125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lh5.googleusercontent.com/avAIWr4pbjxaZIrDpxnfrLVv4RNf8dYe-Y_UZbrT_kwmG5y_tVRHOHxP7Vo50gMrw7pCktXHHPwMoiyBnTzSlv6SiA6rwSzYuLSyv2VhiDOo3H0tH9m5C5pDyQYFlu_ZBRuTKLvvpYkk8xFsJw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40042"/>
            <a:ext cx="10972800" cy="174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https://lh3.googleusercontent.com/rEiprf_Amf9TldsU__nRhz5wt2JupEKk7rLHQjTJcK5NOP_MrvFCxaqkZ-JxoYjoCfGplEkKOvdvp65PDhjCWB5yuRizRnihTTw6s8lMQuht9Y7tnY5CT0Dn5VgxbJF6TGN8EN4dXhVeVAqTEO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712" y="3361075"/>
            <a:ext cx="2788103" cy="273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https://lh3.googleusercontent.com/szXIXr3iAEcm3qNti-pWNJKvKz4ZPlre2NK5V-M6EwA8A2h_j8mUW-ffq3o4BVbL8vTBY36IxAsuF2MZIwoKzwvqn-ozIdfUmH7dOHEc4Llb0vkPNToaDXu6jEI05taptUXoDkK5W6Q1x3QFJ_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" y="2095137"/>
            <a:ext cx="10786363" cy="423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>
            <a:normAutofit/>
          </a:bodyPr>
          <a:lstStyle/>
          <a:p>
            <a:r>
              <a:rPr lang="en-US" b="1" dirty="0"/>
              <a:t>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4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SHORTEST Job F</a:t>
            </a:r>
            <a:r>
              <a:rPr lang="en-US" b="1" dirty="0" smtClean="0"/>
              <a:t>irst </a:t>
            </a:r>
            <a:r>
              <a:rPr lang="en-US" sz="2800" b="1" dirty="0" smtClean="0"/>
              <a:t>[non pre-emptive]</a:t>
            </a:r>
            <a:endParaRPr lang="en-US" dirty="0"/>
          </a:p>
        </p:txBody>
      </p:sp>
      <p:sp>
        <p:nvSpPr>
          <p:cNvPr id="4" name="AutoShape 2" descr="https://lh5.googleusercontent.com/avAIWr4pbjxaZIrDpxnfrLVv4RNf8dYe-Y_UZbrT_kwmG5y_tVRHOHxP7Vo50gMrw7pCktXHHPwMoiyBnTzSlv6SiA6rwSzYuLSyv2VhiDOo3H0tH9m5C5pDyQYFlu_ZBRuTKLvvpYkk8xFsJwI"/>
          <p:cNvSpPr>
            <a:spLocks noChangeAspect="1" noChangeArrowheads="1"/>
          </p:cNvSpPr>
          <p:nvPr/>
        </p:nvSpPr>
        <p:spPr bwMode="auto">
          <a:xfrm>
            <a:off x="3232604" y="2769281"/>
            <a:ext cx="3472996" cy="347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9" descr="https://lh3.googleusercontent.com/rEiprf_Amf9TldsU__nRhz5wt2JupEKk7rLHQjTJcK5NOP_MrvFCxaqkZ-JxoYjoCfGplEkKOvdvp65PDhjCWB5yuRizRnihTTw6s8lMQuht9Y7tnY5CT0Dn5VgxbJF6TGN8EN4dXhVeVAqTEO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https://lh3.googleusercontent.com/szXIXr3iAEcm3qNti-pWNJKvKz4ZPlre2NK5V-M6EwA8A2h_j8mUW-ffq3o4BVbL8vTBY36IxAsuF2MZIwoKzwvqn-ozIdfUmH7dOHEc4Llb0vkPNToaDXu6jEI05taptUXoDkK5W6Q1x3QFJ_Q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1" descr="https://lh4.googleusercontent.com/-mhmAGv3Wm908ssk4Uzqu1n-NRS9kjlyhtF3iDOIs5DO4RdCI1YXa-mFpDbUKcjb7zYQIw_i4X7dJ_sxe1XF_cGtPJn7YfBz1-8R89WpbHW46MexDKDOalJBvxZG-fo8EfeQ58J1nTGEjiJObG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https://lh5.googleusercontent.com/avAIWr4pbjxaZIrDpxnfrLVv4RNf8dYe-Y_UZbrT_kwmG5y_tVRHOHxP7Vo50gMrw7pCktXHHPwMoiyBnTzSlv6SiA6rwSzYuLSyv2VhiDOo3H0tH9m5C5pDyQYFlu_ZBRuTKLvvpYkk8xFsJwI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https://lh4.googleusercontent.com/-mhmAGv3Wm908ssk4Uzqu1n-NRS9kjlyhtF3iDOIs5DO4RdCI1YXa-mFpDbUKcjb7zYQIw_i4X7dJ_sxe1XF_cGtPJn7YfBz1-8R89WpbHW46MexDKDOalJBvxZG-fo8EfeQ58J1nTGEjiJOb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37838"/>
            <a:ext cx="6834009" cy="125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lh4.googleusercontent.com/nBKLZOy6RFeEkmuqOhFWCvClC88j4PvBktlRjxGJgH2jSk7PlREvxXf4Y3yQt-PoTK66vXmVrk7mZGmLi8IiRKnGQ7TG7qS7Ns4cgmFJPAo5iYpT7DsAINNjCCDQCGNpBLhTWYJG5J5atG3yT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12055"/>
            <a:ext cx="10689179" cy="9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5.googleusercontent.com/zbs03ifF8lNLHJFPwRfvGHifHdxAO_Bmk0rvqO7UrQsnQ-VOhryIJeicpc8Adjz22tdYyX_ouGE6Qra5ZmmKit5KLvXdq6pJvfKIDazXsQbXnO1EjWeXEuLsVBDhsD3JRxXdbxc0xUZSB9GIay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48769"/>
            <a:ext cx="7230238" cy="154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4.googleusercontent.com/iuNFimrHiwL_3xQG4BpgsgWAJ7SIS97QcCAtt4NLbFyQ25z-CWmuAYChYbx7MJFD3bIF9lCcJRoEhHKp8LTB7SUeFx3Wh3xDsNQUTV5U8VtQ6fk2pJzB6W2rvi1seEfL-iLtQEPVXPltdEHZ_6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838" y="2769281"/>
            <a:ext cx="3458941" cy="344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71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https://lh3.googleusercontent.com/szXIXr3iAEcm3qNti-pWNJKvKz4ZPlre2NK5V-M6EwA8A2h_j8mUW-ffq3o4BVbL8vTBY36IxAsuF2MZIwoKzwvqn-ozIdfUmH7dOHEc4Llb0vkPNToaDXu6jEI05taptUXoDkK5W6Q1x3QFJ_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" y="2095137"/>
            <a:ext cx="10786363" cy="423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>
            <a:normAutofit/>
          </a:bodyPr>
          <a:lstStyle/>
          <a:p>
            <a:r>
              <a:rPr lang="en-US" b="1" dirty="0"/>
              <a:t>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8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SHORTEST REMAINING TIME FIRST </a:t>
            </a:r>
            <a:r>
              <a:rPr lang="en-US" sz="2700" b="1" dirty="0" smtClean="0"/>
              <a:t>[pre-emptive]</a:t>
            </a:r>
            <a:endParaRPr lang="en-US" dirty="0"/>
          </a:p>
        </p:txBody>
      </p:sp>
      <p:sp>
        <p:nvSpPr>
          <p:cNvPr id="4" name="AutoShape 2" descr="https://lh5.googleusercontent.com/avAIWr4pbjxaZIrDpxnfrLVv4RNf8dYe-Y_UZbrT_kwmG5y_tVRHOHxP7Vo50gMrw7pCktXHHPwMoiyBnTzSlv6SiA6rwSzYuLSyv2VhiDOo3H0tH9m5C5pDyQYFlu_ZBRuTKLvvpYkk8xFsJwI"/>
          <p:cNvSpPr>
            <a:spLocks noChangeAspect="1" noChangeArrowheads="1"/>
          </p:cNvSpPr>
          <p:nvPr/>
        </p:nvSpPr>
        <p:spPr bwMode="auto">
          <a:xfrm>
            <a:off x="3232604" y="2769281"/>
            <a:ext cx="3472996" cy="347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9" descr="https://lh3.googleusercontent.com/rEiprf_Amf9TldsU__nRhz5wt2JupEKk7rLHQjTJcK5NOP_MrvFCxaqkZ-JxoYjoCfGplEkKOvdvp65PDhjCWB5yuRizRnihTTw6s8lMQuht9Y7tnY5CT0Dn5VgxbJF6TGN8EN4dXhVeVAqTEO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https://lh3.googleusercontent.com/szXIXr3iAEcm3qNti-pWNJKvKz4ZPlre2NK5V-M6EwA8A2h_j8mUW-ffq3o4BVbL8vTBY36IxAsuF2MZIwoKzwvqn-ozIdfUmH7dOHEc4Llb0vkPNToaDXu6jEI05taptUXoDkK5W6Q1x3QFJ_Q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1" descr="https://lh4.googleusercontent.com/-mhmAGv3Wm908ssk4Uzqu1n-NRS9kjlyhtF3iDOIs5DO4RdCI1YXa-mFpDbUKcjb7zYQIw_i4X7dJ_sxe1XF_cGtPJn7YfBz1-8R89WpbHW46MexDKDOalJBvxZG-fo8EfeQ58J1nTGEjiJObG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https://lh5.googleusercontent.com/avAIWr4pbjxaZIrDpxnfrLVv4RNf8dYe-Y_UZbrT_kwmG5y_tVRHOHxP7Vo50gMrw7pCktXHHPwMoiyBnTzSlv6SiA6rwSzYuLSyv2VhiDOo3H0tH9m5C5pDyQYFlu_ZBRuTKLvvpYkk8xFsJwI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https://lh3.googleusercontent.com/D90GyUaNCnblcD4H3LzHodDcuwrzjbH4joKFP77rz9u1pZqX4JGnWXWhiJGIodtD0Abfo86SBXR1Un1D-uOC30mkvADSHblXff0YgVmDVFXcIFEkNC0mYBBZrGdF1Wqux7huIvosO9ml3c-Cay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67768"/>
            <a:ext cx="10800215" cy="17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4.googleusercontent.com/BoRPaKvX2iog0GnTxLZSxkJrGwWgtkM4DR-hGrgfM7gelZQWh37vRThcER_6RI0RHPL0YeyGz_skY7eqnA-xj6z7HgVP6qmwgNRcDmGvXxS1oB3x-LUVK26K9Y3SOFaDN6eC8kSBeJJSeO4bis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4529916"/>
            <a:ext cx="7286171" cy="11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4.googleusercontent.com/gzZYa28lLUbsHKZl2jtpeKuXm_c8xwEaH9jB7mJYgFGQbAm1thcG4XxlwRGVuK51qFuVXFeMGE0b6NXCdX9M5dzblWFCBwcXPKVly3L6bcxWZgtp8vgUB6XSpuaeq7yp75lesvAr1GuM9v-QXX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665" y="3371849"/>
            <a:ext cx="27241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67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https://lh3.googleusercontent.com/szXIXr3iAEcm3qNti-pWNJKvKz4ZPlre2NK5V-M6EwA8A2h_j8mUW-ffq3o4BVbL8vTBY36IxAsuF2MZIwoKzwvqn-ozIdfUmH7dOHEc4Llb0vkPNToaDXu6jEI05taptUXoDkK5W6Q1x3QFJ_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" y="2095137"/>
            <a:ext cx="10786363" cy="423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>
            <a:normAutofit/>
          </a:bodyPr>
          <a:lstStyle/>
          <a:p>
            <a:r>
              <a:rPr lang="en-US" b="1" dirty="0"/>
              <a:t>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4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85</TotalTime>
  <Words>128</Words>
  <Application>Microsoft Office PowerPoint</Application>
  <PresentationFormat>Widescreen</PresentationFormat>
  <Paragraphs>27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Muhammad Fahad (FA19-BSSE-0014)</vt:lpstr>
      <vt:lpstr>WHAT IS CPU SCHEDULING?</vt:lpstr>
      <vt:lpstr>PowerPoint Presentation</vt:lpstr>
      <vt:lpstr>FIRST COME FIRST SERVE [non pre-emptive]</vt:lpstr>
      <vt:lpstr>Continued</vt:lpstr>
      <vt:lpstr>SHORTEST Job First [non pre-emptive]</vt:lpstr>
      <vt:lpstr>Continued</vt:lpstr>
      <vt:lpstr>SHORTEST REMAINING TIME FIRST [pre-emptive]</vt:lpstr>
      <vt:lpstr>Continued</vt:lpstr>
      <vt:lpstr>ROUND robin [pre-emptive]</vt:lpstr>
      <vt:lpstr>Continued</vt:lpstr>
      <vt:lpstr>PRIORITY Scheduling</vt:lpstr>
      <vt:lpstr>Multi Level Scheduling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Fahad (FA19-BSSE-0014)</dc:title>
  <dc:creator>MFY</dc:creator>
  <cp:lastModifiedBy>MFY</cp:lastModifiedBy>
  <cp:revision>7</cp:revision>
  <dcterms:created xsi:type="dcterms:W3CDTF">2021-12-23T16:50:16Z</dcterms:created>
  <dcterms:modified xsi:type="dcterms:W3CDTF">2021-12-24T02:53:08Z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