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77a0a71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977a0a71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77a0a7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77a0a7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77a0a7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77a0a7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77a0a71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977a0a71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77a0a71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77a0a71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77a0a71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77a0a71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77a0a7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77a0a7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77a0a71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77a0a71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77a0a71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77a0a71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40725" y="285050"/>
            <a:ext cx="6691800" cy="17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999"/>
              <a:buFont typeface="Arial"/>
              <a:buNone/>
            </a:pPr>
            <a:r>
              <a:rPr lang="en" sz="3666" b="1">
                <a:latin typeface="Calibri"/>
                <a:ea typeface="Calibri"/>
                <a:cs typeface="Calibri"/>
                <a:sym typeface="Calibri"/>
              </a:rPr>
              <a:t>Muhammad Ali Jinnah University</a:t>
            </a:r>
            <a:endParaRPr sz="3666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982"/>
              <a:buFont typeface="Arial"/>
              <a:buNone/>
            </a:pPr>
            <a:r>
              <a:rPr lang="en" sz="3144">
                <a:latin typeface="Times New Roman"/>
                <a:ea typeface="Times New Roman"/>
                <a:cs typeface="Times New Roman"/>
                <a:sym typeface="Times New Roman"/>
              </a:rPr>
              <a:t>Human Computer Interaction</a:t>
            </a:r>
            <a:endParaRPr sz="31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358"/>
              <a:buFont typeface="Arial"/>
              <a:buNone/>
            </a:pPr>
            <a:r>
              <a:rPr lang="en" sz="2944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Proposa</a:t>
            </a:r>
            <a:r>
              <a:rPr lang="en" sz="3166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3166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30050"/>
            <a:ext cx="8520600" cy="2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Instructions:</a:t>
            </a:r>
            <a:endParaRPr sz="19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All content should be presented in bullets.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All questions should be answered properly.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Don’t skip any slide.</a:t>
            </a:r>
            <a:endParaRPr sz="16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2500"/>
            <a:ext cx="1617650" cy="16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Inspiration Method(s) will be used?</a:t>
            </a:r>
            <a:endParaRPr sz="202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Photojournal.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Align on your impact goals.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Title :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419F0-78B2-4BA4-9250-2D9E065C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82" y="1214653"/>
            <a:ext cx="1809463" cy="135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977782" y="1370881"/>
            <a:ext cx="2646567" cy="216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Brush Script MT" panose="03060802040406070304" pitchFamily="66" charset="0"/>
              </a:rPr>
              <a:t>         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Brush Script MT" panose="03060802040406070304" pitchFamily="66" charset="0"/>
              </a:rPr>
              <a:t>F4A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Brush Script MT" panose="03060802040406070304" pitchFamily="66" charset="0"/>
              </a:rPr>
              <a:t>  </a:t>
            </a:r>
            <a:r>
              <a:rPr lang="en-US" sz="3200" dirty="0">
                <a:latin typeface="Brush Script MT" panose="03060802040406070304" pitchFamily="66" charset="0"/>
              </a:rPr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1C24F-E515-4DB9-A7F1-89B8F31A2540}"/>
              </a:ext>
            </a:extLst>
          </p:cNvPr>
          <p:cNvSpPr txBox="1"/>
          <p:nvPr/>
        </p:nvSpPr>
        <p:spPr>
          <a:xfrm>
            <a:off x="2164305" y="216222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00B050"/>
                </a:solidFill>
                <a:latin typeface="Brush Script MT" panose="03060802040406070304" pitchFamily="66" charset="0"/>
              </a:rPr>
              <a:t>Electronic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Repair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Group Member</a:t>
            </a:r>
            <a:endParaRPr sz="148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Ahmed Amin (FA19-BSSE-0063) -CM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Asad Ali Abbasi (FA19-BSSE-0050) - CM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Muhammad Fahad (FA19-BSSE-0014) – BM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Muhammad Asim Anis (FA19-BSSE-0032) -BM</a:t>
            </a:r>
          </a:p>
          <a:p>
            <a:r>
              <a:rPr lang="en" dirty="0"/>
              <a:t>Ahsan Mansoori (FA19-BSSE-0013) – BM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Instructor : Dr. Shaukat Wasi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STATEMENT</a:t>
            </a:r>
            <a:endParaRPr sz="20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676306" y="2109574"/>
            <a:ext cx="5791388" cy="924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process to repair an electronic device is time consuming, high cost and have fraud risk.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Who are the users?</a:t>
            </a:r>
            <a:endParaRPr sz="202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Primary users.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Shopkeeper, Customer (who need to Repair the </a:t>
            </a:r>
            <a:r>
              <a:rPr lang="en-US" dirty="0" err="1"/>
              <a:t>decive</a:t>
            </a:r>
            <a:r>
              <a:rPr lang="en-US" dirty="0"/>
              <a:t>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Secondary users.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Delivery partner (3</a:t>
            </a:r>
            <a:r>
              <a:rPr lang="en-US" baseline="30000" dirty="0"/>
              <a:t>rd</a:t>
            </a:r>
            <a:r>
              <a:rPr lang="en-US" dirty="0"/>
              <a:t> party).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the current user experience?</a:t>
            </a:r>
            <a:endParaRPr sz="202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dirty="0"/>
              <a:t>A person has to first visit the market himself to show his device to every single shopkeeper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Then find that it is repairable or not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Find good cost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Trust that shopkeeper even he don’t have any reviews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Pick his device himself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Why is a change needed?</a:t>
            </a:r>
            <a:endParaRPr sz="202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dirty="0"/>
              <a:t>Because a person has to visit market to know if his device is repairable or not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Because there are chances of fraud.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Because there are chances of paying more than the actual cost.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Because a person has to make time out of his schedule to go to market.</a:t>
            </a:r>
          </a:p>
          <a:p>
            <a:pPr marL="285750" indent="-285750" algn="just">
              <a:spcAft>
                <a:spcPts val="1200"/>
              </a:spcAft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will this change improve the situation?</a:t>
            </a:r>
            <a:endParaRPr sz="202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dirty="0"/>
              <a:t>The person don’t have to visit market saving time of going and picking device after repair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Can instantly know that device is repairable or not.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Bidding help a person to get better choice of cost he wants.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Reviews helps to select a better shopkeeper you can trust.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Device is taken by 3</a:t>
            </a:r>
            <a:r>
              <a:rPr lang="en-US" baseline="30000" dirty="0"/>
              <a:t>rd</a:t>
            </a:r>
            <a:r>
              <a:rPr lang="en-US" dirty="0"/>
              <a:t> party riders safely from customer to shopkeeper and shopkeeper to customer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Less chances of fraud due to double verification at each step from device picking to getting device and to verify that device is working well within its guarantee’s day.</a:t>
            </a:r>
          </a:p>
          <a:p>
            <a:pPr marL="285750" indent="-285750" algn="just">
              <a:spcAft>
                <a:spcPts val="1200"/>
              </a:spcAft>
            </a:pPr>
            <a:endParaRPr lang="en-US" dirty="0"/>
          </a:p>
          <a:p>
            <a:pPr marL="285750" indent="-285750" algn="just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Who are the stakeholders?</a:t>
            </a:r>
            <a:endParaRPr sz="202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CC974-FD81-42F5-8626-1753224F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1017725"/>
            <a:ext cx="4905375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363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Brush Script MT</vt:lpstr>
      <vt:lpstr>Calibri</vt:lpstr>
      <vt:lpstr>Times New Roman</vt:lpstr>
      <vt:lpstr>Simple Light</vt:lpstr>
      <vt:lpstr>Muhammad Ali Jinnah University Human Computer Interaction Project Proposal  </vt:lpstr>
      <vt:lpstr>Project Title :</vt:lpstr>
      <vt:lpstr>Group Member</vt:lpstr>
      <vt:lpstr>PROBLEM STATEMENT</vt:lpstr>
      <vt:lpstr>Who are the users?</vt:lpstr>
      <vt:lpstr>What is the current user experience?</vt:lpstr>
      <vt:lpstr>Why is a change needed?</vt:lpstr>
      <vt:lpstr>How will this change improve the situation?</vt:lpstr>
      <vt:lpstr>Who are the stakeholders?</vt:lpstr>
      <vt:lpstr>What Inspiration Method(s) will be 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Ali Jinnah University Human Computer Interaction Project Proposal  </dc:title>
  <cp:lastModifiedBy>Muhammad Fahad</cp:lastModifiedBy>
  <cp:revision>22</cp:revision>
  <dcterms:modified xsi:type="dcterms:W3CDTF">2022-03-29T16:51:24Z</dcterms:modified>
</cp:coreProperties>
</file>