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3/23/2019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3743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918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27133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00887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0350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01789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18275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61289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2179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942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8574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954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481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5582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317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2410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200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3/23/2019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856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524617"/>
            <a:ext cx="12192000" cy="2211185"/>
          </a:xfrm>
        </p:spPr>
        <p:txBody>
          <a:bodyPr/>
          <a:lstStyle/>
          <a:p>
            <a:pPr algn="ctr"/>
            <a:r>
              <a:rPr lang="id-ID" sz="4800" dirty="0" smtClean="0">
                <a:latin typeface="Calibri" panose="020F0502020204030204" pitchFamily="34" charset="0"/>
                <a:cs typeface="Calibri" panose="020F0502020204030204" pitchFamily="34" charset="0"/>
              </a:rPr>
              <a:t>DEEP LEARNING</a:t>
            </a:r>
            <a:br>
              <a:rPr lang="id-ID" sz="48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id-ID" sz="4800" dirty="0" smtClean="0">
                <a:latin typeface="Calibri" panose="020F0502020204030204" pitchFamily="34" charset="0"/>
                <a:cs typeface="Calibri" panose="020F0502020204030204" pitchFamily="34" charset="0"/>
              </a:rPr>
              <a:t>(PENGENALAN PYTHON)</a:t>
            </a:r>
            <a:br>
              <a:rPr lang="id-ID" sz="48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id-ID" sz="4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735803"/>
            <a:ext cx="12191999" cy="2055398"/>
          </a:xfrm>
        </p:spPr>
        <p:txBody>
          <a:bodyPr/>
          <a:lstStyle/>
          <a:p>
            <a:r>
              <a:rPr lang="id-ID" dirty="0" smtClean="0">
                <a:latin typeface="Calibri" panose="020F0502020204030204" pitchFamily="34" charset="0"/>
                <a:cs typeface="Calibri" panose="020F0502020204030204" pitchFamily="34" charset="0"/>
              </a:rPr>
              <a:t>Muhammad Faiz Sayyaf</a:t>
            </a:r>
            <a:endParaRPr lang="id-ID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id-ID" dirty="0" smtClean="0">
                <a:latin typeface="Calibri" panose="020F0502020204030204" pitchFamily="34" charset="0"/>
                <a:cs typeface="Calibri" panose="020F0502020204030204" pitchFamily="34" charset="0"/>
              </a:rPr>
              <a:t>54415568</a:t>
            </a:r>
            <a:endParaRPr lang="id-ID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id-ID" dirty="0" smtClean="0">
                <a:latin typeface="Calibri" panose="020F0502020204030204" pitchFamily="34" charset="0"/>
                <a:cs typeface="Calibri" panose="020F0502020204030204" pitchFamily="34" charset="0"/>
              </a:rPr>
              <a:t>4IA14</a:t>
            </a:r>
            <a:endParaRPr lang="id-ID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57158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id-ID" dirty="0" smtClean="0">
                <a:latin typeface="Arial" panose="020B0604020202020204" pitchFamily="34" charset="0"/>
                <a:cs typeface="Arial" panose="020B0604020202020204" pitchFamily="34" charset="0"/>
              </a:rPr>
              <a:t>Tipe data python</a:t>
            </a:r>
            <a:endParaRPr lang="id-ID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1808018"/>
            <a:ext cx="8534400" cy="2140527"/>
          </a:xfrm>
        </p:spPr>
        <p:txBody>
          <a:bodyPr/>
          <a:lstStyle/>
          <a:p>
            <a:pPr marL="0" indent="0">
              <a:buNone/>
            </a:pPr>
            <a:r>
              <a:rPr lang="id-ID" dirty="0" smtClean="0">
                <a:latin typeface="Calibri" panose="020F0502020204030204" pitchFamily="34" charset="0"/>
                <a:cs typeface="Calibri" panose="020F0502020204030204" pitchFamily="34" charset="0"/>
              </a:rPr>
              <a:t>Tipe data teks</a:t>
            </a:r>
          </a:p>
          <a:p>
            <a:r>
              <a:rPr lang="id-ID" dirty="0" smtClean="0">
                <a:latin typeface="Calibri" panose="020F0502020204030204" pitchFamily="34" charset="0"/>
                <a:cs typeface="Calibri" panose="020F0502020204030204" pitchFamily="34" charset="0"/>
              </a:rPr>
              <a:t>String tipe data </a:t>
            </a:r>
            <a:r>
              <a:rPr lang="id-ID" dirty="0" smtClean="0">
                <a:latin typeface="Calibri" panose="020F0502020204030204" pitchFamily="34" charset="0"/>
                <a:cs typeface="Calibri" panose="020F0502020204030204" pitchFamily="34" charset="0"/>
              </a:rPr>
              <a:t>Berupa karakter</a:t>
            </a:r>
            <a:endParaRPr lang="id-ID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id-ID" dirty="0" smtClean="0">
                <a:latin typeface="Calibri" panose="020F0502020204030204" pitchFamily="34" charset="0"/>
                <a:cs typeface="Calibri" panose="020F0502020204030204" pitchFamily="34" charset="0"/>
              </a:rPr>
              <a:t>String dapat menggunakan tanda petik</a:t>
            </a:r>
          </a:p>
          <a:p>
            <a:r>
              <a:rPr lang="id-ID" dirty="0" smtClean="0">
                <a:latin typeface="Calibri" panose="020F0502020204030204" pitchFamily="34" charset="0"/>
                <a:cs typeface="Calibri" panose="020F0502020204030204" pitchFamily="34" charset="0"/>
              </a:rPr>
              <a:t>Untuk mengubah tipe data variabel ke string </a:t>
            </a:r>
            <a:endParaRPr lang="id-ID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1281" y="3815541"/>
            <a:ext cx="6086475" cy="2400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4103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id-ID" dirty="0" smtClean="0">
                <a:latin typeface="Arial" panose="020B0604020202020204" pitchFamily="34" charset="0"/>
                <a:cs typeface="Arial" panose="020B0604020202020204" pitchFamily="34" charset="0"/>
              </a:rPr>
              <a:t>Tipe data python</a:t>
            </a:r>
            <a:endParaRPr lang="id-ID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4975" y="2086495"/>
            <a:ext cx="7863637" cy="148797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id-ID" dirty="0" smtClean="0">
                <a:latin typeface="Calibri" panose="020F0502020204030204" pitchFamily="34" charset="0"/>
                <a:cs typeface="Calibri" panose="020F0502020204030204" pitchFamily="34" charset="0"/>
              </a:rPr>
              <a:t>Tipe data boolean</a:t>
            </a:r>
          </a:p>
          <a:p>
            <a:r>
              <a:rPr lang="id-ID" dirty="0" smtClean="0">
                <a:latin typeface="Calibri" panose="020F0502020204030204" pitchFamily="34" charset="0"/>
                <a:cs typeface="Calibri" panose="020F0502020204030204" pitchFamily="34" charset="0"/>
              </a:rPr>
              <a:t>Tipe data boolean adalah tipe data yang hanya memiliki dua nilai yaitu True dan False atau 0 dan 1.</a:t>
            </a:r>
          </a:p>
          <a:p>
            <a:r>
              <a:rPr lang="id-ID" dirty="0" smtClean="0">
                <a:latin typeface="Calibri" panose="020F0502020204030204" pitchFamily="34" charset="0"/>
                <a:cs typeface="Calibri" panose="020F0502020204030204" pitchFamily="34" charset="0"/>
              </a:rPr>
              <a:t>Untuk merubah tipe data menggunakan fungsi </a:t>
            </a:r>
            <a:r>
              <a:rPr lang="id-ID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bool</a:t>
            </a:r>
            <a:r>
              <a:rPr lang="id-ID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</a:p>
          <a:p>
            <a:r>
              <a:rPr lang="id-ID" dirty="0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id-ID" dirty="0" smtClean="0">
                <a:latin typeface="Calibri" panose="020F0502020204030204" pitchFamily="34" charset="0"/>
                <a:cs typeface="Calibri" panose="020F0502020204030204" pitchFamily="34" charset="0"/>
              </a:rPr>
              <a:t>an otomatis akan terubah bool</a:t>
            </a:r>
            <a:endParaRPr lang="id-ID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1612" y="3650153"/>
            <a:ext cx="6477000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25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id-ID" dirty="0" smtClean="0">
                <a:latin typeface="Arial" panose="020B0604020202020204" pitchFamily="34" charset="0"/>
                <a:cs typeface="Arial" panose="020B0604020202020204" pitchFamily="34" charset="0"/>
              </a:rPr>
              <a:t>Tipe data python</a:t>
            </a:r>
            <a:endParaRPr lang="id-ID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2107277"/>
            <a:ext cx="8534400" cy="2672541"/>
          </a:xfrm>
        </p:spPr>
        <p:txBody>
          <a:bodyPr/>
          <a:lstStyle/>
          <a:p>
            <a:pPr marL="0" indent="0">
              <a:buNone/>
            </a:pPr>
            <a:r>
              <a:rPr lang="id-ID" dirty="0" smtClean="0">
                <a:latin typeface="Calibri" panose="020F0502020204030204" pitchFamily="34" charset="0"/>
                <a:cs typeface="Calibri" panose="020F0502020204030204" pitchFamily="34" charset="0"/>
              </a:rPr>
              <a:t>List</a:t>
            </a:r>
          </a:p>
          <a:p>
            <a:r>
              <a:rPr lang="id-ID" dirty="0" smtClean="0">
                <a:latin typeface="Calibri" panose="020F0502020204030204" pitchFamily="34" charset="0"/>
                <a:cs typeface="Calibri" panose="020F0502020204030204" pitchFamily="34" charset="0"/>
              </a:rPr>
              <a:t>Merupakan kumpulan data yang memiliki index dan setiap elemen dipisahkan dengan koma.</a:t>
            </a:r>
          </a:p>
          <a:p>
            <a:r>
              <a:rPr lang="id-ID" dirty="0" smtClean="0">
                <a:latin typeface="Calibri" panose="020F0502020204030204" pitchFamily="34" charset="0"/>
                <a:cs typeface="Calibri" panose="020F0502020204030204" pitchFamily="34" charset="0"/>
              </a:rPr>
              <a:t>List ditandai dengan </a:t>
            </a:r>
            <a:r>
              <a:rPr lang="id-ID" dirty="0" smtClean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id-ID" dirty="0" smtClean="0">
                <a:latin typeface="Calibri" panose="020F0502020204030204" pitchFamily="34" charset="0"/>
                <a:cs typeface="Calibri" panose="020F0502020204030204" pitchFamily="34" charset="0"/>
              </a:rPr>
              <a:t>[ ] (kurung siku)</a:t>
            </a:r>
            <a:endParaRPr lang="id-ID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endParaRPr lang="id-ID" dirty="0" smtClean="0"/>
          </a:p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8045" y="4231177"/>
            <a:ext cx="5924550" cy="1668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5888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id-ID" dirty="0" smtClean="0">
                <a:latin typeface="Arial" panose="020B0604020202020204" pitchFamily="34" charset="0"/>
                <a:cs typeface="Arial" panose="020B0604020202020204" pitchFamily="34" charset="0"/>
              </a:rPr>
              <a:t>TIPE DATA PYHON</a:t>
            </a:r>
            <a:endParaRPr lang="id-ID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2302627"/>
            <a:ext cx="8534400" cy="1862050"/>
          </a:xfrm>
        </p:spPr>
        <p:txBody>
          <a:bodyPr/>
          <a:lstStyle/>
          <a:p>
            <a:pPr marL="0" indent="0">
              <a:buNone/>
            </a:pPr>
            <a:r>
              <a:rPr lang="id-ID" dirty="0" smtClean="0">
                <a:latin typeface="Calibri" panose="020F0502020204030204" pitchFamily="34" charset="0"/>
                <a:cs typeface="Calibri" panose="020F0502020204030204" pitchFamily="34" charset="0"/>
              </a:rPr>
              <a:t>Tuple</a:t>
            </a:r>
          </a:p>
          <a:p>
            <a:r>
              <a:rPr lang="id-ID" dirty="0" smtClean="0">
                <a:latin typeface="Calibri" panose="020F0502020204030204" pitchFamily="34" charset="0"/>
                <a:cs typeface="Calibri" panose="020F0502020204030204" pitchFamily="34" charset="0"/>
              </a:rPr>
              <a:t>Tuple adalah tipe yang sama dengan list, namun tuple tidak dapat diubah elemen nya seperti pada list.</a:t>
            </a:r>
          </a:p>
          <a:p>
            <a:r>
              <a:rPr lang="id-ID" dirty="0" smtClean="0">
                <a:latin typeface="Calibri" panose="020F0502020204030204" pitchFamily="34" charset="0"/>
                <a:cs typeface="Calibri" panose="020F0502020204030204" pitchFamily="34" charset="0"/>
              </a:rPr>
              <a:t>Tupe menggunakan tanda (“dan”)</a:t>
            </a:r>
            <a:endParaRPr lang="id-ID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1275" y="4224561"/>
            <a:ext cx="6362700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1808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id-ID" dirty="0" smtClean="0"/>
              <a:t>Tipe data python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1949336"/>
            <a:ext cx="8534400" cy="1542010"/>
          </a:xfrm>
        </p:spPr>
        <p:txBody>
          <a:bodyPr/>
          <a:lstStyle/>
          <a:p>
            <a:pPr marL="0" indent="0">
              <a:buNone/>
            </a:pPr>
            <a:r>
              <a:rPr lang="id-ID" dirty="0" smtClean="0">
                <a:latin typeface="Calibri" panose="020F0502020204030204" pitchFamily="34" charset="0"/>
                <a:cs typeface="Calibri" panose="020F0502020204030204" pitchFamily="34" charset="0"/>
              </a:rPr>
              <a:t>Dictionary</a:t>
            </a:r>
          </a:p>
          <a:p>
            <a:r>
              <a:rPr lang="id-ID" dirty="0" smtClean="0">
                <a:latin typeface="Calibri" panose="020F0502020204030204" pitchFamily="34" charset="0"/>
                <a:cs typeface="Calibri" panose="020F0502020204030204" pitchFamily="34" charset="0"/>
              </a:rPr>
              <a:t>Kumpulan data berurutan berupa pasangan kunci dan nilai</a:t>
            </a:r>
            <a:endParaRPr lang="id-ID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1202" y="3491347"/>
            <a:ext cx="6057410" cy="1429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5699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746605"/>
            <a:ext cx="8534400" cy="1507067"/>
          </a:xfrm>
        </p:spPr>
        <p:txBody>
          <a:bodyPr/>
          <a:lstStyle/>
          <a:p>
            <a:r>
              <a:rPr lang="id-ID" dirty="0" smtClean="0"/>
              <a:t>Percabangan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1932709"/>
            <a:ext cx="8534400" cy="1317568"/>
          </a:xfrm>
        </p:spPr>
        <p:txBody>
          <a:bodyPr/>
          <a:lstStyle/>
          <a:p>
            <a:pPr marL="0" indent="0">
              <a:buNone/>
            </a:pPr>
            <a:r>
              <a:rPr lang="id-ID" dirty="0" smtClean="0">
                <a:latin typeface="Calibri" panose="020F0502020204030204" pitchFamily="34" charset="0"/>
                <a:cs typeface="Calibri" panose="020F0502020204030204" pitchFamily="34" charset="0"/>
              </a:rPr>
              <a:t>If else</a:t>
            </a:r>
          </a:p>
          <a:p>
            <a:pPr marL="0" indent="0">
              <a:buNone/>
            </a:pPr>
            <a:r>
              <a:rPr lang="id-ID" dirty="0" smtClean="0">
                <a:latin typeface="Calibri" panose="020F0502020204030204" pitchFamily="34" charset="0"/>
                <a:cs typeface="Calibri" panose="020F0502020204030204" pitchFamily="34" charset="0"/>
              </a:rPr>
              <a:t>If elif else</a:t>
            </a:r>
          </a:p>
          <a:p>
            <a:pPr marL="0" indent="0">
              <a:buNone/>
            </a:pPr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7237" y="2872046"/>
            <a:ext cx="4338378" cy="2603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4566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838045"/>
            <a:ext cx="8534400" cy="1507067"/>
          </a:xfrm>
        </p:spPr>
        <p:txBody>
          <a:bodyPr/>
          <a:lstStyle/>
          <a:p>
            <a:r>
              <a:rPr lang="id-ID" dirty="0" smtClean="0">
                <a:latin typeface="Arial" panose="020B0604020202020204" pitchFamily="34" charset="0"/>
                <a:cs typeface="Arial" panose="020B0604020202020204" pitchFamily="34" charset="0"/>
              </a:rPr>
              <a:t>Perulangan</a:t>
            </a:r>
            <a:endParaRPr lang="id-ID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3066" y="1932710"/>
            <a:ext cx="9456853" cy="3615267"/>
          </a:xfrm>
        </p:spPr>
        <p:txBody>
          <a:bodyPr/>
          <a:lstStyle/>
          <a:p>
            <a:pPr marL="0" indent="0">
              <a:buNone/>
            </a:pPr>
            <a:r>
              <a:rPr lang="id-ID" dirty="0" smtClean="0"/>
              <a:t>For loop  						  </a:t>
            </a:r>
            <a:r>
              <a:rPr lang="id-ID" dirty="0" smtClean="0"/>
              <a:t>						while </a:t>
            </a:r>
            <a:r>
              <a:rPr lang="id-ID" dirty="0" smtClean="0"/>
              <a:t>loop</a:t>
            </a:r>
          </a:p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endParaRPr lang="id-ID" dirty="0" smtClean="0"/>
          </a:p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endParaRPr lang="id-ID" dirty="0" smtClean="0"/>
          </a:p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endParaRPr lang="id-ID" dirty="0" smtClean="0"/>
          </a:p>
          <a:p>
            <a:pPr marL="0" indent="0">
              <a:buNone/>
            </a:pPr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066" y="2659948"/>
            <a:ext cx="3646258" cy="25431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6999" y="2659948"/>
            <a:ext cx="2943225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3721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/>
              <a:t>Terimakasih</a:t>
            </a: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009304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138" y="1213658"/>
            <a:ext cx="11222182" cy="1507067"/>
          </a:xfrm>
        </p:spPr>
        <p:txBody>
          <a:bodyPr/>
          <a:lstStyle/>
          <a:p>
            <a:r>
              <a:rPr lang="id-ID" b="1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id-ID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ython</a:t>
            </a:r>
            <a:endParaRPr lang="id-ID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3455" y="2606040"/>
            <a:ext cx="10972800" cy="3615267"/>
          </a:xfrm>
        </p:spPr>
        <p:txBody>
          <a:bodyPr/>
          <a:lstStyle/>
          <a:p>
            <a:r>
              <a:rPr lang="id-ID" b="1" dirty="0">
                <a:latin typeface="Calibri" panose="020F0502020204030204" pitchFamily="34" charset="0"/>
                <a:cs typeface="Calibri" panose="020F0502020204030204" pitchFamily="34" charset="0"/>
              </a:rPr>
              <a:t>Python</a:t>
            </a:r>
            <a:r>
              <a:rPr lang="id-ID" dirty="0">
                <a:latin typeface="Calibri" panose="020F0502020204030204" pitchFamily="34" charset="0"/>
                <a:cs typeface="Calibri" panose="020F0502020204030204" pitchFamily="34" charset="0"/>
              </a:rPr>
              <a:t> adalah bahasa </a:t>
            </a:r>
            <a:r>
              <a:rPr lang="id-ID" dirty="0" smtClean="0">
                <a:latin typeface="Calibri" panose="020F0502020204030204" pitchFamily="34" charset="0"/>
                <a:cs typeface="Calibri" panose="020F0502020204030204" pitchFamily="34" charset="0"/>
              </a:rPr>
              <a:t>pemrograman</a:t>
            </a:r>
            <a:r>
              <a:rPr lang="id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d-ID" dirty="0" smtClean="0">
                <a:latin typeface="Calibri" panose="020F0502020204030204" pitchFamily="34" charset="0"/>
                <a:cs typeface="Calibri" panose="020F0502020204030204" pitchFamily="34" charset="0"/>
              </a:rPr>
              <a:t>interpretatif</a:t>
            </a:r>
            <a:r>
              <a:rPr lang="id-ID" dirty="0"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id-ID" dirty="0" smtClean="0">
                <a:latin typeface="Calibri" panose="020F0502020204030204" pitchFamily="34" charset="0"/>
                <a:cs typeface="Calibri" panose="020F0502020204030204" pitchFamily="34" charset="0"/>
              </a:rPr>
              <a:t>multiguna</a:t>
            </a:r>
            <a:r>
              <a:rPr lang="id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d-ID" dirty="0" smtClean="0">
                <a:latin typeface="Calibri" panose="020F0502020204030204" pitchFamily="34" charset="0"/>
                <a:cs typeface="Calibri" panose="020F0502020204030204" pitchFamily="34" charset="0"/>
              </a:rPr>
              <a:t>dengan </a:t>
            </a:r>
            <a:r>
              <a:rPr lang="id-ID" dirty="0">
                <a:latin typeface="Calibri" panose="020F0502020204030204" pitchFamily="34" charset="0"/>
                <a:cs typeface="Calibri" panose="020F0502020204030204" pitchFamily="34" charset="0"/>
              </a:rPr>
              <a:t>filosofi perancangan yang berfokus </a:t>
            </a:r>
            <a:r>
              <a:rPr lang="id-ID" dirty="0" smtClean="0">
                <a:latin typeface="Calibri" panose="020F0502020204030204" pitchFamily="34" charset="0"/>
                <a:cs typeface="Calibri" panose="020F0502020204030204" pitchFamily="34" charset="0"/>
              </a:rPr>
              <a:t>pada </a:t>
            </a:r>
            <a:r>
              <a:rPr lang="id-ID" dirty="0">
                <a:latin typeface="Calibri" panose="020F0502020204030204" pitchFamily="34" charset="0"/>
                <a:cs typeface="Calibri" panose="020F0502020204030204" pitchFamily="34" charset="0"/>
              </a:rPr>
              <a:t>tingkat keterbacaan </a:t>
            </a:r>
            <a:r>
              <a:rPr lang="id-ID" dirty="0" smtClean="0">
                <a:latin typeface="Calibri" panose="020F0502020204030204" pitchFamily="34" charset="0"/>
                <a:cs typeface="Calibri" panose="020F0502020204030204" pitchFamily="34" charset="0"/>
              </a:rPr>
              <a:t>kode.</a:t>
            </a:r>
            <a:r>
              <a:rPr lang="id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d-ID" dirty="0" smtClean="0">
                <a:latin typeface="Calibri" panose="020F0502020204030204" pitchFamily="34" charset="0"/>
                <a:cs typeface="Calibri" panose="020F0502020204030204" pitchFamily="34" charset="0"/>
              </a:rPr>
              <a:t>Python </a:t>
            </a:r>
            <a:r>
              <a:rPr lang="id-ID" dirty="0">
                <a:latin typeface="Calibri" panose="020F0502020204030204" pitchFamily="34" charset="0"/>
                <a:cs typeface="Calibri" panose="020F0502020204030204" pitchFamily="34" charset="0"/>
              </a:rPr>
              <a:t>diklaim sebagai bahasa yang menggabungkan kapabilitas, kemampuan, dengan sintaksis kode yang sangat </a:t>
            </a:r>
            <a:r>
              <a:rPr lang="id-ID" dirty="0" smtClean="0">
                <a:latin typeface="Calibri" panose="020F0502020204030204" pitchFamily="34" charset="0"/>
                <a:cs typeface="Calibri" panose="020F0502020204030204" pitchFamily="34" charset="0"/>
              </a:rPr>
              <a:t>jelas,</a:t>
            </a:r>
            <a:r>
              <a:rPr lang="id-ID" baseline="30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d-ID" dirty="0" smtClean="0">
                <a:latin typeface="Calibri" panose="020F0502020204030204" pitchFamily="34" charset="0"/>
                <a:cs typeface="Calibri" panose="020F0502020204030204" pitchFamily="34" charset="0"/>
              </a:rPr>
              <a:t>dan </a:t>
            </a:r>
            <a:r>
              <a:rPr lang="id-ID" dirty="0">
                <a:latin typeface="Calibri" panose="020F0502020204030204" pitchFamily="34" charset="0"/>
                <a:cs typeface="Calibri" panose="020F0502020204030204" pitchFamily="34" charset="0"/>
              </a:rPr>
              <a:t>dilengkapi dengan fungsionalitas pustaka standar yang besar serta komprehensif. Python juga didukung oleh komunitas yang besar.</a:t>
            </a:r>
          </a:p>
        </p:txBody>
      </p:sp>
    </p:spTree>
    <p:extLst>
      <p:ext uri="{BB962C8B-B14F-4D97-AF65-F5344CB8AC3E}">
        <p14:creationId xmlns:p14="http://schemas.microsoft.com/office/powerpoint/2010/main" val="3241479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6351" y="355907"/>
            <a:ext cx="8534400" cy="1507067"/>
          </a:xfrm>
        </p:spPr>
        <p:txBody>
          <a:bodyPr/>
          <a:lstStyle/>
          <a:p>
            <a:pPr algn="ctr"/>
            <a:r>
              <a:rPr lang="id-ID" dirty="0" smtClean="0">
                <a:latin typeface="Calibri" panose="020F0502020204030204" pitchFamily="34" charset="0"/>
                <a:cs typeface="Calibri" panose="020F0502020204030204" pitchFamily="34" charset="0"/>
              </a:rPr>
              <a:t>Instalasi </a:t>
            </a:r>
            <a:r>
              <a:rPr lang="id-ID" dirty="0" smtClean="0">
                <a:latin typeface="Calibri" panose="020F0502020204030204" pitchFamily="34" charset="0"/>
                <a:cs typeface="Calibri" panose="020F0502020204030204" pitchFamily="34" charset="0"/>
              </a:rPr>
              <a:t>Python</a:t>
            </a:r>
            <a:endParaRPr lang="id-ID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21831" y="1712421"/>
            <a:ext cx="8534400" cy="1105592"/>
          </a:xfrm>
        </p:spPr>
        <p:txBody>
          <a:bodyPr/>
          <a:lstStyle/>
          <a:p>
            <a:pPr marL="0" indent="0">
              <a:buNone/>
            </a:pPr>
            <a:r>
              <a:rPr lang="id-ID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Cara instalasi Phyton 3.6.2</a:t>
            </a:r>
          </a:p>
          <a:p>
            <a:r>
              <a:rPr lang="id-ID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Tekan Install </a:t>
            </a:r>
            <a:r>
              <a:rPr lang="id-ID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Now Untuk lanjut ke Step Selanjutnya</a:t>
            </a:r>
            <a:endParaRPr lang="id-ID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2876204" y="2439784"/>
            <a:ext cx="5425655" cy="3354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072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482139"/>
            <a:ext cx="8534400" cy="914399"/>
          </a:xfrm>
        </p:spPr>
        <p:txBody>
          <a:bodyPr>
            <a:normAutofit fontScale="90000"/>
          </a:bodyPr>
          <a:lstStyle/>
          <a:p>
            <a:pPr algn="ctr"/>
            <a:r>
              <a:rPr lang="id-ID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id-ID" sz="14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id-ID" sz="14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id-ID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id-ID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id-ID" sz="14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id-ID" sz="4000" dirty="0" smtClean="0">
                <a:latin typeface="Calibri" panose="020F0502020204030204" pitchFamily="34" charset="0"/>
                <a:cs typeface="Calibri" panose="020F0502020204030204" pitchFamily="34" charset="0"/>
              </a:rPr>
              <a:t>Instalasi </a:t>
            </a:r>
            <a:r>
              <a:rPr lang="id-ID" sz="4000" dirty="0" smtClean="0">
                <a:latin typeface="Calibri" panose="020F0502020204030204" pitchFamily="34" charset="0"/>
                <a:cs typeface="Calibri" panose="020F0502020204030204" pitchFamily="34" charset="0"/>
              </a:rPr>
              <a:t>Python</a:t>
            </a:r>
            <a:r>
              <a:rPr lang="id-ID" sz="14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id-ID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id-ID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id-ID" sz="14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id-ID" sz="14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id-ID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id-ID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id-ID" sz="14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id-ID" sz="1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id-ID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			</a:t>
            </a:r>
            <a:endParaRPr lang="id-ID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567" y="1961803"/>
            <a:ext cx="10972800" cy="743989"/>
          </a:xfrm>
        </p:spPr>
        <p:txBody>
          <a:bodyPr/>
          <a:lstStyle/>
          <a:p>
            <a:pPr algn="ctr"/>
            <a:r>
              <a:rPr lang="id-ID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Setelah itu </a:t>
            </a:r>
            <a:r>
              <a:rPr lang="id-ID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biarkan</a:t>
            </a:r>
            <a:r>
              <a:rPr lang="id-ID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prosses instalasinya berjalan </a:t>
            </a:r>
            <a:endParaRPr lang="id-ID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3243147" y="2423160"/>
            <a:ext cx="5219210" cy="2959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522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5534" y="163822"/>
            <a:ext cx="8534400" cy="1507067"/>
          </a:xfrm>
        </p:spPr>
        <p:txBody>
          <a:bodyPr/>
          <a:lstStyle/>
          <a:p>
            <a:pPr algn="ctr"/>
            <a:r>
              <a:rPr lang="id-ID" dirty="0" smtClean="0">
                <a:latin typeface="Calibri" panose="020F0502020204030204" pitchFamily="34" charset="0"/>
                <a:cs typeface="Calibri" panose="020F0502020204030204" pitchFamily="34" charset="0"/>
              </a:rPr>
              <a:t>Instalasi Python</a:t>
            </a:r>
            <a:endParaRPr lang="id-ID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5534" y="-91439"/>
            <a:ext cx="9189615" cy="2734886"/>
          </a:xfrm>
        </p:spPr>
        <p:txBody>
          <a:bodyPr>
            <a:normAutofit fontScale="85000" lnSpcReduction="20000"/>
          </a:bodyPr>
          <a:lstStyle/>
          <a:p>
            <a:pPr marL="457200" lvl="1" indent="0">
              <a:buNone/>
            </a:pPr>
            <a:endParaRPr lang="id-ID" dirty="0" smtClean="0"/>
          </a:p>
          <a:p>
            <a:pPr marL="457200" lvl="1" indent="0">
              <a:buNone/>
            </a:pPr>
            <a:endParaRPr lang="id-ID" dirty="0"/>
          </a:p>
          <a:p>
            <a:pPr marL="457200" lvl="1" indent="0">
              <a:buNone/>
            </a:pPr>
            <a:endParaRPr lang="id-ID" dirty="0" smtClean="0"/>
          </a:p>
          <a:p>
            <a:pPr marL="457200" lvl="1" indent="0">
              <a:buNone/>
            </a:pPr>
            <a:endParaRPr lang="id-ID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buNone/>
            </a:pPr>
            <a:endParaRPr lang="id-ID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buNone/>
            </a:pPr>
            <a:endParaRPr lang="id-ID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buNone/>
            </a:pPr>
            <a:endParaRPr lang="id-ID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id-ID" dirty="0" smtClean="0">
                <a:latin typeface="Calibri" panose="020F0502020204030204" pitchFamily="34" charset="0"/>
                <a:cs typeface="Calibri" panose="020F0502020204030204" pitchFamily="34" charset="0"/>
              </a:rPr>
              <a:t>Jika instalasi </a:t>
            </a:r>
            <a:r>
              <a:rPr lang="id-ID" dirty="0" smtClean="0">
                <a:latin typeface="Calibri" panose="020F0502020204030204" pitchFamily="34" charset="0"/>
                <a:cs typeface="Calibri" panose="020F0502020204030204" pitchFamily="34" charset="0"/>
              </a:rPr>
              <a:t>telah berhasil maka </a:t>
            </a:r>
            <a:r>
              <a:rPr lang="id-ID" dirty="0" smtClean="0">
                <a:latin typeface="Calibri" panose="020F0502020204030204" pitchFamily="34" charset="0"/>
                <a:cs typeface="Calibri" panose="020F0502020204030204" pitchFamily="34" charset="0"/>
              </a:rPr>
              <a:t>akan muncul tampilan seperti </a:t>
            </a:r>
            <a:r>
              <a:rPr lang="id-ID" dirty="0" smtClean="0">
                <a:latin typeface="Calibri" panose="020F0502020204030204" pitchFamily="34" charset="0"/>
                <a:cs typeface="Calibri" panose="020F0502020204030204" pitchFamily="34" charset="0"/>
              </a:rPr>
              <a:t>ini maka python telah terinstal</a:t>
            </a:r>
            <a:endParaRPr lang="id-ID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2741180" y="2444539"/>
            <a:ext cx="5731510" cy="349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207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454" y="615142"/>
            <a:ext cx="10939549" cy="1795549"/>
          </a:xfrm>
        </p:spPr>
        <p:txBody>
          <a:bodyPr/>
          <a:lstStyle/>
          <a:p>
            <a:pPr algn="ctr"/>
            <a:r>
              <a:rPr lang="id-ID" dirty="0" smtClean="0">
                <a:latin typeface="Arial" panose="020B0604020202020204" pitchFamily="34" charset="0"/>
                <a:cs typeface="Arial" panose="020B0604020202020204" pitchFamily="34" charset="0"/>
              </a:rPr>
              <a:t>Variabel</a:t>
            </a:r>
            <a:endParaRPr lang="id-ID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6537" y="2410691"/>
            <a:ext cx="7946765" cy="41314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d-ID" dirty="0" smtClean="0">
                <a:latin typeface="Calibri" panose="020F0502020204030204" pitchFamily="34" charset="0"/>
                <a:cs typeface="Calibri" panose="020F0502020204030204" pitchFamily="34" charset="0"/>
              </a:rPr>
              <a:t>Variabel adalah lokasi penyimpanan dan terkait nama simbolis yang berisi informasi atau nilai</a:t>
            </a:r>
          </a:p>
          <a:p>
            <a:pPr marL="0" indent="0">
              <a:buNone/>
            </a:pPr>
            <a:r>
              <a:rPr lang="id-ID" dirty="0" smtClean="0">
                <a:latin typeface="Calibri" panose="020F0502020204030204" pitchFamily="34" charset="0"/>
                <a:cs typeface="Calibri" panose="020F0502020204030204" pitchFamily="34" charset="0"/>
              </a:rPr>
              <a:t>Aturan penulisan variabel pada python</a:t>
            </a:r>
          </a:p>
          <a:p>
            <a:r>
              <a:rPr lang="id-ID" dirty="0" smtClean="0">
                <a:latin typeface="Calibri" panose="020F0502020204030204" pitchFamily="34" charset="0"/>
                <a:cs typeface="Calibri" panose="020F0502020204030204" pitchFamily="34" charset="0"/>
              </a:rPr>
              <a:t>Nama variabel diawali huruf atau underscore</a:t>
            </a:r>
          </a:p>
          <a:p>
            <a:r>
              <a:rPr lang="id-ID" dirty="0" smtClean="0">
                <a:latin typeface="Calibri" panose="020F0502020204030204" pitchFamily="34" charset="0"/>
                <a:cs typeface="Calibri" panose="020F0502020204030204" pitchFamily="34" charset="0"/>
              </a:rPr>
              <a:t>Karakter selanjutnya dapat berupa huruf, underscore atau angka</a:t>
            </a:r>
          </a:p>
          <a:p>
            <a:r>
              <a:rPr lang="id-ID" dirty="0" smtClean="0">
                <a:latin typeface="Calibri" panose="020F0502020204030204" pitchFamily="34" charset="0"/>
                <a:cs typeface="Calibri" panose="020F0502020204030204" pitchFamily="34" charset="0"/>
              </a:rPr>
              <a:t>Nama variabel bersifat case-sensitive</a:t>
            </a:r>
            <a:endParaRPr lang="id-ID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7837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5404" y="838045"/>
            <a:ext cx="8534400" cy="1507067"/>
          </a:xfrm>
        </p:spPr>
        <p:txBody>
          <a:bodyPr>
            <a:normAutofit/>
          </a:bodyPr>
          <a:lstStyle/>
          <a:p>
            <a:r>
              <a:rPr lang="id-ID" dirty="0">
                <a:latin typeface="Arial" panose="020B0604020202020204" pitchFamily="34" charset="0"/>
                <a:cs typeface="Arial" panose="020B0604020202020204" pitchFamily="34" charset="0"/>
              </a:rPr>
              <a:t>Contoh</a:t>
            </a:r>
            <a:r>
              <a:rPr lang="id-ID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id-ID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3512" y="2835275"/>
            <a:ext cx="9324975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8816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89157"/>
            <a:ext cx="8534400" cy="1507067"/>
          </a:xfrm>
        </p:spPr>
        <p:txBody>
          <a:bodyPr/>
          <a:lstStyle/>
          <a:p>
            <a:r>
              <a:rPr lang="id-ID" dirty="0" smtClean="0">
                <a:latin typeface="Arial" panose="020B0604020202020204" pitchFamily="34" charset="0"/>
                <a:cs typeface="Arial" panose="020B0604020202020204" pitchFamily="34" charset="0"/>
              </a:rPr>
              <a:t>Tipe data python</a:t>
            </a:r>
            <a:endParaRPr lang="id-ID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2604" y="2028305"/>
            <a:ext cx="8534400" cy="46468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d-ID" dirty="0" smtClean="0">
                <a:latin typeface="Calibri" panose="020F0502020204030204" pitchFamily="34" charset="0"/>
                <a:cs typeface="Calibri" panose="020F0502020204030204" pitchFamily="34" charset="0"/>
              </a:rPr>
              <a:t>Secara umum tipe data dalam python terdiri dari </a:t>
            </a:r>
          </a:p>
          <a:p>
            <a:r>
              <a:rPr lang="id-ID" dirty="0" smtClean="0">
                <a:latin typeface="Calibri" panose="020F0502020204030204" pitchFamily="34" charset="0"/>
                <a:cs typeface="Calibri" panose="020F0502020204030204" pitchFamily="34" charset="0"/>
              </a:rPr>
              <a:t>Angka</a:t>
            </a:r>
          </a:p>
          <a:p>
            <a:r>
              <a:rPr lang="id-ID" dirty="0" smtClean="0">
                <a:latin typeface="Calibri" panose="020F0502020204030204" pitchFamily="34" charset="0"/>
                <a:cs typeface="Calibri" panose="020F0502020204030204" pitchFamily="34" charset="0"/>
              </a:rPr>
              <a:t>teks</a:t>
            </a:r>
          </a:p>
          <a:p>
            <a:r>
              <a:rPr lang="id-ID" dirty="0" smtClean="0">
                <a:latin typeface="Calibri" panose="020F0502020204030204" pitchFamily="34" charset="0"/>
                <a:cs typeface="Calibri" panose="020F0502020204030204" pitchFamily="34" charset="0"/>
              </a:rPr>
              <a:t>boolean</a:t>
            </a:r>
          </a:p>
          <a:p>
            <a:r>
              <a:rPr lang="id-ID" dirty="0" smtClean="0">
                <a:latin typeface="Calibri" panose="020F0502020204030204" pitchFamily="34" charset="0"/>
                <a:cs typeface="Calibri" panose="020F0502020204030204" pitchFamily="34" charset="0"/>
              </a:rPr>
              <a:t>List </a:t>
            </a:r>
          </a:p>
          <a:p>
            <a:r>
              <a:rPr lang="id-ID" dirty="0" smtClean="0">
                <a:latin typeface="Calibri" panose="020F0502020204030204" pitchFamily="34" charset="0"/>
                <a:cs typeface="Calibri" panose="020F0502020204030204" pitchFamily="34" charset="0"/>
              </a:rPr>
              <a:t>Tuple</a:t>
            </a:r>
          </a:p>
          <a:p>
            <a:r>
              <a:rPr lang="id-ID" dirty="0" smtClean="0">
                <a:latin typeface="Calibri" panose="020F0502020204030204" pitchFamily="34" charset="0"/>
                <a:cs typeface="Calibri" panose="020F0502020204030204" pitchFamily="34" charset="0"/>
              </a:rPr>
              <a:t>Dictionary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971506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id-ID" dirty="0" smtClean="0">
                <a:latin typeface="Arial" panose="020B0604020202020204" pitchFamily="34" charset="0"/>
                <a:cs typeface="Arial" panose="020B0604020202020204" pitchFamily="34" charset="0"/>
              </a:rPr>
              <a:t>Tipe data </a:t>
            </a:r>
            <a:r>
              <a:rPr lang="id-ID" dirty="0" smtClean="0"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  <a:endParaRPr lang="id-ID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2281843"/>
            <a:ext cx="8534400" cy="2190404"/>
          </a:xfrm>
        </p:spPr>
        <p:txBody>
          <a:bodyPr/>
          <a:lstStyle/>
          <a:p>
            <a:pPr marL="0" indent="0">
              <a:buNone/>
            </a:pPr>
            <a:r>
              <a:rPr lang="id-ID" dirty="0" smtClean="0">
                <a:latin typeface="Calibri" panose="020F0502020204030204" pitchFamily="34" charset="0"/>
                <a:cs typeface="Calibri" panose="020F0502020204030204" pitchFamily="34" charset="0"/>
              </a:rPr>
              <a:t>Tipe data angka</a:t>
            </a:r>
          </a:p>
          <a:p>
            <a:r>
              <a:rPr lang="id-ID" dirty="0" smtClean="0">
                <a:latin typeface="Calibri" panose="020F0502020204030204" pitchFamily="34" charset="0"/>
                <a:cs typeface="Calibri" panose="020F0502020204030204" pitchFamily="34" charset="0"/>
              </a:rPr>
              <a:t>Int : bilangan bulat</a:t>
            </a:r>
          </a:p>
          <a:p>
            <a:r>
              <a:rPr lang="id-ID" dirty="0" smtClean="0">
                <a:latin typeface="Calibri" panose="020F0502020204030204" pitchFamily="34" charset="0"/>
                <a:cs typeface="Calibri" panose="020F0502020204030204" pitchFamily="34" charset="0"/>
              </a:rPr>
              <a:t>Float : bilangan pecahan</a:t>
            </a:r>
          </a:p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endParaRPr lang="id-ID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4189" y="2410257"/>
            <a:ext cx="6219825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1457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158</TotalTime>
  <Words>255</Words>
  <Application>Microsoft Office PowerPoint</Application>
  <PresentationFormat>Widescreen</PresentationFormat>
  <Paragraphs>73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Garamond</vt:lpstr>
      <vt:lpstr>Organic</vt:lpstr>
      <vt:lpstr>DEEP LEARNING (PENGENALAN PYTHON) </vt:lpstr>
      <vt:lpstr>Python</vt:lpstr>
      <vt:lpstr>Instalasi Python</vt:lpstr>
      <vt:lpstr>   Instalasi Python        </vt:lpstr>
      <vt:lpstr>Instalasi Python</vt:lpstr>
      <vt:lpstr>Variabel</vt:lpstr>
      <vt:lpstr>Contoh </vt:lpstr>
      <vt:lpstr>Tipe data python</vt:lpstr>
      <vt:lpstr>Tipe data Python</vt:lpstr>
      <vt:lpstr>Tipe data python</vt:lpstr>
      <vt:lpstr>Tipe data python</vt:lpstr>
      <vt:lpstr>Tipe data python</vt:lpstr>
      <vt:lpstr>TIPE DATA PYHON</vt:lpstr>
      <vt:lpstr>Tipe data python</vt:lpstr>
      <vt:lpstr>Percabangan</vt:lpstr>
      <vt:lpstr>Perulangan</vt:lpstr>
      <vt:lpstr>Terimakasih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 (PENGENALAN PYTHON)</dc:title>
  <dc:creator>Windows User</dc:creator>
  <cp:lastModifiedBy>Windows User</cp:lastModifiedBy>
  <cp:revision>14</cp:revision>
  <dcterms:created xsi:type="dcterms:W3CDTF">2019-03-23T07:59:42Z</dcterms:created>
  <dcterms:modified xsi:type="dcterms:W3CDTF">2019-03-23T11:08:49Z</dcterms:modified>
</cp:coreProperties>
</file>