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8" r:id="rId7"/>
    <p:sldId id="261" r:id="rId8"/>
    <p:sldId id="265" r:id="rId9"/>
    <p:sldId id="262" r:id="rId10"/>
    <p:sldId id="264" r:id="rId11"/>
    <p:sldId id="266" r:id="rId12"/>
    <p:sldId id="260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F21DA-6683-4E51-90F9-5F2F00F179B7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AA2E-F222-4EF5-8E34-18BCA45A88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0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AA2E-F222-4EF5-8E34-18BCA45A88A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90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637B9BC-71A6-4507-A2BA-EA26A2F33494}" type="datetimeFigureOut">
              <a:rPr lang="cs-CZ" smtClean="0"/>
              <a:t>18. 12. 2013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D66EF19-8A7F-4E7A-9EEB-459BA525998B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 IMPERATIVN</a:t>
            </a:r>
            <a:r>
              <a:rPr lang="cs-CZ" dirty="0" smtClean="0"/>
              <a:t>ÍHO JAZYKA IFJ13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27200" y="3861048"/>
            <a:ext cx="5712179" cy="1399574"/>
          </a:xfrm>
        </p:spPr>
        <p:txBody>
          <a:bodyPr>
            <a:normAutofit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Tým 022, varianta a/3/II</a:t>
            </a:r>
          </a:p>
          <a:p>
            <a:r>
              <a:rPr lang="cs-CZ" dirty="0" smtClean="0"/>
              <a:t>18.12.2013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67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Syntaktický</a:t>
            </a:r>
            <a:r>
              <a:rPr lang="en-US" u="sng" dirty="0" smtClean="0"/>
              <a:t> </a:t>
            </a:r>
            <a:r>
              <a:rPr lang="cs-CZ" u="sng" dirty="0"/>
              <a:t>analyzátor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/>
          </a:bodyPr>
          <a:lstStyle/>
          <a:p>
            <a:r>
              <a:rPr lang="cs-CZ" dirty="0" smtClean="0"/>
              <a:t>Kombinace dvou metod</a:t>
            </a:r>
          </a:p>
          <a:p>
            <a:pPr lvl="1"/>
            <a:r>
              <a:rPr lang="cs-CZ" dirty="0" smtClean="0"/>
              <a:t>Rekurzivní sestup</a:t>
            </a:r>
          </a:p>
          <a:p>
            <a:pPr lvl="2"/>
            <a:r>
              <a:rPr lang="cs-CZ" dirty="0" smtClean="0"/>
              <a:t>Pro obecnou analýzu</a:t>
            </a:r>
          </a:p>
          <a:p>
            <a:pPr lvl="2"/>
            <a:r>
              <a:rPr lang="cs-CZ" dirty="0" smtClean="0"/>
              <a:t>Pomocí LL gramatiky</a:t>
            </a:r>
          </a:p>
          <a:p>
            <a:pPr lvl="1"/>
            <a:r>
              <a:rPr lang="cs-CZ" dirty="0" smtClean="0"/>
              <a:t>Precedenční analýza</a:t>
            </a:r>
          </a:p>
          <a:p>
            <a:pPr lvl="2"/>
            <a:r>
              <a:rPr lang="cs-CZ" dirty="0" smtClean="0"/>
              <a:t>Pro zpracování výrazů</a:t>
            </a:r>
          </a:p>
          <a:p>
            <a:pPr lvl="2"/>
            <a:r>
              <a:rPr lang="cs-CZ" dirty="0" smtClean="0"/>
              <a:t>Pomocí precedenční tabulky</a:t>
            </a:r>
          </a:p>
          <a:p>
            <a:pPr lvl="7"/>
            <a:endParaRPr lang="cs-CZ" dirty="0" smtClean="0"/>
          </a:p>
          <a:p>
            <a:r>
              <a:rPr lang="cs-CZ" dirty="0" smtClean="0"/>
              <a:t>Realizuje část sémantické analýzy</a:t>
            </a:r>
          </a:p>
        </p:txBody>
      </p:sp>
    </p:spTree>
    <p:extLst>
      <p:ext uri="{BB962C8B-B14F-4D97-AF65-F5344CB8AC3E}">
        <p14:creationId xmlns:p14="http://schemas.microsoft.com/office/powerpoint/2010/main" val="34855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Interpret vnitřního kódu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4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Realizován rekurzivně</a:t>
            </a:r>
          </a:p>
          <a:p>
            <a:pPr lvl="1"/>
            <a:r>
              <a:rPr lang="cs-CZ" dirty="0" smtClean="0"/>
              <a:t>Vhodné pro parametry a návratové hodnoty</a:t>
            </a:r>
          </a:p>
          <a:p>
            <a:pPr lvl="1"/>
            <a:r>
              <a:rPr lang="cs-CZ" dirty="0" smtClean="0"/>
              <a:t>Každá instance má svou pomocnou TS</a:t>
            </a:r>
          </a:p>
          <a:p>
            <a:r>
              <a:rPr lang="cs-CZ" dirty="0" smtClean="0"/>
              <a:t>Provádí 3AC</a:t>
            </a:r>
          </a:p>
          <a:p>
            <a:pPr lvl="1"/>
            <a:r>
              <a:rPr lang="cs-CZ" dirty="0" smtClean="0"/>
              <a:t>28 typů instrukcí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Vstupem je seznam instrukcí </a:t>
            </a:r>
          </a:p>
          <a:p>
            <a:r>
              <a:rPr lang="cs-CZ" dirty="0" smtClean="0"/>
              <a:t>Výstupem </a:t>
            </a:r>
            <a:r>
              <a:rPr lang="cs-CZ" dirty="0" smtClean="0"/>
              <a:t>je interpretace </a:t>
            </a:r>
            <a:r>
              <a:rPr lang="cs-CZ" dirty="0" smtClean="0"/>
              <a:t>programu v jazyce C</a:t>
            </a:r>
          </a:p>
          <a:p>
            <a:pPr lvl="5"/>
            <a:endParaRPr lang="cs-CZ" dirty="0" smtClean="0"/>
          </a:p>
          <a:p>
            <a:r>
              <a:rPr lang="cs-CZ" dirty="0"/>
              <a:t>Realizuje </a:t>
            </a:r>
            <a:r>
              <a:rPr lang="cs-CZ" dirty="0" smtClean="0"/>
              <a:t>většinu </a:t>
            </a:r>
            <a:r>
              <a:rPr lang="cs-CZ" dirty="0"/>
              <a:t>sémantické analýzy</a:t>
            </a:r>
          </a:p>
          <a:p>
            <a:endParaRPr lang="cs-CZ" dirty="0" smtClean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230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129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Řešitelský tým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cs-CZ" dirty="0" smtClean="0"/>
              <a:t>Vedoucí týmu: 	Pavel Beran</a:t>
            </a:r>
            <a:br>
              <a:rPr lang="cs-CZ" dirty="0" smtClean="0"/>
            </a:br>
            <a:endParaRPr lang="cs-CZ" dirty="0" smtClean="0"/>
          </a:p>
          <a:p>
            <a:pPr defTabSz="457200"/>
            <a:r>
              <a:rPr lang="cs-CZ" dirty="0" smtClean="0"/>
              <a:t>Členové týmu: 	Tomáš Vojtěch</a:t>
            </a:r>
            <a:br>
              <a:rPr lang="cs-CZ" dirty="0" smtClean="0"/>
            </a:br>
            <a:r>
              <a:rPr lang="cs-CZ" dirty="0" smtClean="0"/>
              <a:t>					Martin </a:t>
            </a:r>
            <a:r>
              <a:rPr lang="cs-CZ" dirty="0" err="1" smtClean="0"/>
              <a:t>Fajčík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					Martin </a:t>
            </a:r>
            <a:r>
              <a:rPr lang="cs-CZ" dirty="0" err="1" smtClean="0"/>
              <a:t>Kalábek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					Ondřej Soudek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29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Zadání projektu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90063"/>
          </a:xfrm>
        </p:spPr>
        <p:txBody>
          <a:bodyPr/>
          <a:lstStyle/>
          <a:p>
            <a:pPr defTabSz="274638"/>
            <a:r>
              <a:rPr lang="cs-CZ" dirty="0" smtClean="0"/>
              <a:t>Interpret imperativního jazyka IFJ13</a:t>
            </a:r>
          </a:p>
          <a:p>
            <a:pPr defTabSz="274638"/>
            <a:r>
              <a:rPr lang="cs-CZ" dirty="0" smtClean="0"/>
              <a:t>Jedná se o podmnožinu jazyka PHP</a:t>
            </a:r>
          </a:p>
          <a:p>
            <a:pPr defTabSz="274638"/>
            <a:r>
              <a:rPr lang="cs-CZ" dirty="0" smtClean="0"/>
              <a:t>Implementováno v jazyce C</a:t>
            </a:r>
          </a:p>
          <a:p>
            <a:pPr defTabSz="274638"/>
            <a:r>
              <a:rPr lang="cs-CZ" dirty="0" smtClean="0"/>
              <a:t>Podpora vestavěných funkcí</a:t>
            </a:r>
          </a:p>
          <a:p>
            <a:pPr defTabSz="274638"/>
            <a:endParaRPr lang="cs-CZ" dirty="0"/>
          </a:p>
          <a:p>
            <a:pPr defTabSz="274638"/>
            <a:r>
              <a:rPr lang="cs-CZ" dirty="0" smtClean="0"/>
              <a:t>Nutnost </a:t>
            </a:r>
            <a:r>
              <a:rPr lang="cs-CZ" dirty="0" smtClean="0"/>
              <a:t>pracovat v </a:t>
            </a:r>
            <a:r>
              <a:rPr lang="cs-CZ" dirty="0" smtClean="0"/>
              <a:t>týmu</a:t>
            </a:r>
          </a:p>
        </p:txBody>
      </p:sp>
    </p:spTree>
    <p:extLst>
      <p:ext uri="{BB962C8B-B14F-4D97-AF65-F5344CB8AC3E}">
        <p14:creationId xmlns:p14="http://schemas.microsoft.com/office/powerpoint/2010/main" val="8551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Varianta zadání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19125"/>
            <a:r>
              <a:rPr lang="cs-CZ" dirty="0"/>
              <a:t>Tým 022, </a:t>
            </a:r>
            <a:r>
              <a:rPr lang="cs-CZ" dirty="0" smtClean="0"/>
              <a:t>varianta a/3/II</a:t>
            </a:r>
          </a:p>
          <a:p>
            <a:pPr defTabSz="619125"/>
            <a:endParaRPr lang="cs-CZ" dirty="0" smtClean="0"/>
          </a:p>
          <a:p>
            <a:pPr defTabSz="619125"/>
            <a:r>
              <a:rPr lang="cs-CZ" dirty="0" smtClean="0"/>
              <a:t>Specifika zvolené varianty:</a:t>
            </a:r>
            <a:endParaRPr lang="cs-CZ" dirty="0"/>
          </a:p>
          <a:p>
            <a:pPr lvl="1" defTabSz="619125"/>
            <a:r>
              <a:rPr lang="cs-CZ" dirty="0" smtClean="0"/>
              <a:t>Tabulka symbolů:	Hashovací tabulka</a:t>
            </a:r>
          </a:p>
          <a:p>
            <a:pPr lvl="1" defTabSz="619125"/>
            <a:r>
              <a:rPr lang="cs-CZ" dirty="0" smtClean="0"/>
              <a:t>Řazení řetězce: 		Shell sort</a:t>
            </a:r>
          </a:p>
          <a:p>
            <a:pPr lvl="1" defTabSz="619125"/>
            <a:r>
              <a:rPr lang="cs-CZ" dirty="0" smtClean="0"/>
              <a:t>Hledání v řetězci: 	Knuth-Morris-</a:t>
            </a:r>
            <a:r>
              <a:rPr lang="cs-CZ" dirty="0" err="1" smtClean="0"/>
              <a:t>Pratt</a:t>
            </a:r>
            <a:endParaRPr lang="cs-CZ" dirty="0" smtClean="0"/>
          </a:p>
          <a:p>
            <a:pPr marL="0" indent="0" defTabSz="619125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51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u="sng" dirty="0" smtClean="0"/>
              <a:t>Vývojová </a:t>
            </a:r>
            <a:r>
              <a:rPr lang="cs-CZ" u="sng" dirty="0" smtClean="0"/>
              <a:t>metodologie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046047"/>
          </a:xfrm>
        </p:spPr>
        <p:txBody>
          <a:bodyPr/>
          <a:lstStyle/>
          <a:p>
            <a:r>
              <a:rPr lang="cs-CZ" dirty="0" smtClean="0"/>
              <a:t>Inspirace </a:t>
            </a:r>
            <a:r>
              <a:rPr lang="cs-CZ" dirty="0" err="1" smtClean="0"/>
              <a:t>Scrum</a:t>
            </a:r>
            <a:r>
              <a:rPr lang="cs-CZ" dirty="0" smtClean="0"/>
              <a:t> metodologií</a:t>
            </a:r>
          </a:p>
          <a:p>
            <a:pPr lvl="1"/>
            <a:r>
              <a:rPr lang="cs-CZ" dirty="0" smtClean="0"/>
              <a:t>Schůzky 1x týdně</a:t>
            </a:r>
          </a:p>
          <a:p>
            <a:pPr lvl="2"/>
            <a:r>
              <a:rPr lang="cs-CZ" dirty="0" smtClean="0"/>
              <a:t>Zhodnocení práce za uplynulý týden</a:t>
            </a:r>
          </a:p>
          <a:p>
            <a:pPr lvl="2"/>
            <a:r>
              <a:rPr lang="cs-CZ" dirty="0" smtClean="0"/>
              <a:t>Diskuze</a:t>
            </a:r>
          </a:p>
          <a:p>
            <a:pPr lvl="2"/>
            <a:r>
              <a:rPr lang="cs-CZ" dirty="0" smtClean="0"/>
              <a:t>Plánování práce na následující týden</a:t>
            </a:r>
            <a:endParaRPr lang="cs-CZ" dirty="0"/>
          </a:p>
          <a:p>
            <a:pPr lvl="1"/>
            <a:r>
              <a:rPr lang="cs-CZ" dirty="0" smtClean="0"/>
              <a:t>Bez denních schůzek</a:t>
            </a:r>
          </a:p>
          <a:p>
            <a:pPr lvl="2"/>
            <a:r>
              <a:rPr lang="cs-CZ" dirty="0" smtClean="0"/>
              <a:t>Nahrazeny internetovou konferencí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05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Práce v týmu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63040" y="1988840"/>
            <a:ext cx="6196405" cy="4248472"/>
          </a:xfrm>
        </p:spPr>
        <p:txBody>
          <a:bodyPr>
            <a:normAutofit fontScale="92500" lnSpcReduction="10000"/>
          </a:bodyPr>
          <a:lstStyle/>
          <a:p>
            <a:r>
              <a:rPr lang="cs-CZ" sz="2600" dirty="0"/>
              <a:t>Online dokument o aktuálním </a:t>
            </a:r>
            <a:r>
              <a:rPr lang="cs-CZ" sz="2600" dirty="0" smtClean="0"/>
              <a:t>stavu</a:t>
            </a:r>
          </a:p>
          <a:p>
            <a:pPr lvl="1"/>
            <a:r>
              <a:rPr lang="cs-CZ" dirty="0" smtClean="0"/>
              <a:t>Aktuální stav jednotlivých funkcí</a:t>
            </a:r>
          </a:p>
          <a:p>
            <a:pPr lvl="1"/>
            <a:r>
              <a:rPr lang="cs-CZ" dirty="0" smtClean="0"/>
              <a:t>Odpovědnost za danou funkci</a:t>
            </a:r>
          </a:p>
          <a:p>
            <a:pPr lvl="1"/>
            <a:r>
              <a:rPr lang="cs-CZ" dirty="0" smtClean="0"/>
              <a:t>Aktuální rozhraní jednotlivých funkcí</a:t>
            </a:r>
          </a:p>
          <a:p>
            <a:pPr lvl="6"/>
            <a:endParaRPr lang="cs-CZ" dirty="0"/>
          </a:p>
          <a:p>
            <a:r>
              <a:rPr lang="cs-CZ" sz="2600" dirty="0"/>
              <a:t>Webová nástěnka typu </a:t>
            </a:r>
            <a:r>
              <a:rPr lang="cs-CZ" sz="2600" dirty="0" smtClean="0"/>
              <a:t>wiki</a:t>
            </a:r>
          </a:p>
          <a:p>
            <a:pPr lvl="1"/>
            <a:r>
              <a:rPr lang="cs-CZ" dirty="0" smtClean="0"/>
              <a:t>Plánování schůzek</a:t>
            </a:r>
          </a:p>
          <a:p>
            <a:pPr lvl="1"/>
            <a:r>
              <a:rPr lang="cs-CZ" dirty="0" smtClean="0"/>
              <a:t>Sdílení zdrojů</a:t>
            </a:r>
          </a:p>
          <a:p>
            <a:pPr lvl="5"/>
            <a:endParaRPr lang="cs-CZ" dirty="0"/>
          </a:p>
          <a:p>
            <a:r>
              <a:rPr lang="cs-CZ" sz="2600" dirty="0"/>
              <a:t>Sdílený projektový </a:t>
            </a:r>
            <a:r>
              <a:rPr lang="cs-CZ" sz="2600" dirty="0" err="1" smtClean="0"/>
              <a:t>repozit</a:t>
            </a:r>
            <a:r>
              <a:rPr lang="cs-CZ" sz="2600" dirty="0" err="1"/>
              <a:t>á</a:t>
            </a:r>
            <a:r>
              <a:rPr lang="cs-CZ" sz="2600" dirty="0" err="1" smtClean="0"/>
              <a:t>ř</a:t>
            </a:r>
            <a:endParaRPr lang="cs-CZ" sz="2600" dirty="0" smtClean="0"/>
          </a:p>
          <a:p>
            <a:pPr lvl="1"/>
            <a:r>
              <a:rPr lang="cs-CZ" dirty="0" smtClean="0"/>
              <a:t>Simultánní vývoj více členy </a:t>
            </a:r>
          </a:p>
          <a:p>
            <a:pPr lvl="1"/>
            <a:r>
              <a:rPr lang="cs-CZ" dirty="0" err="1" smtClean="0"/>
              <a:t>Verzování</a:t>
            </a:r>
            <a:r>
              <a:rPr lang="cs-CZ" dirty="0" smtClean="0"/>
              <a:t> a zálohování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54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Schéma implementace</a:t>
            </a:r>
            <a:endParaRPr lang="cs-CZ" u="sng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6" y="2020368"/>
            <a:ext cx="7423380" cy="4144936"/>
          </a:xfrm>
        </p:spPr>
      </p:pic>
    </p:spTree>
    <p:extLst>
      <p:ext uri="{BB962C8B-B14F-4D97-AF65-F5344CB8AC3E}">
        <p14:creationId xmlns:p14="http://schemas.microsoft.com/office/powerpoint/2010/main" val="38624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/>
              <a:t>Lexikální</a:t>
            </a:r>
            <a:r>
              <a:rPr lang="en-US" u="sng" dirty="0" smtClean="0"/>
              <a:t> </a:t>
            </a:r>
            <a:r>
              <a:rPr lang="cs-CZ" u="sng" dirty="0" smtClean="0"/>
              <a:t>analyzátor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Realizován pomocí konečného automatu</a:t>
            </a:r>
          </a:p>
          <a:p>
            <a:pPr lvl="1"/>
            <a:r>
              <a:rPr lang="cs-CZ" dirty="0" smtClean="0"/>
              <a:t>Vstupem zdrojový program v jazyce IFJ13</a:t>
            </a:r>
          </a:p>
          <a:p>
            <a:pPr lvl="1"/>
            <a:r>
              <a:rPr lang="cs-CZ" dirty="0" smtClean="0"/>
              <a:t>Výstupem tokeny </a:t>
            </a:r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DKA </a:t>
            </a:r>
            <a:endParaRPr lang="cs-CZ" dirty="0" smtClean="0"/>
          </a:p>
          <a:p>
            <a:pPr lvl="1"/>
            <a:r>
              <a:rPr lang="cs-CZ" dirty="0" smtClean="0"/>
              <a:t>Celkem 44 stavů</a:t>
            </a:r>
          </a:p>
          <a:p>
            <a:pPr lvl="1"/>
            <a:r>
              <a:rPr lang="cs-CZ" dirty="0" smtClean="0"/>
              <a:t>22 </a:t>
            </a:r>
            <a:r>
              <a:rPr lang="cs-CZ" dirty="0" smtClean="0"/>
              <a:t>koncových stavů </a:t>
            </a:r>
            <a:r>
              <a:rPr lang="en-US" dirty="0" smtClean="0"/>
              <a:t>→ </a:t>
            </a:r>
            <a:r>
              <a:rPr lang="cs-CZ" dirty="0" smtClean="0"/>
              <a:t>22 typu tokenů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Viz</a:t>
            </a:r>
            <a:r>
              <a:rPr lang="en-US" dirty="0" smtClean="0"/>
              <a:t> </a:t>
            </a:r>
            <a:r>
              <a:rPr lang="cs-CZ" dirty="0" smtClean="0"/>
              <a:t>následující diagram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u="sng" dirty="0" smtClean="0"/>
              <a:t>Diagram DKA</a:t>
            </a:r>
            <a:endParaRPr lang="cs-CZ" u="sng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90" y="1808820"/>
            <a:ext cx="5857030" cy="4427770"/>
          </a:xfrm>
        </p:spPr>
      </p:pic>
    </p:spTree>
    <p:extLst>
      <p:ext uri="{BB962C8B-B14F-4D97-AF65-F5344CB8AC3E}">
        <p14:creationId xmlns:p14="http://schemas.microsoft.com/office/powerpoint/2010/main" val="13773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endlík">
  <a:themeElements>
    <a:clrScheme name="Špendlík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Špendlí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2476</TotalTime>
  <Words>205</Words>
  <Application>Microsoft Office PowerPoint</Application>
  <PresentationFormat>Předvádění na obrazovce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Špendlík</vt:lpstr>
      <vt:lpstr>INTERPRET IMPERATIVNÍHO JAZYKA IFJ13</vt:lpstr>
      <vt:lpstr>Řešitelský tým</vt:lpstr>
      <vt:lpstr>Zadání projektu</vt:lpstr>
      <vt:lpstr>Varianta zadání</vt:lpstr>
      <vt:lpstr>Vývojová metodologie</vt:lpstr>
      <vt:lpstr>Práce v týmu</vt:lpstr>
      <vt:lpstr>Schéma implementace</vt:lpstr>
      <vt:lpstr>Lexikální analyzátor</vt:lpstr>
      <vt:lpstr>Diagram DKA</vt:lpstr>
      <vt:lpstr>Syntaktický analyzátor</vt:lpstr>
      <vt:lpstr>Interpret vnitřního kódu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tomasvojtech@live.com</dc:creator>
  <cp:lastModifiedBy>tomasvojtech@live.com</cp:lastModifiedBy>
  <cp:revision>31</cp:revision>
  <dcterms:created xsi:type="dcterms:W3CDTF">2013-12-13T16:44:22Z</dcterms:created>
  <dcterms:modified xsi:type="dcterms:W3CDTF">2013-12-17T23:47:31Z</dcterms:modified>
</cp:coreProperties>
</file>