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0AD90DA-E022-4604-8A7D-B4A631640D7C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0996F3-4634-4A36-BAEC-FAA6B744C7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Chomsky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Dhany</a:t>
            </a:r>
            <a:r>
              <a:rPr lang="en-US" dirty="0" smtClean="0"/>
              <a:t> </a:t>
            </a:r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normal Chomsky :</a:t>
            </a:r>
          </a:p>
          <a:p>
            <a:r>
              <a:rPr lang="en-US" dirty="0"/>
              <a:t>S → CA</a:t>
            </a:r>
          </a:p>
          <a:p>
            <a:r>
              <a:rPr lang="en-US" dirty="0"/>
              <a:t>A → a</a:t>
            </a:r>
          </a:p>
          <a:p>
            <a:r>
              <a:rPr lang="en-US" dirty="0"/>
              <a:t>B → BC</a:t>
            </a:r>
          </a:p>
          <a:p>
            <a:r>
              <a:rPr lang="en-US" dirty="0"/>
              <a:t>C →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normal Chomsky :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 → P1 B</a:t>
            </a:r>
          </a:p>
          <a:p>
            <a:r>
              <a:rPr lang="en-US" dirty="0"/>
              <a:t>A →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 → P2 P3</a:t>
            </a:r>
          </a:p>
          <a:p>
            <a:r>
              <a:rPr lang="en-US" dirty="0"/>
              <a:t>B →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 → A P2</a:t>
            </a:r>
          </a:p>
          <a:p>
            <a:r>
              <a:rPr lang="en-US" dirty="0"/>
              <a:t>C →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 → P1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:</a:t>
            </a:r>
          </a:p>
          <a:p>
            <a:r>
              <a:rPr lang="en-US" dirty="0"/>
              <a:t>P1 → a</a:t>
            </a:r>
          </a:p>
          <a:p>
            <a:r>
              <a:rPr lang="en-US" dirty="0"/>
              <a:t>P2 → b</a:t>
            </a:r>
          </a:p>
          <a:p>
            <a:r>
              <a:rPr lang="en-US" dirty="0"/>
              <a:t>P3 →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normal Chomsky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smtClean="0"/>
              <a:t>CA</a:t>
            </a:r>
          </a:p>
          <a:p>
            <a:r>
              <a:rPr lang="en-US" dirty="0"/>
              <a:t>A → a</a:t>
            </a:r>
          </a:p>
          <a:p>
            <a:r>
              <a:rPr lang="en-US" dirty="0"/>
              <a:t>B → BC</a:t>
            </a:r>
          </a:p>
          <a:p>
            <a:r>
              <a:rPr lang="en-US" dirty="0"/>
              <a:t>C → b</a:t>
            </a:r>
          </a:p>
          <a:p>
            <a:r>
              <a:rPr lang="en-US" dirty="0"/>
              <a:t>S → P1 B</a:t>
            </a:r>
          </a:p>
          <a:p>
            <a:r>
              <a:rPr lang="en-US" dirty="0"/>
              <a:t>S → P2 P3</a:t>
            </a:r>
          </a:p>
          <a:p>
            <a:r>
              <a:rPr lang="en-US" dirty="0"/>
              <a:t>B → A P2</a:t>
            </a:r>
          </a:p>
          <a:p>
            <a:r>
              <a:rPr lang="en-US" dirty="0"/>
              <a:t>C → P1 B</a:t>
            </a:r>
          </a:p>
          <a:p>
            <a:r>
              <a:rPr lang="en-US" dirty="0"/>
              <a:t>P1 → a</a:t>
            </a:r>
          </a:p>
          <a:p>
            <a:r>
              <a:rPr lang="en-US" dirty="0"/>
              <a:t>P2 → b</a:t>
            </a:r>
          </a:p>
          <a:p>
            <a:r>
              <a:rPr lang="en-US" dirty="0"/>
              <a:t>P3 →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aAB</a:t>
            </a:r>
            <a:r>
              <a:rPr lang="en-US" dirty="0"/>
              <a:t> | </a:t>
            </a:r>
            <a:r>
              <a:rPr lang="en-US" dirty="0" err="1"/>
              <a:t>ch</a:t>
            </a:r>
            <a:r>
              <a:rPr lang="en-US" dirty="0"/>
              <a:t> | CD</a:t>
            </a:r>
          </a:p>
          <a:p>
            <a:r>
              <a:rPr lang="en-US" dirty="0"/>
              <a:t>A → </a:t>
            </a:r>
            <a:r>
              <a:rPr lang="en-US" dirty="0" err="1"/>
              <a:t>dbE</a:t>
            </a:r>
            <a:r>
              <a:rPr lang="en-US" dirty="0"/>
              <a:t> | </a:t>
            </a:r>
            <a:r>
              <a:rPr lang="en-US" dirty="0" err="1"/>
              <a:t>eEC</a:t>
            </a:r>
            <a:endParaRPr lang="en-US" dirty="0"/>
          </a:p>
          <a:p>
            <a:r>
              <a:rPr lang="en-US" dirty="0"/>
              <a:t>B → ff | DD</a:t>
            </a:r>
          </a:p>
          <a:p>
            <a:r>
              <a:rPr lang="en-US" dirty="0"/>
              <a:t>C → ADB | </a:t>
            </a:r>
            <a:r>
              <a:rPr lang="en-US" dirty="0" err="1"/>
              <a:t>aS</a:t>
            </a:r>
            <a:endParaRPr lang="en-US" dirty="0"/>
          </a:p>
          <a:p>
            <a:r>
              <a:rPr lang="en-US" dirty="0"/>
              <a:t>D →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E → </a:t>
            </a:r>
            <a:r>
              <a:rPr lang="en-US" dirty="0" err="1"/>
              <a:t>jD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normal Chomsky :</a:t>
            </a:r>
          </a:p>
          <a:p>
            <a:r>
              <a:rPr lang="en-US" dirty="0"/>
              <a:t>S → CD</a:t>
            </a:r>
          </a:p>
          <a:p>
            <a:r>
              <a:rPr lang="en-US" dirty="0"/>
              <a:t>B → DD</a:t>
            </a:r>
          </a:p>
          <a:p>
            <a:r>
              <a:rPr lang="en-US" dirty="0"/>
              <a:t>D → </a:t>
            </a:r>
            <a:r>
              <a:rPr lang="en-US" dirty="0" err="1"/>
              <a:t>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</a:t>
            </a:r>
          </a:p>
          <a:p>
            <a:r>
              <a:rPr lang="en-US" dirty="0"/>
              <a:t>S → </a:t>
            </a:r>
            <a:r>
              <a:rPr lang="en-US" dirty="0" err="1"/>
              <a:t>aAB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 → P1 P2</a:t>
            </a:r>
          </a:p>
          <a:p>
            <a:r>
              <a:rPr lang="en-US" dirty="0"/>
              <a:t>S →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 → P3 P4</a:t>
            </a:r>
          </a:p>
          <a:p>
            <a:r>
              <a:rPr lang="en-US" dirty="0"/>
              <a:t>A → </a:t>
            </a:r>
            <a:r>
              <a:rPr lang="en-US" dirty="0" err="1"/>
              <a:t>dbE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 → P5 P6</a:t>
            </a:r>
          </a:p>
          <a:p>
            <a:r>
              <a:rPr lang="en-US" dirty="0"/>
              <a:t>A → </a:t>
            </a:r>
            <a:r>
              <a:rPr lang="en-US" dirty="0" err="1"/>
              <a:t>eEC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 → P8 P9</a:t>
            </a:r>
          </a:p>
          <a:p>
            <a:r>
              <a:rPr lang="en-US" dirty="0"/>
              <a:t>B → ff </a:t>
            </a:r>
            <a:r>
              <a:rPr lang="en-US" dirty="0" err="1"/>
              <a:t>menjadi</a:t>
            </a:r>
            <a:r>
              <a:rPr lang="en-US" dirty="0"/>
              <a:t> B → P10 </a:t>
            </a:r>
            <a:r>
              <a:rPr lang="en-US" dirty="0" err="1"/>
              <a:t>P10</a:t>
            </a:r>
            <a:endParaRPr lang="en-US" dirty="0"/>
          </a:p>
          <a:p>
            <a:r>
              <a:rPr lang="en-US" dirty="0"/>
              <a:t>C → ADB </a:t>
            </a:r>
            <a:r>
              <a:rPr lang="en-US" dirty="0" err="1"/>
              <a:t>menjadi</a:t>
            </a:r>
            <a:r>
              <a:rPr lang="en-US" dirty="0"/>
              <a:t> C → A </a:t>
            </a:r>
            <a:r>
              <a:rPr lang="en-US" dirty="0" smtClean="0"/>
              <a:t>P11</a:t>
            </a:r>
          </a:p>
          <a:p>
            <a:r>
              <a:rPr lang="pt-BR" dirty="0"/>
              <a:t>C → aS menjadi C → P1S</a:t>
            </a:r>
          </a:p>
          <a:p>
            <a:r>
              <a:rPr lang="it-IT" dirty="0"/>
              <a:t>E → jD menjadi E → P12D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:</a:t>
            </a:r>
          </a:p>
          <a:p>
            <a:r>
              <a:rPr lang="en-US" dirty="0"/>
              <a:t>P1 → A</a:t>
            </a:r>
          </a:p>
          <a:p>
            <a:r>
              <a:rPr lang="en-US" dirty="0"/>
              <a:t>P2 → AB</a:t>
            </a:r>
          </a:p>
          <a:p>
            <a:r>
              <a:rPr lang="en-US" dirty="0"/>
              <a:t>P3 → c</a:t>
            </a:r>
          </a:p>
          <a:p>
            <a:r>
              <a:rPr lang="en-US" dirty="0"/>
              <a:t>P4 → h</a:t>
            </a:r>
          </a:p>
          <a:p>
            <a:r>
              <a:rPr lang="en-US" dirty="0"/>
              <a:t>P5 → d</a:t>
            </a:r>
          </a:p>
          <a:p>
            <a:r>
              <a:rPr lang="en-US" dirty="0"/>
              <a:t>P6 → P7 E</a:t>
            </a:r>
          </a:p>
          <a:p>
            <a:r>
              <a:rPr lang="en-US" dirty="0"/>
              <a:t>P7 → b</a:t>
            </a:r>
          </a:p>
          <a:p>
            <a:r>
              <a:rPr lang="en-US" dirty="0"/>
              <a:t>P8 → e</a:t>
            </a:r>
          </a:p>
          <a:p>
            <a:r>
              <a:rPr lang="en-US" dirty="0"/>
              <a:t>P9 → EC</a:t>
            </a:r>
          </a:p>
          <a:p>
            <a:r>
              <a:rPr lang="en-US" dirty="0"/>
              <a:t>P10 → f</a:t>
            </a:r>
          </a:p>
          <a:p>
            <a:r>
              <a:rPr lang="en-US" dirty="0"/>
              <a:t>P11 → DB</a:t>
            </a:r>
          </a:p>
          <a:p>
            <a:r>
              <a:rPr lang="en-US" dirty="0"/>
              <a:t>P12 → 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akhir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 smtClean="0"/>
              <a:t> normal Chomsky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 → CD</a:t>
            </a:r>
          </a:p>
          <a:p>
            <a:r>
              <a:rPr lang="en-US" sz="2000" dirty="0" smtClean="0"/>
              <a:t>B → DD</a:t>
            </a:r>
          </a:p>
          <a:p>
            <a:r>
              <a:rPr lang="en-US" sz="2000" dirty="0" smtClean="0"/>
              <a:t>D →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r>
              <a:rPr lang="en-US" sz="2000" dirty="0" smtClean="0"/>
              <a:t>S → P1 P2</a:t>
            </a:r>
          </a:p>
          <a:p>
            <a:r>
              <a:rPr lang="en-US" sz="2000" dirty="0" smtClean="0"/>
              <a:t>S → P3 P4</a:t>
            </a:r>
          </a:p>
          <a:p>
            <a:r>
              <a:rPr lang="en-US" sz="2000" dirty="0" smtClean="0"/>
              <a:t>A → P5 P6</a:t>
            </a:r>
          </a:p>
          <a:p>
            <a:r>
              <a:rPr lang="en-US" sz="2000" dirty="0" smtClean="0"/>
              <a:t>A → P8 P9</a:t>
            </a:r>
          </a:p>
          <a:p>
            <a:r>
              <a:rPr lang="en-US" sz="2000" dirty="0" smtClean="0"/>
              <a:t>B → P10 </a:t>
            </a:r>
            <a:r>
              <a:rPr lang="en-US" sz="2000" dirty="0" err="1" smtClean="0"/>
              <a:t>P10</a:t>
            </a:r>
            <a:endParaRPr lang="en-US" sz="2000" dirty="0" smtClean="0"/>
          </a:p>
          <a:p>
            <a:r>
              <a:rPr lang="en-US" sz="2000" dirty="0" smtClean="0"/>
              <a:t>C → A P11</a:t>
            </a:r>
          </a:p>
          <a:p>
            <a:r>
              <a:rPr lang="en-US" sz="2000" dirty="0" smtClean="0"/>
              <a:t>C → P1S</a:t>
            </a:r>
          </a:p>
          <a:p>
            <a:r>
              <a:rPr lang="en-US" sz="2000" dirty="0" smtClean="0"/>
              <a:t>E → P12D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P1 → A</a:t>
            </a:r>
          </a:p>
          <a:p>
            <a:r>
              <a:rPr lang="en-US" sz="2800" dirty="0" smtClean="0"/>
              <a:t>P2 → AB</a:t>
            </a:r>
          </a:p>
          <a:p>
            <a:r>
              <a:rPr lang="en-US" sz="2800" dirty="0" smtClean="0"/>
              <a:t>P3 → c</a:t>
            </a:r>
          </a:p>
          <a:p>
            <a:r>
              <a:rPr lang="en-US" sz="2800" dirty="0" smtClean="0"/>
              <a:t>P4 → h</a:t>
            </a:r>
          </a:p>
          <a:p>
            <a:r>
              <a:rPr lang="en-US" sz="2800" dirty="0" smtClean="0"/>
              <a:t>P5 → d</a:t>
            </a:r>
          </a:p>
          <a:p>
            <a:r>
              <a:rPr lang="en-US" sz="2800" dirty="0" smtClean="0"/>
              <a:t>P6 → P7 E</a:t>
            </a:r>
          </a:p>
          <a:p>
            <a:r>
              <a:rPr lang="en-US" sz="2800" dirty="0" smtClean="0"/>
              <a:t>P7 → b</a:t>
            </a:r>
          </a:p>
          <a:p>
            <a:r>
              <a:rPr lang="en-US" sz="2800" dirty="0" smtClean="0"/>
              <a:t>P8 → e</a:t>
            </a:r>
          </a:p>
          <a:p>
            <a:r>
              <a:rPr lang="en-US" sz="2800" dirty="0" smtClean="0"/>
              <a:t>P9 → EC</a:t>
            </a:r>
          </a:p>
          <a:p>
            <a:r>
              <a:rPr lang="en-US" sz="2800" dirty="0" smtClean="0"/>
              <a:t>P10 → f</a:t>
            </a:r>
          </a:p>
          <a:p>
            <a:r>
              <a:rPr lang="en-US" sz="2800" dirty="0" smtClean="0"/>
              <a:t>P11 → DB</a:t>
            </a:r>
          </a:p>
          <a:p>
            <a:r>
              <a:rPr lang="en-US" sz="2800" dirty="0" smtClean="0"/>
              <a:t>P12 → j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Chomsky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Bentuk</a:t>
            </a:r>
            <a:r>
              <a:rPr lang="en-US" i="1" dirty="0" smtClean="0"/>
              <a:t> </a:t>
            </a:r>
            <a:r>
              <a:rPr lang="en-US" i="1" dirty="0"/>
              <a:t>Normal Chomsky (Chomsky Normal Form / CNF )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salah</a:t>
            </a:r>
            <a:r>
              <a:rPr lang="en-US" i="1" dirty="0"/>
              <a:t> </a:t>
            </a:r>
            <a:r>
              <a:rPr lang="en-US" i="1" dirty="0" err="1"/>
              <a:t>satu</a:t>
            </a: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err="1" smtClean="0"/>
              <a:t>bentuk</a:t>
            </a:r>
            <a:r>
              <a:rPr lang="en-US" i="1" dirty="0" smtClean="0"/>
              <a:t> </a:t>
            </a:r>
            <a:r>
              <a:rPr lang="en-US" dirty="0" smtClean="0"/>
              <a:t>normal </a:t>
            </a:r>
            <a:r>
              <a:rPr lang="en-US" dirty="0"/>
              <a:t>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(CFG). </a:t>
            </a:r>
            <a:r>
              <a:rPr lang="en-US" i="1" dirty="0" err="1"/>
              <a:t>Bentuk</a:t>
            </a:r>
            <a:r>
              <a:rPr lang="en-US" i="1" dirty="0"/>
              <a:t> </a:t>
            </a:r>
            <a:r>
              <a:rPr lang="en-US" i="1" dirty="0" smtClean="0"/>
              <a:t>Normal Chomsky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dibuat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i="1" dirty="0"/>
              <a:t> </a:t>
            </a:r>
            <a:r>
              <a:rPr lang="en-US" i="1" dirty="0" err="1"/>
              <a:t>tata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bebas</a:t>
            </a:r>
            <a:r>
              <a:rPr lang="en-US" i="1" dirty="0"/>
              <a:t> </a:t>
            </a:r>
            <a:r>
              <a:rPr lang="en-US" i="1" dirty="0" err="1"/>
              <a:t>konteks</a:t>
            </a:r>
            <a:r>
              <a:rPr lang="en-US" i="1" dirty="0"/>
              <a:t> yang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 smtClean="0"/>
              <a:t>mengalami</a:t>
            </a:r>
            <a:r>
              <a:rPr lang="en-US" i="1" dirty="0" smtClean="0"/>
              <a:t> </a:t>
            </a:r>
            <a:r>
              <a:rPr lang="en-US" dirty="0" err="1" smtClean="0"/>
              <a:t>penyederhanaan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i="1" dirty="0"/>
              <a:t>useless, unit,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az-Cyrl-AZ" i="1" dirty="0"/>
              <a:t>є.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smtClean="0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Soal</a:t>
            </a:r>
            <a:r>
              <a:rPr lang="en-US" dirty="0"/>
              <a:t> :</a:t>
            </a:r>
          </a:p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Transformasikan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smtClean="0"/>
              <a:t>normal Chomsky</a:t>
            </a:r>
            <a:r>
              <a:rPr lang="en-US" dirty="0"/>
              <a:t>:</a:t>
            </a:r>
          </a:p>
          <a:p>
            <a:r>
              <a:rPr lang="en-US" dirty="0"/>
              <a:t>S → </a:t>
            </a:r>
            <a:r>
              <a:rPr lang="en-US" dirty="0" err="1"/>
              <a:t>aSb</a:t>
            </a:r>
            <a:r>
              <a:rPr lang="en-US" dirty="0"/>
              <a:t> | </a:t>
            </a:r>
            <a:r>
              <a:rPr lang="en-US" dirty="0" err="1"/>
              <a:t>ab</a:t>
            </a:r>
            <a:endParaRPr lang="en-US" dirty="0"/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Transformasikan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smtClean="0"/>
              <a:t>normal Chomsky</a:t>
            </a:r>
            <a:r>
              <a:rPr lang="en-US" dirty="0"/>
              <a:t>:</a:t>
            </a:r>
          </a:p>
          <a:p>
            <a:r>
              <a:rPr lang="en-US" dirty="0"/>
              <a:t>S → </a:t>
            </a:r>
            <a:r>
              <a:rPr lang="en-US" dirty="0" err="1"/>
              <a:t>aSaA</a:t>
            </a:r>
            <a:r>
              <a:rPr lang="en-US" dirty="0"/>
              <a:t> | A</a:t>
            </a:r>
          </a:p>
          <a:p>
            <a:r>
              <a:rPr lang="en-US" dirty="0"/>
              <a:t>A → </a:t>
            </a:r>
            <a:r>
              <a:rPr lang="en-US" dirty="0" err="1"/>
              <a:t>abA</a:t>
            </a:r>
            <a:r>
              <a:rPr lang="en-US" dirty="0"/>
              <a:t> | b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Transformasikan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/>
              <a:t> </a:t>
            </a:r>
            <a:r>
              <a:rPr lang="en-US" smtClean="0"/>
              <a:t>normal Chomsky</a:t>
            </a:r>
            <a:r>
              <a:rPr lang="en-US" dirty="0"/>
              <a:t>:</a:t>
            </a:r>
          </a:p>
          <a:p>
            <a:r>
              <a:rPr lang="en-US" dirty="0"/>
              <a:t>S → </a:t>
            </a:r>
            <a:r>
              <a:rPr lang="en-US" dirty="0" err="1"/>
              <a:t>abAB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bAB</a:t>
            </a:r>
            <a:r>
              <a:rPr lang="en-US" dirty="0"/>
              <a:t> | </a:t>
            </a:r>
            <a:r>
              <a:rPr lang="az-Cyrl-AZ" dirty="0"/>
              <a:t>є</a:t>
            </a:r>
          </a:p>
          <a:p>
            <a:r>
              <a:rPr lang="en-US" dirty="0"/>
              <a:t>B → Baa | A | </a:t>
            </a:r>
            <a:r>
              <a:rPr lang="az-Cyrl-AZ" dirty="0"/>
              <a:t>є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smtClean="0"/>
              <a:t>				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Bentuk</a:t>
            </a:r>
            <a:r>
              <a:rPr lang="en-US" b="1" dirty="0" smtClean="0"/>
              <a:t> Normal 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err="1"/>
              <a:t>bentuk</a:t>
            </a:r>
            <a:r>
              <a:rPr lang="en-US" i="1" dirty="0"/>
              <a:t> normal Chomsky </a:t>
            </a:r>
            <a:r>
              <a:rPr lang="en-US" i="1" dirty="0" err="1"/>
              <a:t>ruas</a:t>
            </a:r>
            <a:r>
              <a:rPr lang="en-US" i="1" dirty="0"/>
              <a:t> </a:t>
            </a:r>
            <a:r>
              <a:rPr lang="en-US" i="1" dirty="0" err="1"/>
              <a:t>kanannya</a:t>
            </a:r>
            <a:r>
              <a:rPr lang="en-US" i="1" dirty="0"/>
              <a:t> </a:t>
            </a:r>
            <a:r>
              <a:rPr lang="en-US" i="1" dirty="0" err="1"/>
              <a:t>tepat</a:t>
            </a:r>
            <a:r>
              <a:rPr lang="en-US" i="1" dirty="0"/>
              <a:t> </a:t>
            </a:r>
            <a:r>
              <a:rPr lang="en-US" i="1" dirty="0" err="1"/>
              <a:t>berupa</a:t>
            </a:r>
            <a:r>
              <a:rPr lang="en-US" i="1" dirty="0"/>
              <a:t> </a:t>
            </a:r>
            <a:r>
              <a:rPr lang="en-US" i="1" dirty="0" err="1" smtClean="0"/>
              <a:t>sebuah</a:t>
            </a:r>
            <a:r>
              <a:rPr lang="en-US" i="1" dirty="0" smtClean="0"/>
              <a:t> </a:t>
            </a:r>
            <a:r>
              <a:rPr lang="en-US" dirty="0" smtClean="0"/>
              <a:t>terminal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 :</a:t>
            </a:r>
          </a:p>
          <a:p>
            <a:r>
              <a:rPr lang="en-US" dirty="0"/>
              <a:t>A → BC</a:t>
            </a:r>
          </a:p>
          <a:p>
            <a:r>
              <a:rPr lang="en-US" dirty="0"/>
              <a:t>A → b</a:t>
            </a:r>
          </a:p>
          <a:p>
            <a:r>
              <a:rPr lang="en-US" dirty="0"/>
              <a:t>B → a</a:t>
            </a:r>
          </a:p>
          <a:p>
            <a:r>
              <a:rPr lang="en-US" dirty="0"/>
              <a:t>C → BA |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err="1" smtClean="0"/>
              <a:t>Pembentukan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Bentuk</a:t>
            </a:r>
            <a:r>
              <a:rPr lang="en-US" sz="4000" b="1" dirty="0" smtClean="0"/>
              <a:t> Normal Chomsky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</a:t>
            </a:r>
            <a:r>
              <a:rPr lang="en-US" i="1" dirty="0" err="1"/>
              <a:t>bentuk</a:t>
            </a:r>
            <a:r>
              <a:rPr lang="en-US" i="1" dirty="0"/>
              <a:t> normal Chomsky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umum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berikut</a:t>
            </a:r>
            <a:r>
              <a:rPr lang="en-US" i="1" dirty="0"/>
              <a:t>.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lang="en-US" dirty="0" err="1"/>
              <a:t>Biarkan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normal Chomsky.</a:t>
            </a:r>
          </a:p>
          <a:p>
            <a:pPr>
              <a:buNone/>
            </a:pPr>
            <a:r>
              <a:rPr lang="sv-SE" dirty="0" smtClean="0"/>
              <a:t>2. </a:t>
            </a:r>
            <a:r>
              <a:rPr lang="sv-SE" dirty="0"/>
              <a:t>Lakukan penggantian aturan produksi yang ruas kanannya memuat simbol </a:t>
            </a:r>
            <a:r>
              <a:rPr lang="sv-SE" dirty="0" smtClean="0"/>
              <a:t>terminal </a:t>
            </a:r>
            <a:r>
              <a:rPr lang="fi-FI" dirty="0" smtClean="0"/>
              <a:t>dan </a:t>
            </a:r>
            <a:r>
              <a:rPr lang="fi-FI" dirty="0"/>
              <a:t>panjang ruas kanan &gt; 1.</a:t>
            </a:r>
          </a:p>
          <a:p>
            <a:pPr>
              <a:buNone/>
            </a:pPr>
            <a:r>
              <a:rPr lang="en-US" dirty="0" smtClean="0"/>
              <a:t>3. 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kanannya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&gt; </a:t>
            </a:r>
            <a:r>
              <a:rPr lang="en-US" dirty="0" smtClean="0"/>
              <a:t>2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/>
              <a:t>4. </a:t>
            </a:r>
            <a:r>
              <a:rPr lang="en-US" dirty="0" err="1"/>
              <a:t>Penggantian</a:t>
            </a:r>
            <a:r>
              <a:rPr lang="en-US" dirty="0"/>
              <a:t> –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berkali</a:t>
            </a:r>
            <a:r>
              <a:rPr lang="en-US" dirty="0"/>
              <a:t> – kali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akhirnya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err="1"/>
              <a:t>bentuk</a:t>
            </a:r>
            <a:r>
              <a:rPr lang="en-US" i="1" dirty="0"/>
              <a:t> normal Chomsky.</a:t>
            </a:r>
          </a:p>
          <a:p>
            <a:pPr>
              <a:buNone/>
            </a:pPr>
            <a:r>
              <a:rPr lang="fi-FI" dirty="0" smtClean="0"/>
              <a:t>5. </a:t>
            </a:r>
            <a:r>
              <a:rPr lang="fi-FI" dirty="0"/>
              <a:t>Selama dilakukan penggantian, kemungkinan kita akan memperoleh aturan – </a:t>
            </a:r>
            <a:r>
              <a:rPr lang="fi-FI" dirty="0" smtClean="0"/>
              <a:t>aturan </a:t>
            </a:r>
            <a:r>
              <a:rPr lang="en-US" dirty="0" err="1" smtClean="0"/>
              <a:t>produksi</a:t>
            </a:r>
            <a:r>
              <a:rPr lang="en-US" dirty="0" smtClean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–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Pembentukan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Normal 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S → </a:t>
            </a:r>
            <a:r>
              <a:rPr lang="en-US" dirty="0" err="1"/>
              <a:t>bA</a:t>
            </a:r>
            <a:r>
              <a:rPr lang="en-US" dirty="0"/>
              <a:t> |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A → </a:t>
            </a:r>
            <a:r>
              <a:rPr lang="en-US" dirty="0" err="1"/>
              <a:t>bAA</a:t>
            </a:r>
            <a:r>
              <a:rPr lang="en-US" dirty="0"/>
              <a:t> | </a:t>
            </a:r>
            <a:r>
              <a:rPr lang="en-US" dirty="0" err="1"/>
              <a:t>aS</a:t>
            </a:r>
            <a:r>
              <a:rPr lang="en-US" dirty="0"/>
              <a:t> | a</a:t>
            </a:r>
          </a:p>
          <a:p>
            <a:r>
              <a:rPr lang="en-US" dirty="0"/>
              <a:t>B → </a:t>
            </a:r>
            <a:r>
              <a:rPr lang="en-US" dirty="0" err="1"/>
              <a:t>aBB</a:t>
            </a:r>
            <a:r>
              <a:rPr lang="en-US" dirty="0"/>
              <a:t> | </a:t>
            </a:r>
            <a:r>
              <a:rPr lang="en-US" dirty="0" err="1"/>
              <a:t>bS</a:t>
            </a:r>
            <a:r>
              <a:rPr lang="en-US" dirty="0"/>
              <a:t> | b</a:t>
            </a:r>
          </a:p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normal Chomsky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A → a</a:t>
            </a:r>
          </a:p>
          <a:p>
            <a:r>
              <a:rPr lang="en-US" dirty="0"/>
              <a:t>B →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Pembentukan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Normal 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i="1" dirty="0" err="1"/>
              <a:t>bentuk</a:t>
            </a:r>
            <a:r>
              <a:rPr lang="en-US" i="1" dirty="0"/>
              <a:t> normal Chomsky.</a:t>
            </a:r>
          </a:p>
          <a:p>
            <a:r>
              <a:rPr lang="pt-BR" dirty="0"/>
              <a:t>S → bA menjadi S → P1A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 → P2 B</a:t>
            </a:r>
          </a:p>
          <a:p>
            <a:r>
              <a:rPr lang="en-US" dirty="0"/>
              <a:t>A → </a:t>
            </a:r>
            <a:r>
              <a:rPr lang="en-US" dirty="0" err="1"/>
              <a:t>bAA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A → P1 AA </a:t>
            </a:r>
            <a:r>
              <a:rPr lang="en-US" dirty="0" err="1"/>
              <a:t>menjadi</a:t>
            </a:r>
            <a:r>
              <a:rPr lang="en-US" dirty="0"/>
              <a:t> A → P1 P3</a:t>
            </a:r>
          </a:p>
          <a:p>
            <a:r>
              <a:rPr lang="pt-BR" dirty="0"/>
              <a:t>A → aS menjadi A → P2 S</a:t>
            </a:r>
          </a:p>
          <a:p>
            <a:r>
              <a:rPr lang="en-US" dirty="0"/>
              <a:t>B → </a:t>
            </a:r>
            <a:r>
              <a:rPr lang="en-US" dirty="0" err="1"/>
              <a:t>aBB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 → P2 BB </a:t>
            </a:r>
            <a:r>
              <a:rPr lang="en-US" dirty="0" err="1"/>
              <a:t>menjadi</a:t>
            </a:r>
            <a:r>
              <a:rPr lang="en-US" dirty="0"/>
              <a:t> B → P2 P4</a:t>
            </a:r>
          </a:p>
          <a:p>
            <a:r>
              <a:rPr lang="en-US" dirty="0"/>
              <a:t>B → </a:t>
            </a:r>
            <a:r>
              <a:rPr lang="en-US" dirty="0" err="1"/>
              <a:t>bS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B → P1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Pembentukan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Normal 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:</a:t>
            </a:r>
          </a:p>
          <a:p>
            <a:r>
              <a:rPr lang="en-US" dirty="0"/>
              <a:t>P1 → b</a:t>
            </a:r>
          </a:p>
          <a:p>
            <a:r>
              <a:rPr lang="en-US" dirty="0"/>
              <a:t>P2 → a</a:t>
            </a:r>
          </a:p>
          <a:p>
            <a:r>
              <a:rPr lang="en-US" dirty="0"/>
              <a:t>P3 → AA</a:t>
            </a:r>
          </a:p>
          <a:p>
            <a:r>
              <a:rPr lang="en-US" dirty="0" smtClean="0"/>
              <a:t>P4 </a:t>
            </a:r>
            <a:r>
              <a:rPr lang="en-US" dirty="0"/>
              <a:t>→ 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Pembentukan</a:t>
            </a:r>
            <a:r>
              <a:rPr lang="en-US" b="1" dirty="0" smtClean="0"/>
              <a:t> </a:t>
            </a:r>
            <a:r>
              <a:rPr lang="en-US" b="1" dirty="0" err="1" smtClean="0"/>
              <a:t>Bentuk</a:t>
            </a:r>
            <a:r>
              <a:rPr lang="en-US" b="1" dirty="0" smtClean="0"/>
              <a:t> Normal Chomsky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normal Chomsky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r>
              <a:rPr lang="en-US" dirty="0"/>
              <a:t>A → a</a:t>
            </a:r>
          </a:p>
          <a:p>
            <a:r>
              <a:rPr lang="en-US" dirty="0"/>
              <a:t>B → b</a:t>
            </a:r>
          </a:p>
          <a:p>
            <a:r>
              <a:rPr lang="en-US" dirty="0"/>
              <a:t>S → P1 A</a:t>
            </a:r>
          </a:p>
          <a:p>
            <a:r>
              <a:rPr lang="en-US" dirty="0"/>
              <a:t>S → P2 B</a:t>
            </a:r>
          </a:p>
          <a:p>
            <a:r>
              <a:rPr lang="en-US" dirty="0"/>
              <a:t>A → P1 P3</a:t>
            </a:r>
          </a:p>
          <a:p>
            <a:r>
              <a:rPr lang="en-US" dirty="0"/>
              <a:t>A → P2 S</a:t>
            </a:r>
          </a:p>
          <a:p>
            <a:r>
              <a:rPr lang="en-US" dirty="0"/>
              <a:t>B → P2 </a:t>
            </a:r>
            <a:r>
              <a:rPr lang="en-US" dirty="0" smtClean="0"/>
              <a:t>P4</a:t>
            </a:r>
          </a:p>
          <a:p>
            <a:r>
              <a:rPr lang="en-US" dirty="0"/>
              <a:t>B → P1 S</a:t>
            </a:r>
          </a:p>
          <a:p>
            <a:r>
              <a:rPr lang="en-US" dirty="0"/>
              <a:t>P1 → b</a:t>
            </a:r>
          </a:p>
          <a:p>
            <a:r>
              <a:rPr lang="en-US" dirty="0"/>
              <a:t>P2 → a</a:t>
            </a:r>
          </a:p>
          <a:p>
            <a:r>
              <a:rPr lang="en-US" dirty="0"/>
              <a:t>P3 → AA</a:t>
            </a:r>
          </a:p>
          <a:p>
            <a:r>
              <a:rPr lang="en-US" dirty="0"/>
              <a:t>P4 → BB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Contoh lain, tata bahasa bebas konteks :</a:t>
            </a:r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r>
              <a:rPr lang="en-US" dirty="0"/>
              <a:t> | CA</a:t>
            </a:r>
          </a:p>
          <a:p>
            <a:r>
              <a:rPr lang="en-US" dirty="0"/>
              <a:t>A → a | </a:t>
            </a:r>
            <a:r>
              <a:rPr lang="en-US" dirty="0" err="1"/>
              <a:t>bc</a:t>
            </a:r>
            <a:endParaRPr lang="en-US" dirty="0"/>
          </a:p>
          <a:p>
            <a:r>
              <a:rPr lang="en-US" dirty="0"/>
              <a:t>B → BC | </a:t>
            </a:r>
            <a:r>
              <a:rPr lang="en-US" dirty="0" err="1"/>
              <a:t>Ab</a:t>
            </a:r>
            <a:endParaRPr lang="en-US" dirty="0"/>
          </a:p>
          <a:p>
            <a:r>
              <a:rPr lang="en-US" dirty="0"/>
              <a:t>C → </a:t>
            </a:r>
            <a:r>
              <a:rPr lang="en-US" dirty="0" err="1"/>
              <a:t>aB</a:t>
            </a:r>
            <a:r>
              <a:rPr lang="en-US" dirty="0"/>
              <a:t>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152</TotalTime>
  <Words>896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Trebuchet MS</vt:lpstr>
      <vt:lpstr>Wingdings</vt:lpstr>
      <vt:lpstr>Wingdings 2</vt:lpstr>
      <vt:lpstr>Opulent</vt:lpstr>
      <vt:lpstr>Bentuk Normal Chomsky </vt:lpstr>
      <vt:lpstr>Bentuk Normal Chomsky </vt:lpstr>
      <vt:lpstr>Bentuk Normal Chomsky</vt:lpstr>
      <vt:lpstr>Pembentukan Bentuk Normal Chomsky </vt:lpstr>
      <vt:lpstr>Pembentukan Bentuk Normal Chomsky</vt:lpstr>
      <vt:lpstr>Pembentukan Bentuk Normal Chomsky</vt:lpstr>
      <vt:lpstr>Pembentukan Bentuk Normal Chomsky</vt:lpstr>
      <vt:lpstr>Pembentukan Bentuk Normal Chomsky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contoh</vt:lpstr>
      <vt:lpstr>Soal Latihan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Eko</dc:creator>
  <cp:lastModifiedBy>asus</cp:lastModifiedBy>
  <cp:revision>10</cp:revision>
  <dcterms:created xsi:type="dcterms:W3CDTF">2014-06-14T12:35:13Z</dcterms:created>
  <dcterms:modified xsi:type="dcterms:W3CDTF">2024-12-15T23:26:22Z</dcterms:modified>
</cp:coreProperties>
</file>