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0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53E4-2F67-4556-8920-C8DCF63DED06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4217-206C-46C8-8A24-67C99B54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53E4-2F67-4556-8920-C8DCF63DED06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4217-206C-46C8-8A24-67C99B54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53E4-2F67-4556-8920-C8DCF63DED06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4217-206C-46C8-8A24-67C99B54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0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53E4-2F67-4556-8920-C8DCF63DED06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4217-206C-46C8-8A24-67C99B54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1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53E4-2F67-4556-8920-C8DCF63DED06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4217-206C-46C8-8A24-67C99B54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9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53E4-2F67-4556-8920-C8DCF63DED06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4217-206C-46C8-8A24-67C99B54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8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53E4-2F67-4556-8920-C8DCF63DED06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4217-206C-46C8-8A24-67C99B54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53E4-2F67-4556-8920-C8DCF63DED06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4217-206C-46C8-8A24-67C99B54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2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53E4-2F67-4556-8920-C8DCF63DED06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4217-206C-46C8-8A24-67C99B54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0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53E4-2F67-4556-8920-C8DCF63DED06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4217-206C-46C8-8A24-67C99B54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35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53E4-2F67-4556-8920-C8DCF63DED06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E4217-206C-46C8-8A24-67C99B54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2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353E4-2F67-4556-8920-C8DCF63DED06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E4217-206C-46C8-8A24-67C99B54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7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93392" y="941832"/>
            <a:ext cx="8138160" cy="4535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 smtClean="0"/>
              <a:t>Student’s Portal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920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388908"/>
            <a:ext cx="10515600" cy="511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dirty="0" smtClean="0">
                <a:solidFill>
                  <a:schemeClr val="tx1"/>
                </a:solidFill>
              </a:rPr>
              <a:t>(v) </a:t>
            </a:r>
            <a:r>
              <a:rPr lang="en-US" u="sng" dirty="0" smtClean="0">
                <a:solidFill>
                  <a:schemeClr val="tx1"/>
                </a:solidFill>
              </a:rPr>
              <a:t>Click here to view dropped items.</a:t>
            </a:r>
          </a:p>
          <a:p>
            <a:pPr lvl="3"/>
            <a:endParaRPr lang="en-US" u="sng" dirty="0" smtClean="0">
              <a:solidFill>
                <a:schemeClr val="tx1"/>
              </a:solidFill>
            </a:endParaRPr>
          </a:p>
          <a:p>
            <a:pPr lvl="3"/>
            <a:endParaRPr lang="en-US" u="sng" dirty="0" smtClean="0">
              <a:solidFill>
                <a:schemeClr val="tx1"/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n-US" u="sng" dirty="0">
              <a:solidFill>
                <a:schemeClr val="tx1"/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n-US" u="sng" dirty="0" smtClean="0">
              <a:solidFill>
                <a:schemeClr val="tx1"/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n-US" u="sng" dirty="0">
              <a:solidFill>
                <a:schemeClr val="tx1"/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n-US" u="sng" dirty="0" smtClean="0">
              <a:solidFill>
                <a:schemeClr val="tx1"/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n-US" u="sng" dirty="0">
              <a:solidFill>
                <a:schemeClr val="tx1"/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n-US" u="sng" dirty="0" smtClean="0">
              <a:solidFill>
                <a:schemeClr val="tx1"/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n-US" u="sng" dirty="0">
              <a:solidFill>
                <a:schemeClr val="tx1"/>
              </a:solidFill>
            </a:endParaRPr>
          </a:p>
          <a:p>
            <a:pPr lvl="3"/>
            <a:endParaRPr lang="en-US" u="sng" dirty="0" smtClean="0">
              <a:solidFill>
                <a:schemeClr val="tx1"/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u="sng" dirty="0" smtClean="0">
                <a:solidFill>
                  <a:schemeClr val="tx1"/>
                </a:solidFill>
              </a:rPr>
              <a:t>Click here to view database.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u="sng" dirty="0" smtClean="0">
                <a:solidFill>
                  <a:schemeClr val="tx1"/>
                </a:solidFill>
              </a:rPr>
              <a:t>Click here to view requests.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98136" y="1690688"/>
            <a:ext cx="2395728" cy="46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Admin’s Panel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697928"/>
              </p:ext>
            </p:extLst>
          </p:nvPr>
        </p:nvGraphicFramePr>
        <p:xfrm>
          <a:off x="2562352" y="2575898"/>
          <a:ext cx="8128000" cy="2597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743374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</a:p>
                    <a:p>
                      <a:r>
                        <a:rPr lang="en-US" dirty="0" smtClean="0"/>
                        <a:t>-&gt; Select</a:t>
                      </a:r>
                      <a:r>
                        <a:rPr lang="en-US" baseline="0" dirty="0" smtClean="0"/>
                        <a:t> Folder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8835644" y="2575898"/>
            <a:ext cx="1253744" cy="3386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Delete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555992" y="2584567"/>
            <a:ext cx="1253744" cy="3386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835644" y="3319515"/>
            <a:ext cx="1253744" cy="3386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Delete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555992" y="3326335"/>
            <a:ext cx="1253744" cy="3386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844534" y="3685774"/>
            <a:ext cx="1253744" cy="3386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Delete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555992" y="3695569"/>
            <a:ext cx="1253744" cy="3386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844534" y="4060952"/>
            <a:ext cx="1253744" cy="3386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Delete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555992" y="4080295"/>
            <a:ext cx="1253744" cy="3386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835644" y="4423116"/>
            <a:ext cx="1253744" cy="3386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Delete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547102" y="4449170"/>
            <a:ext cx="1253744" cy="3386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835644" y="4815484"/>
            <a:ext cx="1253744" cy="3386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Delete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547102" y="4834827"/>
            <a:ext cx="1253744" cy="3386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10315247" y="2593275"/>
            <a:ext cx="292935" cy="256085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38200" y="634621"/>
            <a:ext cx="2452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If “Place”</a:t>
            </a:r>
            <a:endParaRPr lang="en-US" sz="3600" dirty="0"/>
          </a:p>
        </p:txBody>
      </p:sp>
      <p:sp>
        <p:nvSpPr>
          <p:cNvPr id="21" name="Rounded Rectangle 20"/>
          <p:cNvSpPr/>
          <p:nvPr/>
        </p:nvSpPr>
        <p:spPr>
          <a:xfrm>
            <a:off x="7544562" y="2938905"/>
            <a:ext cx="1253744" cy="33864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A-Z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4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Else if “delete” deletes the file from the list and storage.</a:t>
            </a:r>
          </a:p>
          <a:p>
            <a:r>
              <a:rPr lang="en-US" dirty="0" smtClean="0"/>
              <a:t>If “Click to view database” shows the same window as for “click to download files”.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2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“request”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0120" y="1353312"/>
            <a:ext cx="10393680" cy="4882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16352" y="2112263"/>
            <a:ext cx="3630168" cy="3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*Name: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16352" y="2533838"/>
            <a:ext cx="3630168" cy="3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*Email: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816352" y="2955413"/>
            <a:ext cx="3630168" cy="3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*File Name: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816352" y="3376988"/>
            <a:ext cx="3630168" cy="1798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035808" y="3439414"/>
            <a:ext cx="914400" cy="277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35808" y="3794760"/>
            <a:ext cx="3145536" cy="11978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60120" y="1690688"/>
            <a:ext cx="10393680" cy="343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Columns marked ‘*’ are mandatory.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532120" y="5203886"/>
            <a:ext cx="914400" cy="3893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8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If admin wants to view requests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0120" y="1353312"/>
            <a:ext cx="10393680" cy="4882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16352" y="2112263"/>
            <a:ext cx="3630168" cy="3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Name:______________	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816352" y="2533838"/>
            <a:ext cx="3630168" cy="3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Email:_________________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816352" y="2955413"/>
            <a:ext cx="3630168" cy="3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File Name:________________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816352" y="3376988"/>
            <a:ext cx="3630168" cy="1798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035808" y="3439414"/>
            <a:ext cx="914400" cy="277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35808" y="3794760"/>
            <a:ext cx="3145536" cy="11978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 smtClean="0">
                <a:solidFill>
                  <a:schemeClr val="tx1"/>
                </a:solidFill>
              </a:rPr>
              <a:t>_______________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_______________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_______________...</a:t>
            </a:r>
          </a:p>
        </p:txBody>
      </p:sp>
    </p:spTree>
    <p:extLst>
      <p:ext uri="{BB962C8B-B14F-4D97-AF65-F5344CB8AC3E}">
        <p14:creationId xmlns:p14="http://schemas.microsoft.com/office/powerpoint/2010/main" val="309099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0120" y="1353312"/>
            <a:ext cx="10393680" cy="4882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16352" y="2112263"/>
            <a:ext cx="3630168" cy="3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*Name: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16352" y="2533838"/>
            <a:ext cx="3630168" cy="3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*Email: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816352" y="2955413"/>
            <a:ext cx="3630168" cy="1798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035808" y="3000261"/>
            <a:ext cx="914400" cy="277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11424" y="3318478"/>
            <a:ext cx="3145536" cy="11978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 smtClean="0">
                <a:solidFill>
                  <a:schemeClr val="tx1"/>
                </a:solidFill>
              </a:rPr>
              <a:t>_______________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_______________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_______________...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36608"/>
            <a:ext cx="10515600" cy="1325563"/>
          </a:xfrm>
        </p:spPr>
        <p:txBody>
          <a:bodyPr/>
          <a:lstStyle/>
          <a:p>
            <a:r>
              <a:rPr lang="en-US" dirty="0" smtClean="0"/>
              <a:t>If user wants to give feedback..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532120" y="4794680"/>
            <a:ext cx="914400" cy="3893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7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1752"/>
            <a:ext cx="10515600" cy="58752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will be a class for admins.</a:t>
            </a:r>
          </a:p>
          <a:p>
            <a:r>
              <a:rPr lang="en-US" dirty="0" smtClean="0"/>
              <a:t>As the admins will sort the files so a derived class of name sort to implement the data structure.</a:t>
            </a:r>
          </a:p>
          <a:p>
            <a:r>
              <a:rPr lang="en-US" dirty="0" smtClean="0"/>
              <a:t>A derived class of class sort to add or delete data from pool.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class of users.</a:t>
            </a:r>
          </a:p>
          <a:p>
            <a:r>
              <a:rPr lang="en-US" dirty="0" smtClean="0"/>
              <a:t>A derived class from class user that responds to dropping files.</a:t>
            </a:r>
          </a:p>
          <a:p>
            <a:r>
              <a:rPr lang="en-US" dirty="0" smtClean="0"/>
              <a:t>A derived class from class user that responds to downloading files.</a:t>
            </a:r>
          </a:p>
          <a:p>
            <a:r>
              <a:rPr lang="en-US" dirty="0" smtClean="0"/>
              <a:t>A derived class from class user that responds to making a request.</a:t>
            </a:r>
          </a:p>
          <a:p>
            <a:r>
              <a:rPr lang="en-US" dirty="0" smtClean="0"/>
              <a:t>A derived class of class user that responds to giving feedback.</a:t>
            </a:r>
          </a:p>
          <a:p>
            <a:endParaRPr lang="en-US" dirty="0" smtClean="0"/>
          </a:p>
          <a:p>
            <a:r>
              <a:rPr lang="en-US" dirty="0" smtClean="0"/>
              <a:t>Admins can see dropped files as well as database, but users can only drop items and see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7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website may or may not look like this, only the functionality </a:t>
            </a:r>
            <a:r>
              <a:rPr lang="en-US" smtClean="0"/>
              <a:t>was focused.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6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2336" y="219456"/>
            <a:ext cx="10981944" cy="610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Au		</a:t>
            </a:r>
            <a:r>
              <a:rPr lang="en-US" dirty="0" smtClean="0">
                <a:solidFill>
                  <a:schemeClr val="tx1"/>
                </a:solidFill>
              </a:rPr>
              <a:t>-&gt; </a:t>
            </a:r>
            <a:r>
              <a:rPr lang="en-US" u="sng" dirty="0" smtClean="0">
                <a:solidFill>
                  <a:schemeClr val="tx1"/>
                </a:solidFill>
              </a:rPr>
              <a:t>Click Here to Continue..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16824" y="213710"/>
            <a:ext cx="2551176" cy="490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58184" y="1709928"/>
            <a:ext cx="44348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 PORTAL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8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“sign in”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015778"/>
            <a:ext cx="10515600" cy="53027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	</a:t>
            </a:r>
            <a:r>
              <a:rPr lang="en-US" dirty="0"/>
              <a:t>	</a:t>
            </a:r>
            <a:r>
              <a:rPr lang="en-US" dirty="0" smtClean="0">
                <a:solidFill>
                  <a:schemeClr val="tx1"/>
                </a:solidFill>
              </a:rPr>
              <a:t>-&gt;</a:t>
            </a:r>
            <a:r>
              <a:rPr lang="en-US" u="sng" dirty="0" smtClean="0">
                <a:solidFill>
                  <a:schemeClr val="tx1"/>
                </a:solidFill>
              </a:rPr>
              <a:t>Forgot Password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35224" y="2267712"/>
            <a:ext cx="4133088" cy="299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User name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35224" y="2824925"/>
            <a:ext cx="4133088" cy="31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Password: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46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“click here to continue”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		</a:t>
            </a:r>
            <a:endParaRPr lang="en-US" dirty="0" smtClean="0">
              <a:solidFill>
                <a:schemeClr val="tx1"/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u="sng" dirty="0" smtClean="0">
                <a:solidFill>
                  <a:schemeClr val="tx1"/>
                </a:solidFill>
              </a:rPr>
              <a:t>Click here to drop your files.</a:t>
            </a:r>
          </a:p>
          <a:p>
            <a:pPr lvl="3"/>
            <a:endParaRPr lang="en-US" u="sng" dirty="0" smtClean="0">
              <a:solidFill>
                <a:schemeClr val="tx1"/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u="sng" dirty="0" smtClean="0">
                <a:solidFill>
                  <a:schemeClr val="tx1"/>
                </a:solidFill>
              </a:rPr>
              <a:t>Click here to download files.</a:t>
            </a:r>
          </a:p>
          <a:p>
            <a:pPr lvl="3"/>
            <a:endParaRPr lang="en-US" u="sng" dirty="0" smtClean="0">
              <a:solidFill>
                <a:schemeClr val="tx1"/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u="sng" dirty="0" smtClean="0">
                <a:solidFill>
                  <a:schemeClr val="tx1"/>
                </a:solidFill>
              </a:rPr>
              <a:t>Click here to make a request.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n-US" u="sng" dirty="0">
              <a:solidFill>
                <a:schemeClr val="tx1"/>
              </a:solidFill>
            </a:endParaRPr>
          </a:p>
          <a:p>
            <a:pPr lvl="3"/>
            <a:r>
              <a:rPr lang="en-US" dirty="0" smtClean="0">
                <a:solidFill>
                  <a:schemeClr val="tx1"/>
                </a:solidFill>
              </a:rPr>
              <a:t>Press this button for your feedback.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52544" y="2029968"/>
            <a:ext cx="2587752" cy="777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Welcome User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21280" y="5650991"/>
            <a:ext cx="2258568" cy="525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“click here to drop files”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	</a:t>
            </a:r>
            <a:r>
              <a:rPr lang="en-US" dirty="0" smtClean="0"/>
              <a:t>	(v) </a:t>
            </a:r>
            <a:r>
              <a:rPr lang="en-US" u="sng" dirty="0" smtClean="0"/>
              <a:t>Click here to drop files.</a:t>
            </a:r>
          </a:p>
          <a:p>
            <a:endParaRPr lang="en-US" u="sng" dirty="0"/>
          </a:p>
          <a:p>
            <a:endParaRPr lang="en-US" u="sng" dirty="0" smtClean="0"/>
          </a:p>
          <a:p>
            <a:endParaRPr lang="en-US" u="sng" dirty="0"/>
          </a:p>
          <a:p>
            <a:endParaRPr lang="en-US" u="sng" dirty="0" smtClean="0"/>
          </a:p>
          <a:p>
            <a:endParaRPr lang="en-US" u="sng" dirty="0"/>
          </a:p>
          <a:p>
            <a:endParaRPr lang="en-US" u="sng" dirty="0" smtClean="0"/>
          </a:p>
          <a:p>
            <a:r>
              <a:rPr lang="en-US" dirty="0" smtClean="0"/>
              <a:t>		-&gt;</a:t>
            </a:r>
            <a:r>
              <a:rPr lang="en-US" u="sng" dirty="0" smtClean="0"/>
              <a:t>Click here to download files.</a:t>
            </a:r>
          </a:p>
          <a:p>
            <a:r>
              <a:rPr lang="en-US" dirty="0" smtClean="0"/>
              <a:t>		-&gt;</a:t>
            </a:r>
            <a:r>
              <a:rPr lang="en-US" u="sng" dirty="0" smtClean="0"/>
              <a:t>Click here to request files.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08576" y="2075688"/>
            <a:ext cx="2532888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Welcome User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27347" y="3050318"/>
            <a:ext cx="6675120" cy="1549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“Drag and Drop your Files here”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136963" y="4169664"/>
            <a:ext cx="1365504" cy="4297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Upload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30667" y="4169664"/>
            <a:ext cx="1606296" cy="4297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Choose files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38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“click here to download files”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832754"/>
            <a:ext cx="10515600" cy="435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	</a:t>
            </a:r>
            <a:r>
              <a:rPr lang="en-US" dirty="0" smtClean="0"/>
              <a:t>	-&gt; </a:t>
            </a:r>
            <a:r>
              <a:rPr lang="en-US" u="sng" dirty="0" smtClean="0"/>
              <a:t>Click here to drop files.</a:t>
            </a:r>
          </a:p>
          <a:p>
            <a:r>
              <a:rPr lang="en-US" dirty="0"/>
              <a:t>	</a:t>
            </a:r>
            <a:r>
              <a:rPr lang="en-US" dirty="0" smtClean="0"/>
              <a:t>	(v)</a:t>
            </a:r>
            <a:r>
              <a:rPr lang="en-US" u="sng" dirty="0" smtClean="0"/>
              <a:t>Click here to download files.</a:t>
            </a:r>
          </a:p>
          <a:p>
            <a:endParaRPr lang="en-US" u="sng" dirty="0" smtClean="0"/>
          </a:p>
          <a:p>
            <a:endParaRPr lang="en-US" u="sng" dirty="0"/>
          </a:p>
          <a:p>
            <a:endParaRPr lang="en-US" u="sng" dirty="0" smtClean="0"/>
          </a:p>
          <a:p>
            <a:endParaRPr lang="en-US" u="sng" dirty="0"/>
          </a:p>
          <a:p>
            <a:endParaRPr lang="en-US" u="sng" dirty="0" smtClean="0"/>
          </a:p>
          <a:p>
            <a:endParaRPr lang="en-US" u="sng" dirty="0" smtClean="0"/>
          </a:p>
          <a:p>
            <a:r>
              <a:rPr lang="en-US" dirty="0" smtClean="0"/>
              <a:t>		//Clicking an Alphabet will open the list of files starting with that alphabet.</a:t>
            </a:r>
          </a:p>
          <a:p>
            <a:r>
              <a:rPr lang="en-US" dirty="0"/>
              <a:t>	</a:t>
            </a:r>
            <a:r>
              <a:rPr lang="en-US" dirty="0" smtClean="0"/>
              <a:t>	-&gt;</a:t>
            </a:r>
            <a:r>
              <a:rPr lang="en-US" u="sng" dirty="0" smtClean="0"/>
              <a:t>Click here to request files.</a:t>
            </a:r>
            <a:endParaRPr lang="en-US" u="sng" dirty="0"/>
          </a:p>
        </p:txBody>
      </p:sp>
      <p:sp>
        <p:nvSpPr>
          <p:cNvPr id="5" name="Rectangle 4"/>
          <p:cNvSpPr/>
          <p:nvPr/>
        </p:nvSpPr>
        <p:spPr>
          <a:xfrm>
            <a:off x="4562856" y="1956198"/>
            <a:ext cx="2532888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Welcome User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359486"/>
              </p:ext>
            </p:extLst>
          </p:nvPr>
        </p:nvGraphicFramePr>
        <p:xfrm>
          <a:off x="2899990" y="318858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A</a:t>
                      </a:r>
                      <a:endParaRPr 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B</a:t>
                      </a:r>
                      <a:endParaRPr 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</a:t>
                      </a:r>
                      <a:endParaRPr 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</a:t>
                      </a:r>
                      <a:endParaRPr lang="en-US" u="sn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Down Arrow 13"/>
          <p:cNvSpPr/>
          <p:nvPr/>
        </p:nvSpPr>
        <p:spPr>
          <a:xfrm>
            <a:off x="10735055" y="3202976"/>
            <a:ext cx="292935" cy="148336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7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Admin i.e. Signed 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389888"/>
            <a:ext cx="10515600" cy="511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u="sng" dirty="0" smtClean="0">
                <a:solidFill>
                  <a:schemeClr val="tx1"/>
                </a:solidFill>
              </a:rPr>
              <a:t>Click here to view dropped items.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n-US" u="sng" dirty="0" smtClean="0">
              <a:solidFill>
                <a:schemeClr val="tx1"/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u="sng" dirty="0" smtClean="0">
                <a:solidFill>
                  <a:schemeClr val="tx1"/>
                </a:solidFill>
              </a:rPr>
              <a:t>Click here to view database.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n-US" u="sng" dirty="0" smtClean="0">
              <a:solidFill>
                <a:schemeClr val="tx1"/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u="sng" dirty="0" smtClean="0">
                <a:solidFill>
                  <a:schemeClr val="tx1"/>
                </a:solidFill>
              </a:rPr>
              <a:t>Click here to view requests.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98136" y="1690688"/>
            <a:ext cx="2395728" cy="46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Admin’s 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9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“click to view dropped items”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388908"/>
            <a:ext cx="10515600" cy="511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US" dirty="0" smtClean="0">
                <a:solidFill>
                  <a:schemeClr val="tx1"/>
                </a:solidFill>
              </a:rPr>
              <a:t>(v) </a:t>
            </a:r>
            <a:r>
              <a:rPr lang="en-US" u="sng" dirty="0" smtClean="0">
                <a:solidFill>
                  <a:schemeClr val="tx1"/>
                </a:solidFill>
              </a:rPr>
              <a:t>Click here to view dropped items.</a:t>
            </a:r>
          </a:p>
          <a:p>
            <a:pPr lvl="3"/>
            <a:endParaRPr lang="en-US" u="sng" dirty="0" smtClean="0">
              <a:solidFill>
                <a:schemeClr val="tx1"/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n-US" u="sng" dirty="0">
              <a:solidFill>
                <a:schemeClr val="tx1"/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n-US" u="sng" dirty="0" smtClean="0">
              <a:solidFill>
                <a:schemeClr val="tx1"/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n-US" u="sng" dirty="0">
              <a:solidFill>
                <a:schemeClr val="tx1"/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n-US" u="sng" dirty="0" smtClean="0">
              <a:solidFill>
                <a:schemeClr val="tx1"/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n-US" u="sng" dirty="0">
              <a:solidFill>
                <a:schemeClr val="tx1"/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n-US" u="sng" dirty="0" smtClean="0">
              <a:solidFill>
                <a:schemeClr val="tx1"/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n-US" u="sng" dirty="0">
              <a:solidFill>
                <a:schemeClr val="tx1"/>
              </a:solidFill>
            </a:endParaRPr>
          </a:p>
          <a:p>
            <a:pPr lvl="3"/>
            <a:endParaRPr lang="en-US" u="sng" dirty="0" smtClean="0">
              <a:solidFill>
                <a:schemeClr val="tx1"/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u="sng" dirty="0" smtClean="0">
                <a:solidFill>
                  <a:schemeClr val="tx1"/>
                </a:solidFill>
              </a:rPr>
              <a:t>Click here to view database.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u="sng" dirty="0" smtClean="0">
                <a:solidFill>
                  <a:schemeClr val="tx1"/>
                </a:solidFill>
              </a:rPr>
              <a:t>Click here to view requests.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98136" y="1690688"/>
            <a:ext cx="2395728" cy="46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Admin’s Panel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15866"/>
              </p:ext>
            </p:extLst>
          </p:nvPr>
        </p:nvGraphicFramePr>
        <p:xfrm>
          <a:off x="2562352" y="2575898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8835644" y="2575898"/>
            <a:ext cx="1253744" cy="3386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Delete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555992" y="2584567"/>
            <a:ext cx="1253744" cy="3386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835644" y="2946981"/>
            <a:ext cx="1253744" cy="3386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Delete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555992" y="2953801"/>
            <a:ext cx="1253744" cy="3386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844534" y="3313240"/>
            <a:ext cx="1253744" cy="3386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Delete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555992" y="3323035"/>
            <a:ext cx="1253744" cy="3386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844534" y="3688418"/>
            <a:ext cx="1253744" cy="3386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Delete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555992" y="3707761"/>
            <a:ext cx="1253744" cy="3386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835644" y="4050582"/>
            <a:ext cx="1253744" cy="3386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Delete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547102" y="4076636"/>
            <a:ext cx="1253744" cy="3386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835644" y="4442950"/>
            <a:ext cx="1253744" cy="3386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Delete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547102" y="4462293"/>
            <a:ext cx="1253744" cy="3386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10315247" y="2593276"/>
            <a:ext cx="292935" cy="22076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2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413</Words>
  <Application>Microsoft Office PowerPoint</Application>
  <PresentationFormat>Widescreen</PresentationFormat>
  <Paragraphs>160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If “sign in”</vt:lpstr>
      <vt:lpstr>If “click here to continue”</vt:lpstr>
      <vt:lpstr>If “click here to drop files”</vt:lpstr>
      <vt:lpstr>If “click here to download files”</vt:lpstr>
      <vt:lpstr>For Admin i.e. Signed in</vt:lpstr>
      <vt:lpstr>If “click to view dropped items”</vt:lpstr>
      <vt:lpstr>PowerPoint Presentation</vt:lpstr>
      <vt:lpstr>PowerPoint Presentation</vt:lpstr>
      <vt:lpstr>If “request”</vt:lpstr>
      <vt:lpstr>If admin wants to view requests</vt:lpstr>
      <vt:lpstr>If user wants to give feedback..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Faseeh Raza</dc:creator>
  <cp:lastModifiedBy>Muhammad Faseeh Raza</cp:lastModifiedBy>
  <cp:revision>11</cp:revision>
  <dcterms:created xsi:type="dcterms:W3CDTF">2015-11-08T18:15:20Z</dcterms:created>
  <dcterms:modified xsi:type="dcterms:W3CDTF">2015-11-08T19:41:28Z</dcterms:modified>
</cp:coreProperties>
</file>