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1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2F2D-CB9F-AF6B-31A8-6D96E7FAA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84911-01F7-91E3-2BCE-528F3B8A7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2BF94-D03C-F50A-FB79-AA3F405B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918-D2B6-D847-874A-90B32886385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F510B-FA1B-F4DD-8782-937823EE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3DDE-6DEA-DDA3-8C6D-3E23B3F5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EBF5-5A24-A843-9963-FFAE30D1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5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B8E2-D1AF-78C3-0BA9-751BD170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3FB53-C40C-DB52-2F59-20B43715A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57A54-012C-EFB2-EDFC-7204EB1B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918-D2B6-D847-874A-90B32886385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70F2B-A631-3FA7-AF63-56601A79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BBC09-A19D-5427-A44F-4C28E523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EBF5-5A24-A843-9963-FFAE30D1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FE3E3-8B6A-01DB-A68C-76E86AED7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8AB2F-29B3-A97E-1189-940651204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1DBE0-8D70-57DE-78EC-14655E46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918-D2B6-D847-874A-90B32886385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C8219-562F-96A9-2484-AC099231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052CD-CF02-07B0-EC73-55E3CF5E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EBF5-5A24-A843-9963-FFAE30D1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1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79A9-BC64-38D7-E714-175E1050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1ED1-A336-80A1-044B-511BE220B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07D54-D16B-46C1-7975-35F232C6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918-D2B6-D847-874A-90B32886385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E8D46-CF1A-00F7-7A5F-EE8378AB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B87D1-8F70-82C4-86FC-58B7DB17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EBF5-5A24-A843-9963-FFAE30D1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4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C345-3085-52A4-4776-FF4C41426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E9201-9C96-AEB8-EBAF-E3E1C03EF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C7457-7A5C-BC18-9969-7A67E770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918-D2B6-D847-874A-90B32886385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43E49-1064-D5BE-1C6F-EE9A5647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6E3C4-D8B0-BFD2-3F6D-2AFEC306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EBF5-5A24-A843-9963-FFAE30D1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66D9-86BB-1022-4D69-B68FCC31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80EBE-E89F-0292-B6ED-6A086640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AA13F-3616-98A6-7C9A-B9DC54802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44AC9-16AD-BFC3-601C-6FDC30A6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918-D2B6-D847-874A-90B32886385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B2C87-6015-BE21-D6CE-B5CDF812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A310A-EED0-48AB-A03D-705A868E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EBF5-5A24-A843-9963-FFAE30D1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1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B978-84A3-CB41-B43C-7EE298E0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55B7D-2E4A-EB9B-84AD-54777DCA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D0549-505A-4F4A-09EE-E18DAF3C3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76480-5D10-8FBA-5AF3-068C8A5E9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B1318-48FA-A2EF-C20E-0BAC73FF4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77DE5-58FD-EBAB-9860-5560B94C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918-D2B6-D847-874A-90B32886385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191D7-C0A9-9716-9B72-EA35A2F2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9BF81-A401-22F2-A739-37239FA0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EBF5-5A24-A843-9963-FFAE30D1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4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30C1-D7EA-475E-E3E9-DF824947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232B7-72DC-934C-1C41-DB71E08E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918-D2B6-D847-874A-90B32886385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BBFA5-A579-3EB7-A145-168C9994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B56D8-9A32-66CE-BA7A-E3E4E586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EBF5-5A24-A843-9963-FFAE30D1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F729C7-1816-10A4-7DF9-E453C6B1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918-D2B6-D847-874A-90B32886385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06F44-C718-A72B-3D4A-0C2069F7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572B0-5D9B-C042-BC7E-0572F6DE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EBF5-5A24-A843-9963-FFAE30D1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3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86E0-F484-AFA1-E1B5-737B2B21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3B5C0-0F9A-956F-D6AE-120EAFE89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6E272-DB23-C980-5EA5-034EE76EE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A27E0-E3B3-811E-25E2-1799F005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918-D2B6-D847-874A-90B32886385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0CDBE-E752-1A45-FC0D-973B3BA3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8D204-1BCB-390E-7E6B-5F6C5356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EBF5-5A24-A843-9963-FFAE30D1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443C-DDC4-149F-A054-7855704BD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AD8E2-D98D-C65E-7BD9-172AFE56A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E56D0-15D4-8D9A-17D8-388779D32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191D7-4FA2-230D-6B2F-CD258407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918-D2B6-D847-874A-90B32886385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D8FA-9677-89EC-34B1-64735535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70DAF-0BC4-8B08-583E-384F08C1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EBF5-5A24-A843-9963-FFAE30D1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A7B53-EB32-45C7-6175-E1A33139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AC516-469E-687D-D1AD-6C05A018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D1564-DE91-EDEF-A8EF-F9F2F389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473918-D2B6-D847-874A-90B32886385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44D2C-F585-1765-9DE4-F03FC2A34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B075-B2D4-7390-6990-47CBC0EE9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AEBF5-5A24-A843-9963-FFAE30D1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2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A117A9C-2C6D-B4FB-0486-6CEFAB0A2AA3}"/>
              </a:ext>
            </a:extLst>
          </p:cNvPr>
          <p:cNvSpPr/>
          <p:nvPr/>
        </p:nvSpPr>
        <p:spPr>
          <a:xfrm>
            <a:off x="2178507" y="2154302"/>
            <a:ext cx="1477818" cy="1071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659FAC-44AA-F6F9-8CF6-6E690229BC7A}"/>
              </a:ext>
            </a:extLst>
          </p:cNvPr>
          <p:cNvCxnSpPr>
            <a:stCxn id="4" idx="2"/>
          </p:cNvCxnSpPr>
          <p:nvPr/>
        </p:nvCxnSpPr>
        <p:spPr>
          <a:xfrm>
            <a:off x="2917416" y="3225720"/>
            <a:ext cx="13681" cy="602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7891CA-F765-ECE6-5E3D-BD25BEC63D33}"/>
              </a:ext>
            </a:extLst>
          </p:cNvPr>
          <p:cNvSpPr txBox="1"/>
          <p:nvPr/>
        </p:nvSpPr>
        <p:spPr>
          <a:xfrm>
            <a:off x="3063520" y="3342390"/>
            <a:ext cx="46038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8004D6-6EC9-B40F-4AC7-707F4FF98B90}"/>
              </a:ext>
            </a:extLst>
          </p:cNvPr>
          <p:cNvSpPr txBox="1"/>
          <p:nvPr/>
        </p:nvSpPr>
        <p:spPr>
          <a:xfrm>
            <a:off x="2757757" y="2515078"/>
            <a:ext cx="31931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AD50BC-4427-F696-E27B-6976F7B45BAB}"/>
              </a:ext>
            </a:extLst>
          </p:cNvPr>
          <p:cNvSpPr txBox="1"/>
          <p:nvPr/>
        </p:nvSpPr>
        <p:spPr>
          <a:xfrm>
            <a:off x="2243199" y="1668300"/>
            <a:ext cx="70403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Dose</a:t>
            </a:r>
          </a:p>
        </p:txBody>
      </p:sp>
      <p:pic>
        <p:nvPicPr>
          <p:cNvPr id="13" name="Picture 12" descr="A graph with a line&#10;&#10;Description automatically generated">
            <a:extLst>
              <a:ext uri="{FF2B5EF4-FFF2-40B4-BE49-F238E27FC236}">
                <a16:creationId xmlns:a16="http://schemas.microsoft.com/office/drawing/2014/main" id="{F444DFF2-E72D-A0AB-7528-34079A1D0A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3"/>
          <a:stretch/>
        </p:blipFill>
        <p:spPr>
          <a:xfrm>
            <a:off x="5339810" y="1131810"/>
            <a:ext cx="5302923" cy="3505200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49B211CB-7DD0-7FEA-9ECB-41B9247D9739}"/>
              </a:ext>
            </a:extLst>
          </p:cNvPr>
          <p:cNvSpPr/>
          <p:nvPr/>
        </p:nvSpPr>
        <p:spPr>
          <a:xfrm>
            <a:off x="4448798" y="2427449"/>
            <a:ext cx="465827" cy="54459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7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Shen Cheng</dc:creator>
  <cp:lastModifiedBy>Shen Cheng</cp:lastModifiedBy>
  <cp:revision>2</cp:revision>
  <dcterms:created xsi:type="dcterms:W3CDTF">2024-09-10T16:16:49Z</dcterms:created>
  <dcterms:modified xsi:type="dcterms:W3CDTF">2024-09-10T16:34:22Z</dcterms:modified>
</cp:coreProperties>
</file>