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00" d="100"/>
          <a:sy n="200" d="100"/>
        </p:scale>
        <p:origin x="-1912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E7D8-6E2C-7AD9-DA70-716CCB932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7FAFF-A745-226D-F1B2-307E79D1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84F5-3286-EF15-B711-0D614DD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32395-7CCC-FC89-FF5F-B225427F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E9A0-B1AF-DEEE-93B8-387085E3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0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61CE-3520-1E90-406A-E557C1ED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3D453-6CEB-B8DA-65D8-F38122E9D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6409-3C34-63AC-57BB-86F8CF4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77EC-D880-A931-A753-2E12598E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7BF8-0E2B-B4CF-8855-805DF015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76E6C-1E29-E424-7AB1-C47BDCD4D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F3242-2320-9C5B-A7C6-E562B8D93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1096-B20E-CB7B-A955-C7F53B79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6FEF-B321-542B-22D0-49370BCE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2F02-1DB1-A11F-428E-D6109554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2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4B1B-E550-3C88-D5AD-FC58594A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1D99-C55E-A1C2-1639-785F6DD4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4983-A067-59A3-EDC8-F512004C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E318-D75E-80CA-90F3-8F325F75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505B-5E07-845A-BE64-4FE509FF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F8FB-2D16-791D-6962-5BA3E355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85213-CDDA-3D85-B5AA-B7FE318B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DC76-AC28-6E6D-B4C1-9CDBD9F0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9829-186C-2D86-4993-E8EF695B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8203-4739-A479-6888-F797A27D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7FC9-FF40-E25E-DB34-73534B05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AAEA-D894-3781-7630-65C4B2698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4CCE-1C6B-7BE7-F479-1B851799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36438-5FC2-6367-5425-A83A207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E85B5-F6F2-22D3-9655-22F56603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DFBCA-4D99-F2AD-D7FC-C0656582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845-4F09-98F9-B3B9-408042A5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EFF9D-981A-6174-4C5F-CC0DF86A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259A3-EA7B-220C-0C3B-2DE7128D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D0546-BB8F-850B-B003-C360A0739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58D31-A5F6-5E3E-4348-00510599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0985E-BC72-B9CE-084A-5437686A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5A3B3-5199-1942-5E4F-566620E3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08819-6F2D-571E-CA5D-8C28AB00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4C86-0FA4-01CF-9E3F-59604148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A29C9-0AEF-EE04-497C-222FF2B2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AF288-FBA1-D52D-9F23-CE1848AA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03DD4-B479-54DB-E601-B7CA1589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9A379-5084-865D-9E08-F3BE6D6C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14D6B-C85F-19B5-0446-1DEA8C64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47DFD-964E-C2D8-F3D2-248F784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A6C3-0FF4-3DEC-898C-AC7399B6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5AA9-C50A-801C-A8D5-205319056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237F4-96CB-C453-0D6D-98C07522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26AF6-7F53-77E8-AEE8-0CD793DF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998DD-2CDB-71DD-162B-6791553A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8D0D-9DBD-C8ED-FE33-FAA06BB9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120F-C81A-F512-9B6A-25FF3205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84CA-E5A8-7623-E359-26173E6BF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48CAD-8713-1740-9608-E55B65079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C81B-EF4C-1704-7B83-E84199C8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5A1F0-67EA-E76B-3952-C84B0A2D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89203-0CD5-4903-9230-0DDC6225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3EA81-EAC2-1346-B15B-8E2C22E6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BA5EC-1960-DA67-EB56-AE04308ED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2E9E-63E8-0EB6-BF9C-348458AB2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E0060-5415-D247-BDDC-09F18B732FB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3A74-7586-D738-765C-3D64986CE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866A-AE9C-4D8C-C6AD-F98FEC712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0D6B5-7052-484F-95AC-299D2CE6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3D8544F-9AA2-E7F0-7ABE-8C95C80CAB52}"/>
              </a:ext>
            </a:extLst>
          </p:cNvPr>
          <p:cNvSpPr/>
          <p:nvPr/>
        </p:nvSpPr>
        <p:spPr>
          <a:xfrm>
            <a:off x="4491631" y="2501293"/>
            <a:ext cx="756745" cy="7391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ECB41E-BA6D-3B0B-51F5-86765C3AFF62}"/>
              </a:ext>
            </a:extLst>
          </p:cNvPr>
          <p:cNvCxnSpPr>
            <a:cxnSpLocks/>
          </p:cNvCxnSpPr>
          <p:nvPr/>
        </p:nvCxnSpPr>
        <p:spPr>
          <a:xfrm>
            <a:off x="4880515" y="3240453"/>
            <a:ext cx="0" cy="311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7926D90-2CB7-41D2-D722-40F639E7F10F}"/>
              </a:ext>
            </a:extLst>
          </p:cNvPr>
          <p:cNvSpPr/>
          <p:nvPr/>
        </p:nvSpPr>
        <p:spPr>
          <a:xfrm>
            <a:off x="3458243" y="2501293"/>
            <a:ext cx="756745" cy="7391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DEPOT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3C0297-A272-4FC6-0D11-D04AC75362A3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4214988" y="2870873"/>
            <a:ext cx="276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1BF53C-91AA-0D8B-8F37-CA9B38DFE550}"/>
              </a:ext>
            </a:extLst>
          </p:cNvPr>
          <p:cNvSpPr txBox="1"/>
          <p:nvPr/>
        </p:nvSpPr>
        <p:spPr>
          <a:xfrm>
            <a:off x="4139347" y="2480251"/>
            <a:ext cx="37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K</a:t>
            </a:r>
            <a:r>
              <a:rPr lang="en-US" sz="1600" i="1" baseline="-25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2F28B-002A-0B89-53FE-A18BE48F3EA8}"/>
              </a:ext>
            </a:extLst>
          </p:cNvPr>
          <p:cNvSpPr txBox="1"/>
          <p:nvPr/>
        </p:nvSpPr>
        <p:spPr>
          <a:xfrm>
            <a:off x="4905198" y="3252533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CL</a:t>
            </a:r>
            <a:endParaRPr lang="en-US" sz="1600" i="1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3373D-FF31-5A8F-0476-D854A5F21FC8}"/>
              </a:ext>
            </a:extLst>
          </p:cNvPr>
          <p:cNvSpPr txBox="1"/>
          <p:nvPr/>
        </p:nvSpPr>
        <p:spPr>
          <a:xfrm>
            <a:off x="4296366" y="307047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V2</a:t>
            </a:r>
            <a:endParaRPr lang="en-US" sz="1400" i="1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8540A-7F24-2CA4-D94A-E0FCDE291B54}"/>
              </a:ext>
            </a:extLst>
          </p:cNvPr>
          <p:cNvSpPr txBox="1"/>
          <p:nvPr/>
        </p:nvSpPr>
        <p:spPr>
          <a:xfrm>
            <a:off x="5273058" y="307047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V3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D37B6DA-32C6-8A64-19DE-B56AB50DB212}"/>
              </a:ext>
            </a:extLst>
          </p:cNvPr>
          <p:cNvSpPr/>
          <p:nvPr/>
        </p:nvSpPr>
        <p:spPr>
          <a:xfrm rot="19610301">
            <a:off x="3372022" y="2341011"/>
            <a:ext cx="147751" cy="346842"/>
          </a:xfrm>
          <a:custGeom>
            <a:avLst/>
            <a:gdLst>
              <a:gd name="connsiteX0" fmla="*/ 147163 w 147751"/>
              <a:gd name="connsiteY0" fmla="*/ 0 h 346842"/>
              <a:gd name="connsiteX1" fmla="*/ 18 w 147751"/>
              <a:gd name="connsiteY1" fmla="*/ 136635 h 346842"/>
              <a:gd name="connsiteX2" fmla="*/ 136653 w 147751"/>
              <a:gd name="connsiteY2" fmla="*/ 147145 h 346842"/>
              <a:gd name="connsiteX3" fmla="*/ 94612 w 147751"/>
              <a:gd name="connsiteY3" fmla="*/ 241738 h 346842"/>
              <a:gd name="connsiteX4" fmla="*/ 147163 w 147751"/>
              <a:gd name="connsiteY4" fmla="*/ 231228 h 346842"/>
              <a:gd name="connsiteX5" fmla="*/ 52570 w 147751"/>
              <a:gd name="connsiteY5" fmla="*/ 346842 h 34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751" h="346842">
                <a:moveTo>
                  <a:pt x="147163" y="0"/>
                </a:moveTo>
                <a:cubicBezTo>
                  <a:pt x="74466" y="56055"/>
                  <a:pt x="1770" y="112111"/>
                  <a:pt x="18" y="136635"/>
                </a:cubicBezTo>
                <a:cubicBezTo>
                  <a:pt x="-1734" y="161159"/>
                  <a:pt x="120887" y="129628"/>
                  <a:pt x="136653" y="147145"/>
                </a:cubicBezTo>
                <a:cubicBezTo>
                  <a:pt x="152419" y="164662"/>
                  <a:pt x="94612" y="241738"/>
                  <a:pt x="94612" y="241738"/>
                </a:cubicBezTo>
                <a:cubicBezTo>
                  <a:pt x="96364" y="255752"/>
                  <a:pt x="154170" y="213711"/>
                  <a:pt x="147163" y="231228"/>
                </a:cubicBezTo>
                <a:cubicBezTo>
                  <a:pt x="140156" y="248745"/>
                  <a:pt x="96363" y="297793"/>
                  <a:pt x="52570" y="3468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C828E-7060-D5BF-1D33-35FAAA7F9719}"/>
              </a:ext>
            </a:extLst>
          </p:cNvPr>
          <p:cNvSpPr txBox="1"/>
          <p:nvPr/>
        </p:nvSpPr>
        <p:spPr>
          <a:xfrm>
            <a:off x="3134572" y="2061382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0615A-8ED9-1F4D-3A8D-A469D1DEFAEA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5248376" y="2870873"/>
            <a:ext cx="2766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281B9F1-2E7D-1D3D-7D8D-4AF0EBD89A84}"/>
              </a:ext>
            </a:extLst>
          </p:cNvPr>
          <p:cNvSpPr/>
          <p:nvPr/>
        </p:nvSpPr>
        <p:spPr>
          <a:xfrm>
            <a:off x="5525019" y="2501293"/>
            <a:ext cx="756745" cy="7391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PHRIPH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5FC4D-81E2-DEBA-E63D-99D2D928FB39}"/>
              </a:ext>
            </a:extLst>
          </p:cNvPr>
          <p:cNvSpPr txBox="1"/>
          <p:nvPr/>
        </p:nvSpPr>
        <p:spPr>
          <a:xfrm>
            <a:off x="5194740" y="2480251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Q</a:t>
            </a:r>
            <a:endParaRPr lang="en-US" sz="16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11753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 Cheng</dc:creator>
  <cp:lastModifiedBy>Shen Cheng</cp:lastModifiedBy>
  <cp:revision>1</cp:revision>
  <dcterms:created xsi:type="dcterms:W3CDTF">2024-10-08T03:33:10Z</dcterms:created>
  <dcterms:modified xsi:type="dcterms:W3CDTF">2024-10-08T03:37:15Z</dcterms:modified>
</cp:coreProperties>
</file>