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71624" y="1549118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431378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 Simulation 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77300" y="4388094"/>
            <a:ext cx="9487298" cy="29236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195874" y="4196677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48708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27192" y="5409706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151698" y="5801696"/>
            <a:ext cx="3025059" cy="4726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x</a:t>
            </a:r>
            <a:r>
              <a:rPr lang="es-ES" dirty="0" smtClean="0"/>
              <a:t>: </a:t>
            </a:r>
            <a:r>
              <a:rPr lang="es-ES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n</a:t>
            </a:r>
            <a:r>
              <a:rPr lang="es-ES" dirty="0" smtClean="0"/>
              <a:t>: </a:t>
            </a:r>
            <a:r>
              <a:rPr lang="es-ES" dirty="0" smtClean="0">
                <a:latin typeface=""/>
              </a:rPr>
              <a:t>sample </a:t>
            </a:r>
            <a:r>
              <a:rPr lang="es-ES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alpha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pmf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probability mass function of the</a:t>
            </a:r>
            <a:r>
              <a:rPr lang="es-ES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prerun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number of additional observations </a:t>
            </a:r>
            <a:r>
              <a:rPr lang="es-ES" i="1" dirty="0" smtClean="0">
                <a:latin typeface="Menlo"/>
              </a:rPr>
              <a:t>type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distr</a:t>
            </a:r>
            <a:r>
              <a:rPr lang="es-ES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B</a:t>
            </a:r>
            <a:r>
              <a:rPr lang="es-ES" dirty="0" smtClean="0">
                <a:latin typeface="Menlo"/>
              </a:rPr>
              <a:t>: number of bootstrap 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setting</a:t>
            </a:r>
            <a:r>
              <a:rPr lang="es-ES" dirty="0">
                <a:latin typeface="Menlo"/>
              </a:rPr>
              <a:t>: semiparametric or </a:t>
            </a:r>
            <a:r>
              <a:rPr lang="es-ES" dirty="0" smtClean="0">
                <a:latin typeface="Menlo"/>
              </a:rPr>
              <a:t>parametric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M</a:t>
            </a:r>
            <a:r>
              <a:rPr lang="es-ES" dirty="0" smtClean="0">
                <a:latin typeface="Menlo"/>
              </a:rPr>
              <a:t>: upper limit for </a:t>
            </a:r>
            <a:r>
              <a:rPr lang="es-ES" dirty="0" smtClean="0">
                <a:latin typeface="Menlo"/>
              </a:rPr>
              <a:t>innovations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l</a:t>
            </a:r>
            <a:r>
              <a:rPr lang="es-ES" i="1" dirty="0" smtClean="0">
                <a:latin typeface="Menlo"/>
              </a:rPr>
              <a:t>evel</a:t>
            </a:r>
            <a:r>
              <a:rPr lang="es-ES" dirty="0" smtClean="0">
                <a:latin typeface="Menlo"/>
              </a:rPr>
              <a:t>: level of confidence intervals</a:t>
            </a:r>
            <a:endParaRPr lang="es-ES" dirty="0" smtClean="0">
              <a:latin typeface="Menlo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enal1</a:t>
            </a:r>
            <a:r>
              <a:rPr lang="es-ES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enal2</a:t>
            </a:r>
            <a:r>
              <a:rPr lang="es-ES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validation</a:t>
            </a:r>
            <a:r>
              <a:rPr lang="es-ES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over</a:t>
            </a:r>
            <a:r>
              <a:rPr lang="es-ES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nit1</a:t>
            </a:r>
            <a:r>
              <a:rPr lang="es-ES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nit2</a:t>
            </a:r>
            <a:r>
              <a:rPr lang="es-ES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folds</a:t>
            </a:r>
            <a:r>
              <a:rPr lang="es-ES" dirty="0" smtClean="0">
                <a:latin typeface="Menlo"/>
              </a:rPr>
              <a:t>:  number of folds in validation</a:t>
            </a: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89034" y="4444714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Parametric 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80922" y="6015038"/>
            <a:ext cx="9455829" cy="29240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13500" y="6477854"/>
            <a:ext cx="6364457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(semi)parametric INAR bootstrap procedure for given data, model order, number of replications </a:t>
            </a:r>
            <a:r>
              <a:rPr lang="en-US" sz="1400" b="0" dirty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 given parametric family of distribution (Poi, Geo or NB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and estimation method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observations, bootstrap estimated parameters (alpha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US" sz="1400" b="0" dirty="0" err="1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pmf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innovation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parameters) and bootstrap confidence intervals</a:t>
            </a:r>
            <a:endParaRPr lang="en-US" sz="1400" b="0" dirty="0">
              <a:solidFill>
                <a:srgbClr val="06060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398369" y="6445943"/>
            <a:ext cx="296622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spinar_boot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lang="es-ES" dirty="0">
                <a:solidFill>
                  <a:schemeClr val="tx1"/>
                </a:solidFill>
              </a:rPr>
              <a:t>x, p, </a:t>
            </a:r>
            <a:r>
              <a:rPr lang="es-ES" dirty="0" smtClean="0">
                <a:solidFill>
                  <a:schemeClr val="tx1"/>
                </a:solidFill>
              </a:rPr>
              <a:t>B, setting, type, distr, </a:t>
            </a:r>
            <a:r>
              <a:rPr lang="es-ES" dirty="0" smtClean="0">
                <a:solidFill>
                  <a:schemeClr val="tx1"/>
                </a:solidFill>
              </a:rPr>
              <a:t>M,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                   level)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98940" y="6082088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899524" y="7582109"/>
            <a:ext cx="9579004" cy="3540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913500" y="7694002"/>
            <a:ext cx="9423252" cy="222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900050" y="8103845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922709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021364"/>
            <a:ext cx="315906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</a:t>
            </a:r>
            <a:r>
              <a:rPr lang="es-ES" dirty="0" smtClean="0"/>
              <a:t>validation, penal1,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/>
              <a:t>                            penal2, over, folds, init1,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mtClean="0"/>
              <a:t>                            init2</a:t>
            </a:r>
            <a:r>
              <a:rPr lang="es-ES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35648" y="4619884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Benutzerdefiniert</PresentationFormat>
  <Paragraphs>65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33</cp:revision>
  <cp:lastPrinted>2022-11-16T16:00:36Z</cp:lastPrinted>
  <dcterms:modified xsi:type="dcterms:W3CDTF">2023-01-24T09:44:18Z</dcterms:modified>
</cp:coreProperties>
</file>