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5"/>
    <p:sldMasterId id="2147483648" r:id="rId6"/>
  </p:sldMasterIdLst>
  <p:notesMasterIdLst>
    <p:notesMasterId r:id="rId28"/>
  </p:notesMasterIdLst>
  <p:sldIdLst>
    <p:sldId id="260" r:id="rId7"/>
    <p:sldId id="269" r:id="rId8"/>
    <p:sldId id="271" r:id="rId9"/>
    <p:sldId id="272" r:id="rId10"/>
    <p:sldId id="264" r:id="rId11"/>
    <p:sldId id="276" r:id="rId12"/>
    <p:sldId id="274" r:id="rId13"/>
    <p:sldId id="275" r:id="rId14"/>
    <p:sldId id="273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68" r:id="rId26"/>
    <p:sldId id="270" r:id="rId27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A68482-6047-4849-A4BC-6AE14C0C274E}">
          <p14:sldIdLst>
            <p14:sldId id="260"/>
          </p14:sldIdLst>
        </p14:section>
        <p14:section name="Overview" id="{64036624-2BA7-4B6D-A815-BA801EFB6B36}">
          <p14:sldIdLst>
            <p14:sldId id="269"/>
            <p14:sldId id="271"/>
            <p14:sldId id="272"/>
            <p14:sldId id="264"/>
            <p14:sldId id="276"/>
            <p14:sldId id="274"/>
          </p14:sldIdLst>
        </p14:section>
        <p14:section name="Trial and Portals" id="{E50DF2EA-5FE2-4938-A3A0-D5CB853A6149}">
          <p14:sldIdLst>
            <p14:sldId id="275"/>
            <p14:sldId id="273"/>
            <p14:sldId id="277"/>
            <p14:sldId id="278"/>
            <p14:sldId id="279"/>
            <p14:sldId id="280"/>
          </p14:sldIdLst>
        </p14:section>
        <p14:section name="PAAS - Web App" id="{74BB1676-97F2-454A-BF44-0E652B77A9B0}">
          <p14:sldIdLst>
            <p14:sldId id="281"/>
            <p14:sldId id="282"/>
            <p14:sldId id="283"/>
            <p14:sldId id="284"/>
            <p14:sldId id="285"/>
            <p14:sldId id="286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DEA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100" autoAdjust="0"/>
  </p:normalViewPr>
  <p:slideViewPr>
    <p:cSldViewPr>
      <p:cViewPr varScale="1">
        <p:scale>
          <a:sx n="118" d="100"/>
          <a:sy n="118" d="100"/>
        </p:scale>
        <p:origin x="1386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0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5135B-B541-411A-8615-EEF133DB8D97}" type="datetimeFigureOut">
              <a:rPr lang="en-US" smtClean="0"/>
              <a:t>2015-06-10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14CB4-B2E9-43E5-8534-841FE795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7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cover slide only, do not use for internal pages. Presenter email, Twitter</a:t>
            </a:r>
            <a:r>
              <a:rPr lang="en-US" baseline="0" dirty="0" smtClean="0"/>
              <a:t> handle or other info can be added beneath the name if desired.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37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Traffic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37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More</a:t>
            </a:r>
            <a:r>
              <a:rPr lang="en-US" baseline="0" dirty="0" smtClean="0"/>
              <a:t> detailed permissions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Trek 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34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04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Will be </a:t>
            </a:r>
            <a:r>
              <a:rPr lang="en-US" smtClean="0"/>
              <a:t>available in Visual</a:t>
            </a:r>
            <a:r>
              <a:rPr lang="en-US" baseline="0" smtClean="0"/>
              <a:t> Studio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1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Need to see if we can move stuff to Azure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Basic sites to</a:t>
            </a:r>
            <a:r>
              <a:rPr lang="en-US" baseline="0" dirty="0" smtClean="0"/>
              <a:t> test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3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 DB </a:t>
            </a:r>
            <a:r>
              <a:rPr lang="en-US" dirty="0" smtClean="0"/>
              <a:t>connectivity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Steps</a:t>
            </a:r>
            <a:r>
              <a:rPr lang="en-US" baseline="0" dirty="0" smtClean="0"/>
              <a:t> – Visual Studio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Open VS2013 (if</a:t>
            </a:r>
            <a:r>
              <a:rPr lang="en-US" baseline="0" dirty="0" smtClean="0"/>
              <a:t> possible)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New Project…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Installed &gt; Templates &gt; Visual C# &gt; Web &gt; ASP.NET Web 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MVC App (or Empty is actually fine)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Check “Host in the cloud” as a Web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Configuration settings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Steps –</a:t>
            </a:r>
            <a:r>
              <a:rPr lang="en-US" baseline="0" dirty="0" smtClean="0"/>
              <a:t> portal.azure.com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NEW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Web</a:t>
            </a:r>
            <a:r>
              <a:rPr lang="en-US" baseline="0" dirty="0" smtClean="0"/>
              <a:t> Apps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Web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URL, App Service Plan, Pricing Tier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Bring External Domains (Custom Domain Assignment)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51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 DB </a:t>
            </a:r>
            <a:r>
              <a:rPr lang="en-US" dirty="0" smtClean="0"/>
              <a:t>connectivity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Steps</a:t>
            </a:r>
            <a:r>
              <a:rPr lang="en-US" baseline="0" dirty="0" smtClean="0"/>
              <a:t> – Visual Studio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Open VS2013 (if</a:t>
            </a:r>
            <a:r>
              <a:rPr lang="en-US" baseline="0" dirty="0" smtClean="0"/>
              <a:t> possible)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New Project…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Installed &gt; Templates &gt; Visual C# &gt; Web &gt; ASP.NET Web 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MVC App (or Empty is actually fine)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Check “Host in the cloud” as a Web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mtClean="0"/>
              <a:t>Configuration settings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Steps –</a:t>
            </a:r>
            <a:r>
              <a:rPr lang="en-US" baseline="0" dirty="0" smtClean="0"/>
              <a:t> portal.azure.com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NEW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Web</a:t>
            </a:r>
            <a:r>
              <a:rPr lang="en-US" baseline="0" dirty="0" smtClean="0"/>
              <a:t> Apps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Web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URL, App Service Plan, Pricing Tier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Bring External Domains (Custom Domain Assignment)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63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 DB </a:t>
            </a:r>
            <a:r>
              <a:rPr lang="en-US" dirty="0" smtClean="0"/>
              <a:t>connectivity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Steps</a:t>
            </a:r>
            <a:r>
              <a:rPr lang="en-US" baseline="0" dirty="0" smtClean="0"/>
              <a:t> – Visual Studio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Open VS2013 (if</a:t>
            </a:r>
            <a:r>
              <a:rPr lang="en-US" baseline="0" dirty="0" smtClean="0"/>
              <a:t> possible)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New Project…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Installed &gt; Templates &gt; Visual C# &gt; Web &gt; ASP.NET Web 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MVC App (or Empty is actually fine)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Check “Host in the cloud” as a Web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mtClean="0"/>
              <a:t>Configuration settings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Steps –</a:t>
            </a:r>
            <a:r>
              <a:rPr lang="en-US" baseline="0" dirty="0" smtClean="0"/>
              <a:t> portal.azure.com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NEW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Web</a:t>
            </a:r>
            <a:r>
              <a:rPr lang="en-US" baseline="0" dirty="0" smtClean="0"/>
              <a:t> Apps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Web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URL, App Service Plan, Pricing Tier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Bring External Domains (Custom Domain Assignment)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13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 DB </a:t>
            </a:r>
            <a:r>
              <a:rPr lang="en-US" dirty="0" smtClean="0"/>
              <a:t>connectivity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Steps</a:t>
            </a:r>
            <a:r>
              <a:rPr lang="en-US" baseline="0" dirty="0" smtClean="0"/>
              <a:t> – Visual Studio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Open VS2013 (if</a:t>
            </a:r>
            <a:r>
              <a:rPr lang="en-US" baseline="0" dirty="0" smtClean="0"/>
              <a:t> possible)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New Project…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Installed &gt; Templates &gt; Visual C# &gt; Web &gt; ASP.NET Web 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MVC App (or Empty is actually fine)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Check “Host in the cloud” as a Web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mtClean="0"/>
              <a:t>Configuration settings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Steps –</a:t>
            </a:r>
            <a:r>
              <a:rPr lang="en-US" baseline="0" dirty="0" smtClean="0"/>
              <a:t> portal.azure.com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NEW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Web</a:t>
            </a:r>
            <a:r>
              <a:rPr lang="en-US" baseline="0" dirty="0" smtClean="0"/>
              <a:t> Apps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Web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URL, App Service Plan, Pricing Tier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Bring External Domains (Custom Domain Assignment)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26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 DB </a:t>
            </a:r>
            <a:r>
              <a:rPr lang="en-US" dirty="0" smtClean="0"/>
              <a:t>connectivity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Steps</a:t>
            </a:r>
            <a:r>
              <a:rPr lang="en-US" baseline="0" dirty="0" smtClean="0"/>
              <a:t> – Visual Studio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Open VS2013 (if</a:t>
            </a:r>
            <a:r>
              <a:rPr lang="en-US" baseline="0" dirty="0" smtClean="0"/>
              <a:t> possible)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New Project…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Installed &gt; Templates &gt; Visual C# &gt; Web &gt; ASP.NET Web 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MVC App (or Empty is actually fine)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Check “Host in the cloud” as a Web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mtClean="0"/>
              <a:t>Configuration settings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Steps –</a:t>
            </a:r>
            <a:r>
              <a:rPr lang="en-US" baseline="0" dirty="0" smtClean="0"/>
              <a:t> portal.azure.com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NEW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Web</a:t>
            </a:r>
            <a:r>
              <a:rPr lang="en-US" baseline="0" dirty="0" smtClean="0"/>
              <a:t> Apps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Web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URL, App Service Plan, Pricing Tier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Bring External Domains (Custom Domain Assignment)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4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the simplest terms, cloud computing means storing and accessing data and programs over the Internet instead of your computer's hard </a:t>
            </a:r>
            <a:r>
              <a:rPr lang="en-US" dirty="0" smtClean="0"/>
              <a:t>drive.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cloud is just a metaphor for the Internet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Collection of servers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97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42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63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IAAS – Azure Virtual Machines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PAAS – Web Apps, Azure 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SAAS – Office 365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Also: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IAAS – Amazon Web Services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PAAS – Google App Engine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SAAS – Gmail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32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57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7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Releases every three weeks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May</a:t>
            </a:r>
            <a:r>
              <a:rPr lang="en-US" baseline="0" dirty="0" smtClean="0"/>
              <a:t> break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75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4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23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Can also manage through: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Visual Studio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PowerShell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3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276350"/>
            <a:ext cx="723900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2114550"/>
            <a:ext cx="62484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i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 dirty="0" smtClean="0"/>
              <a:t>Place your subhead here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2724150"/>
            <a:ext cx="37338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Email address</a:t>
            </a:r>
          </a:p>
          <a:p>
            <a:pPr lvl="0"/>
            <a:r>
              <a:rPr lang="en-US" dirty="0" smtClean="0"/>
              <a:t>Twitter handle (or other)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31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47750"/>
            <a:ext cx="7620000" cy="3886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Bullet Points and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 algn="ctr">
              <a:defRPr sz="4000" b="1" cap="all" baseline="0">
                <a:solidFill>
                  <a:srgbClr val="338DEA"/>
                </a:solidFill>
              </a:defRPr>
            </a:lvl1pPr>
          </a:lstStyle>
          <a:p>
            <a:r>
              <a:rPr lang="en-US" dirty="0" smtClean="0"/>
              <a:t>Slide 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5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4000" b="1" cap="all" baseline="0">
                <a:solidFill>
                  <a:srgbClr val="338DEA"/>
                </a:solidFill>
              </a:defRPr>
            </a:lvl1pPr>
          </a:lstStyle>
          <a:p>
            <a:r>
              <a:rPr lang="en-US" dirty="0" smtClean="0"/>
              <a:t>Slide headline here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8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1933-6E70-4AFA-AB04-85E43741FC5F}" type="datetimeFigureOut">
              <a:rPr lang="en-US" smtClean="0"/>
              <a:t>2015-06-10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1005-C096-4EEA-A0A3-286155A54AB3}" type="slidenum">
              <a:rPr lang="en-US" smtClean="0"/>
              <a:t>‹#›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254" y="3875150"/>
            <a:ext cx="2288746" cy="11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9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BE830-22A8-47E2-9905-719E7398CD17}" type="datetimeFigureOut">
              <a:rPr lang="en-US" smtClean="0"/>
              <a:t>2015-06-10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1661-5E09-4490-8B7E-42ED2483042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63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nage.windowsazure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azure.microsoft.com/en-us/overview/what-is-azure/" TargetMode="External"/><Relationship Id="rId7" Type="http://schemas.openxmlformats.org/officeDocument/2006/relationships/hyperlink" Target="https://azure.microsoft.com/en-us/documentation/articles/powershell-install-configure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rtal.azure.com/" TargetMode="External"/><Relationship Id="rId5" Type="http://schemas.openxmlformats.org/officeDocument/2006/relationships/hyperlink" Target="https://manage.windowsazure.com/" TargetMode="External"/><Relationship Id="rId4" Type="http://schemas.openxmlformats.org/officeDocument/2006/relationships/hyperlink" Target="http://azure.microsoft.com/en-us/statu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azure.microsoft.com/en-us/updat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microsoft.com/en-us/statu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microsoft.com/en-us/pricing/free-trial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portal.azure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nage.windowsazure.com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Microsoft azure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2015 Intern Class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Michael Fazio</a:t>
            </a:r>
          </a:p>
          <a:p>
            <a:r>
              <a:rPr lang="en-US" dirty="0" smtClean="0"/>
              <a:t>Software Engineer</a:t>
            </a:r>
          </a:p>
          <a:p>
            <a:r>
              <a:rPr lang="en-US" dirty="0" smtClean="0"/>
              <a:t>Custom Software</a:t>
            </a:r>
          </a:p>
        </p:txBody>
      </p:sp>
    </p:spTree>
    <p:extLst>
      <p:ext uri="{BB962C8B-B14F-4D97-AF65-F5344CB8AC3E}">
        <p14:creationId xmlns:p14="http://schemas.microsoft.com/office/powerpoint/2010/main" val="26534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Management Portal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1400" b="0" cap="none" dirty="0">
                <a:hlinkClick r:id="rId3"/>
              </a:rPr>
              <a:t>https://manage.windowsazure.com/</a:t>
            </a:r>
            <a:endParaRPr lang="en-US" sz="1400" b="0" cap="none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1700" y="1063626"/>
            <a:ext cx="4610100" cy="381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Preview Portal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1400" b="0" cap="none" dirty="0">
                <a:hlinkClick r:id="rId3"/>
              </a:rPr>
              <a:t>https://portal.azure.com/</a:t>
            </a:r>
            <a:endParaRPr lang="en-US" sz="1400" b="0" cap="none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2532" y="1063625"/>
            <a:ext cx="5798936" cy="367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Visual Studio</a:t>
            </a:r>
            <a:endParaRPr lang="en-US" sz="1400" b="0" cap="none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011" y="1352550"/>
            <a:ext cx="7185977" cy="280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PowerShell</a:t>
            </a:r>
            <a:endParaRPr lang="en-US" sz="1400" b="0" cap="none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949450"/>
            <a:ext cx="3310700" cy="17478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1657350"/>
            <a:ext cx="4251451" cy="233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BLUE SUN CORPORATION</a:t>
            </a:r>
            <a:endParaRPr lang="en-US" sz="1400" b="0" cap="none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036352"/>
            <a:ext cx="2857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3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Basic Web APP</a:t>
            </a:r>
            <a:endParaRPr lang="en-US" sz="1400" b="0" cap="none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656" y="891216"/>
            <a:ext cx="723668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8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DB-Connected Web </a:t>
            </a:r>
            <a:r>
              <a:rPr lang="en-US" sz="3600" dirty="0" smtClean="0"/>
              <a:t>APP</a:t>
            </a:r>
            <a:endParaRPr lang="en-US" sz="1400" b="0" cap="none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115" y="892175"/>
            <a:ext cx="7293769" cy="38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REST API</a:t>
            </a:r>
            <a:r>
              <a:rPr lang="en-US" sz="3600" cap="none" dirty="0" smtClean="0"/>
              <a:t>s</a:t>
            </a:r>
            <a:endParaRPr lang="en-US" sz="1400" b="0" cap="none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1036" name="Picture 12" descr="http://image.slidesharecdn.com/rest-tuttle-130913084859-phpapp01/95/rest-apis-easier-than-you-imagined-17-638.jpg?cb=13790623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18" y="1063625"/>
            <a:ext cx="4678363" cy="35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Azure Mobile API</a:t>
            </a:r>
            <a:endParaRPr lang="en-US" sz="1400" b="0" cap="none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1026" name="Picture 2" descr="https://acomdpsstorage.blob.core.windows.net/dpsmedia-prod/azure.microsoft.com/en-us/documentation/articles/app-service-mobile-value-prop-preview/20150526092028/over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2" y="1063625"/>
            <a:ext cx="63150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24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API-Connected Web </a:t>
            </a:r>
            <a:r>
              <a:rPr lang="en-US" sz="3600" dirty="0" smtClean="0"/>
              <a:t>APP</a:t>
            </a:r>
            <a:endParaRPr lang="en-US" sz="1400" b="0" cap="none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115" y="892175"/>
            <a:ext cx="7293769" cy="38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2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What is the cloud?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2050" name="Picture 2" descr="http://www.microsoft.com/global/enterprise/publishingimages/occ/What-we-see-in-the-cloud/microsoft's-vision-for-cloud-productivity-az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49" y="892175"/>
            <a:ext cx="698182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48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9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67" dirty="0" smtClean="0"/>
              <a:t>What is Azure? </a:t>
            </a:r>
            <a:r>
              <a:rPr lang="en-US" sz="1867" dirty="0"/>
              <a:t>- </a:t>
            </a:r>
            <a:r>
              <a:rPr lang="en-US" sz="1867" dirty="0">
                <a:hlinkClick r:id="rId3"/>
              </a:rPr>
              <a:t>http://azure.microsoft.com/en-us/overview/what-is-azure</a:t>
            </a:r>
            <a:r>
              <a:rPr lang="en-US" sz="1867" dirty="0" smtClean="0">
                <a:hlinkClick r:id="rId3"/>
              </a:rPr>
              <a:t>/</a:t>
            </a:r>
            <a:endParaRPr lang="en-US" sz="1867" dirty="0" smtClean="0"/>
          </a:p>
          <a:p>
            <a:r>
              <a:rPr lang="en-US" sz="1867" dirty="0"/>
              <a:t>Azure Status - </a:t>
            </a:r>
            <a:r>
              <a:rPr lang="en-US" sz="1867" dirty="0">
                <a:hlinkClick r:id="rId4"/>
              </a:rPr>
              <a:t>http://azure.microsoft.com/en-us/status</a:t>
            </a:r>
            <a:r>
              <a:rPr lang="en-US" sz="1867" dirty="0" smtClean="0">
                <a:hlinkClick r:id="rId4"/>
              </a:rPr>
              <a:t>/</a:t>
            </a:r>
            <a:endParaRPr lang="en-US" sz="1867" dirty="0" smtClean="0"/>
          </a:p>
          <a:p>
            <a:r>
              <a:rPr lang="en-US" sz="1867" dirty="0"/>
              <a:t>Azure Management Portal - </a:t>
            </a:r>
            <a:r>
              <a:rPr lang="en-US" sz="1867" dirty="0">
                <a:hlinkClick r:id="rId5"/>
              </a:rPr>
              <a:t>https://manage.windowsazure.com</a:t>
            </a:r>
            <a:r>
              <a:rPr lang="en-US" sz="1867" dirty="0" smtClean="0">
                <a:hlinkClick r:id="rId5"/>
              </a:rPr>
              <a:t>/</a:t>
            </a:r>
            <a:endParaRPr lang="en-US" sz="1867" dirty="0" smtClean="0"/>
          </a:p>
          <a:p>
            <a:r>
              <a:rPr lang="en-US" sz="1867" dirty="0" smtClean="0"/>
              <a:t>Azure </a:t>
            </a:r>
            <a:r>
              <a:rPr lang="en-US" sz="1867" dirty="0"/>
              <a:t>Preview Portal - </a:t>
            </a:r>
            <a:r>
              <a:rPr lang="en-US" sz="1867" dirty="0">
                <a:hlinkClick r:id="rId6"/>
              </a:rPr>
              <a:t>https://portal.azure.com</a:t>
            </a:r>
            <a:r>
              <a:rPr lang="en-US" sz="1867" dirty="0" smtClean="0">
                <a:hlinkClick r:id="rId6"/>
              </a:rPr>
              <a:t>/</a:t>
            </a:r>
            <a:endParaRPr lang="en-US" sz="1867" dirty="0" smtClean="0"/>
          </a:p>
          <a:p>
            <a:r>
              <a:rPr lang="en-US" sz="1867" dirty="0" smtClean="0"/>
              <a:t>Installing </a:t>
            </a:r>
            <a:r>
              <a:rPr lang="en-US" sz="1867" dirty="0"/>
              <a:t>Azure PowerShell - </a:t>
            </a:r>
            <a:r>
              <a:rPr lang="en-US" sz="1867" dirty="0">
                <a:hlinkClick r:id="rId7"/>
              </a:rPr>
              <a:t>https://azure.microsoft.com/en-us/documentation/articles/powershell-install-configure</a:t>
            </a:r>
            <a:r>
              <a:rPr lang="en-US" sz="1867" dirty="0" smtClean="0">
                <a:hlinkClick r:id="rId7"/>
              </a:rPr>
              <a:t>/</a:t>
            </a:r>
            <a:endParaRPr lang="en-US" sz="1867" dirty="0" smtClean="0"/>
          </a:p>
          <a:p>
            <a:endParaRPr lang="en-US" sz="1867" dirty="0" smtClean="0"/>
          </a:p>
          <a:p>
            <a:endParaRPr lang="en-US" sz="1867" dirty="0" smtClean="0"/>
          </a:p>
          <a:p>
            <a:endParaRPr lang="en-US" sz="1867" dirty="0" smtClean="0"/>
          </a:p>
          <a:p>
            <a:endParaRPr lang="en-US" sz="1867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References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4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IAAS…PAAS…SAAS…WHA?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3074" name="Picture 2" descr="http://mschnlnine.vo.llnwd.net/d1/inetpub/kevinremde/Images/679669067395_DBE9/image_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07" y="819150"/>
            <a:ext cx="6645986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30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PAAS…Pizza as a service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4098" name="Picture 2" descr="http://blogs.technet.com/cfs-file.ashx/__key/communityserver-blogs-components-weblogfiles/00-00-00-48-25-metablogapi/paas_5F00_64E4888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819150"/>
            <a:ext cx="5105400" cy="409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08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67" dirty="0" smtClean="0"/>
              <a:t>According to Microsoft….</a:t>
            </a:r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“Azure is Microsoft’s cloud computing platform, a growing collection of integrated services—analytics, computing, database, mobile, networking, storage, and web—for moving faster, achieving more, and saving money.”</a:t>
            </a:r>
            <a:endParaRPr lang="en-US" sz="1867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What is Azure?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0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609" y="1063625"/>
            <a:ext cx="5428781" cy="39338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Azure </a:t>
            </a:r>
            <a:r>
              <a:rPr lang="en-US" sz="3600" dirty="0"/>
              <a:t>updates…a lot</a:t>
            </a:r>
            <a:br>
              <a:rPr lang="en-US" sz="3600" dirty="0"/>
            </a:br>
            <a:r>
              <a:rPr lang="en-US" sz="1400" b="0" cap="none" dirty="0" smtClean="0">
                <a:hlinkClick r:id="rId4"/>
              </a:rPr>
              <a:t>http://azure.microsoft.com/en-us/updates/</a:t>
            </a:r>
            <a:endParaRPr lang="en-US" sz="1400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/>
              <a:t>Azure Status</a:t>
            </a:r>
            <a:br>
              <a:rPr lang="en-US" sz="3600" dirty="0"/>
            </a:br>
            <a:r>
              <a:rPr lang="en-US" sz="1400" b="0" cap="none" dirty="0" smtClean="0">
                <a:hlinkClick r:id="rId3"/>
              </a:rPr>
              <a:t>http://azure.microsoft.com/en-us/status/</a:t>
            </a:r>
            <a:endParaRPr lang="en-US" sz="1400" b="0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500" y="1212850"/>
            <a:ext cx="6605000" cy="342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3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/>
              <a:t>Free TRIAL</a:t>
            </a:r>
            <a:br>
              <a:rPr lang="en-US" sz="3600" dirty="0"/>
            </a:br>
            <a:r>
              <a:rPr lang="en-US" sz="1400" b="0" cap="none" dirty="0" smtClean="0">
                <a:hlinkClick r:id="rId3"/>
              </a:rPr>
              <a:t>http://azure.microsoft.com/en-us/pricing/free-trial/</a:t>
            </a:r>
            <a:endParaRPr lang="en-US" sz="1400" b="0" cap="none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62" y="1036799"/>
            <a:ext cx="8143875" cy="36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5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885950"/>
            <a:ext cx="3663136" cy="30289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THE AZURE PORTAL(S?)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908" y="1885950"/>
            <a:ext cx="3819525" cy="24192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1294825"/>
            <a:ext cx="366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Microsoft Azure Management Portal</a:t>
            </a:r>
          </a:p>
          <a:p>
            <a:r>
              <a:rPr lang="en-US" sz="1400" dirty="0" smtClean="0">
                <a:hlinkClick r:id="rId6"/>
              </a:rPr>
              <a:t>https://manage.windowsazure.com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769102" y="1309181"/>
            <a:ext cx="366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Microsoft Azure Preview Portal</a:t>
            </a:r>
          </a:p>
          <a:p>
            <a:r>
              <a:rPr lang="en-US" sz="1400" dirty="0" smtClean="0">
                <a:hlinkClick r:id="rId7"/>
              </a:rPr>
              <a:t>https://portal.azure.com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76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yline PowerPoint Template.potx [Read-Only]" id="{8A844D32-411C-4F5C-9F0D-E2322C189318}" vid="{84944BB3-EA78-41D2-9447-1DB2994428B2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yline PowerPoint Template.potx [Read-Only]" id="{8A844D32-411C-4F5C-9F0D-E2322C189318}" vid="{6E5852B3-66AB-48C9-BE17-C1A27D6AAF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e37aee8-73ad-441e-bced-8b530ad9291b" xsi:nil="true"/>
    <_dlc_DocId xmlns="52ad97b0-86c1-49b5-b544-c488bf38e7c0">SAZVWXQSR7YH-3011-15</_dlc_DocId>
    <_dlc_DocIdUrl xmlns="52ad97b0-86c1-49b5-b544-c488bf38e7c0">
      <Url>https://my.skylinetechnologies.com/Support/SalesMarketingCenter/branding/_layouts/15/DocIdRedir.aspx?ID=SAZVWXQSR7YH-3011-15</Url>
      <Description>SAZVWXQSR7YH-3011-15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2E750987EE2543B234B3A674D6BE3D" ma:contentTypeVersion="105" ma:contentTypeDescription="Create a new document." ma:contentTypeScope="" ma:versionID="21dfcedbdd96fddb0fe2e2937c236050">
  <xsd:schema xmlns:xsd="http://www.w3.org/2001/XMLSchema" xmlns:xs="http://www.w3.org/2001/XMLSchema" xmlns:p="http://schemas.microsoft.com/office/2006/metadata/properties" xmlns:ns2="1e37aee8-73ad-441e-bced-8b530ad9291b" xmlns:ns3="52ad97b0-86c1-49b5-b544-c488bf38e7c0" targetNamespace="http://schemas.microsoft.com/office/2006/metadata/properties" ma:root="true" ma:fieldsID="a123537ca58bcc10f3198159b6343971" ns2:_="" ns3:_="">
    <xsd:import namespace="1e37aee8-73ad-441e-bced-8b530ad9291b"/>
    <xsd:import namespace="52ad97b0-86c1-49b5-b544-c488bf38e7c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7aee8-73ad-441e-bced-8b530ad9291b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d97b0-86c1-49b5-b544-c488bf38e7c0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DB4CE3-4EB9-4C5B-AB3E-621993C78A6D}">
  <ds:schemaRefs>
    <ds:schemaRef ds:uri="http://purl.org/dc/elements/1.1/"/>
    <ds:schemaRef ds:uri="http://schemas.microsoft.com/office/2006/metadata/properties"/>
    <ds:schemaRef ds:uri="52ad97b0-86c1-49b5-b544-c488bf38e7c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e37aee8-73ad-441e-bced-8b530ad9291b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53893B7-1751-4C4F-BDF8-1E8C6C10D5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B308FA-87CC-4CE5-96AF-CCE6818F8A0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D46EF77C-DAFD-4807-921E-74A4BB4FB1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37aee8-73ad-441e-bced-8b530ad9291b"/>
    <ds:schemaRef ds:uri="52ad97b0-86c1-49b5-b544-c488bf38e7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2015 Intern Class - Azure</Template>
  <TotalTime>782</TotalTime>
  <Words>695</Words>
  <Application>Microsoft Office PowerPoint</Application>
  <PresentationFormat>On-screen Show (16:9)</PresentationFormat>
  <Paragraphs>152</Paragraphs>
  <Slides>21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Georgia</vt:lpstr>
      <vt:lpstr>Custom Design</vt:lpstr>
      <vt:lpstr>Office Theme</vt:lpstr>
      <vt:lpstr>PowerPoint Presentation</vt:lpstr>
      <vt:lpstr>What is the cloud?</vt:lpstr>
      <vt:lpstr>IAAS…PAAS…SAAS…WHA?</vt:lpstr>
      <vt:lpstr>PAAS…Pizza as a service</vt:lpstr>
      <vt:lpstr>What is Azure?</vt:lpstr>
      <vt:lpstr>Azure updates…a lot http://azure.microsoft.com/en-us/updates/</vt:lpstr>
      <vt:lpstr>Azure Status http://azure.microsoft.com/en-us/status/</vt:lpstr>
      <vt:lpstr>Free TRIAL http://azure.microsoft.com/en-us/pricing/free-trial/</vt:lpstr>
      <vt:lpstr>THE AZURE PORTAL(S?)</vt:lpstr>
      <vt:lpstr>Management Portal https://manage.windowsazure.com/</vt:lpstr>
      <vt:lpstr>Preview Portal https://portal.azure.com/</vt:lpstr>
      <vt:lpstr>Visual Studio</vt:lpstr>
      <vt:lpstr>PowerShell</vt:lpstr>
      <vt:lpstr>BLUE SUN CORPORATION</vt:lpstr>
      <vt:lpstr>Basic Web APP</vt:lpstr>
      <vt:lpstr>DB-Connected Web APP</vt:lpstr>
      <vt:lpstr>REST APIs</vt:lpstr>
      <vt:lpstr>Azure Mobile API</vt:lpstr>
      <vt:lpstr>API-Connected Web APP</vt:lpstr>
      <vt:lpstr>PowerPoint Presentation</vt:lpstr>
      <vt:lpstr>References</vt:lpstr>
    </vt:vector>
  </TitlesOfParts>
  <Company>Skyline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Fazio, Michael</dc:creator>
  <cp:lastModifiedBy>Fazio, Michael</cp:lastModifiedBy>
  <cp:revision>23</cp:revision>
  <cp:lastPrinted>2013-02-22T16:36:11Z</cp:lastPrinted>
  <dcterms:created xsi:type="dcterms:W3CDTF">2015-06-10T15:12:35Z</dcterms:created>
  <dcterms:modified xsi:type="dcterms:W3CDTF">2015-06-11T04:21:47Z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0x0101004D2E750987EE2543B234B3A674D6BE3D</vt:lpwstr>
  </property>
  <property fmtid="{D5CDD505-2E9C-101B-9397-08002B2CF9AE}" pid="3" name="_dlc_DocIdItemGuid">
    <vt:lpwstr>f3bda16d-9d80-40e7-88b7-f9e973ba2a62</vt:lpwstr>
  </property>
</Properties>
</file>