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4"/>
  </p:notesMasterIdLst>
  <p:sldIdLst>
    <p:sldId id="260" r:id="rId7"/>
    <p:sldId id="269" r:id="rId8"/>
    <p:sldId id="271" r:id="rId9"/>
    <p:sldId id="272" r:id="rId10"/>
    <p:sldId id="264" r:id="rId11"/>
    <p:sldId id="276" r:id="rId12"/>
    <p:sldId id="274" r:id="rId13"/>
    <p:sldId id="275" r:id="rId14"/>
    <p:sldId id="273" r:id="rId15"/>
    <p:sldId id="277" r:id="rId16"/>
    <p:sldId id="278" r:id="rId17"/>
    <p:sldId id="279" r:id="rId18"/>
    <p:sldId id="280" r:id="rId19"/>
    <p:sldId id="281" r:id="rId20"/>
    <p:sldId id="282" r:id="rId21"/>
    <p:sldId id="268" r:id="rId22"/>
    <p:sldId id="270" r:id="rId2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A68482-6047-4849-A4BC-6AE14C0C274E}">
          <p14:sldIdLst>
            <p14:sldId id="260"/>
          </p14:sldIdLst>
        </p14:section>
        <p14:section name="Overview" id="{64036624-2BA7-4B6D-A815-BA801EFB6B36}">
          <p14:sldIdLst>
            <p14:sldId id="269"/>
            <p14:sldId id="271"/>
            <p14:sldId id="272"/>
            <p14:sldId id="264"/>
            <p14:sldId id="276"/>
            <p14:sldId id="274"/>
          </p14:sldIdLst>
        </p14:section>
        <p14:section name="Trial and Portals" id="{E50DF2EA-5FE2-4938-A3A0-D5CB853A6149}">
          <p14:sldIdLst>
            <p14:sldId id="275"/>
            <p14:sldId id="273"/>
            <p14:sldId id="277"/>
            <p14:sldId id="278"/>
            <p14:sldId id="279"/>
            <p14:sldId id="280"/>
          </p14:sldIdLst>
        </p14:section>
        <p14:section name="PAAS - Web App" id="{74BB1676-97F2-454A-BF44-0E652B77A9B0}">
          <p14:sldIdLst>
            <p14:sldId id="281"/>
            <p14:sldId id="282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Traffic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More</a:t>
            </a:r>
            <a:r>
              <a:rPr lang="en-US" baseline="0" dirty="0" smtClean="0"/>
              <a:t> detailed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Trek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4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4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Will be </a:t>
            </a:r>
            <a:r>
              <a:rPr lang="en-US" smtClean="0"/>
              <a:t>available in Visual</a:t>
            </a:r>
            <a:r>
              <a:rPr lang="en-US" baseline="0" smtClean="0"/>
              <a:t> Studio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Need to see if we can move stuff to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Basic sites to</a:t>
            </a:r>
            <a:r>
              <a:rPr lang="en-US" baseline="0" dirty="0" smtClean="0"/>
              <a:t> test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 DB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Steps –</a:t>
            </a:r>
            <a:r>
              <a:rPr lang="en-US" baseline="0" dirty="0" smtClean="0"/>
              <a:t> portal.azure.com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Web</a:t>
            </a:r>
            <a:r>
              <a:rPr lang="en-US" baseline="0" dirty="0" smtClean="0"/>
              <a:t>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URL, App Service Plan, Pricing 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Bring External Domains (Custom Domain Assignment)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1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simplest terms, cloud computing means storing and accessing data and programs over the Internet instead of your computer's hard </a:t>
            </a:r>
            <a:r>
              <a:rPr lang="en-US" dirty="0" smtClean="0"/>
              <a:t>drive.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cloud is just a metaphor for the Internet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Collection of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Azure Virtual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Web Apps, Azure 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Office 365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IAAS – Amazon Web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PAAS – Google App Engine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SAAS – Gmail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Releases every three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May</a:t>
            </a:r>
            <a:r>
              <a:rPr lang="en-US" baseline="0" dirty="0" smtClean="0"/>
              <a:t> break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also manage through: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Visual Studio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t>2015-06-10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.windowsazur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azure.microsoft.com/en-us/overview/what-is-azure/" TargetMode="External"/><Relationship Id="rId7" Type="http://schemas.openxmlformats.org/officeDocument/2006/relationships/hyperlink" Target="https://azure.microsoft.com/en-us/documentation/articles/powershell-install-configur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azure.com/" TargetMode="External"/><Relationship Id="rId5" Type="http://schemas.openxmlformats.org/officeDocument/2006/relationships/hyperlink" Target="https://manage.windowsazure.com/" TargetMode="External"/><Relationship Id="rId4" Type="http://schemas.openxmlformats.org/officeDocument/2006/relationships/hyperlink" Target="http://azure.microsoft.com/en-us/stat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azure.microsoft.com/en-us/updat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stat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pricing/free-t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age.windowsazure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 Intern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Michael Fazio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Custom Software</a:t>
            </a:r>
          </a:p>
        </p:txBody>
      </p:sp>
    </p:spTree>
    <p:extLst>
      <p:ext uri="{BB962C8B-B14F-4D97-AF65-F5344CB8AC3E}">
        <p14:creationId xmlns:p14="http://schemas.microsoft.com/office/powerpoint/2010/main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Management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https://manage.windowsazure.com/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1063626"/>
            <a:ext cx="4610100" cy="38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Preview Portal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1400" b="0" cap="none" dirty="0">
                <a:hlinkClick r:id="rId3"/>
              </a:rPr>
              <a:t>https://portal.azure.com/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32" y="1063625"/>
            <a:ext cx="5798936" cy="36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Visual Studio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11" y="1352550"/>
            <a:ext cx="7185977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PowerShell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49450"/>
            <a:ext cx="3310700" cy="1747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657350"/>
            <a:ext cx="4251451" cy="23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BLUE SUN CORPORATION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36352"/>
            <a:ext cx="285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Basic Web APP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56" y="891216"/>
            <a:ext cx="723668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67" dirty="0" smtClean="0"/>
              <a:t>What is Azure? </a:t>
            </a:r>
            <a:r>
              <a:rPr lang="en-US" sz="1867" dirty="0"/>
              <a:t>- </a:t>
            </a:r>
            <a:r>
              <a:rPr lang="en-US" sz="1867" dirty="0">
                <a:hlinkClick r:id="rId3"/>
              </a:rPr>
              <a:t>http://azure.microsoft.com/en-us/overview/what-is-azure</a:t>
            </a:r>
            <a:r>
              <a:rPr lang="en-US" sz="1867" dirty="0" smtClean="0">
                <a:hlinkClick r:id="rId3"/>
              </a:rPr>
              <a:t>/</a:t>
            </a:r>
            <a:endParaRPr lang="en-US" sz="1867" dirty="0" smtClean="0"/>
          </a:p>
          <a:p>
            <a:r>
              <a:rPr lang="en-US" sz="1867" dirty="0"/>
              <a:t>Azure Status - </a:t>
            </a:r>
            <a:r>
              <a:rPr lang="en-US" sz="1867" dirty="0">
                <a:hlinkClick r:id="rId4"/>
              </a:rPr>
              <a:t>http://azure.microsoft.com/en-us/status</a:t>
            </a:r>
            <a:r>
              <a:rPr lang="en-US" sz="1867" dirty="0" smtClean="0">
                <a:hlinkClick r:id="rId4"/>
              </a:rPr>
              <a:t>/</a:t>
            </a:r>
            <a:endParaRPr lang="en-US" sz="1867" dirty="0" smtClean="0"/>
          </a:p>
          <a:p>
            <a:r>
              <a:rPr lang="en-US" sz="1867" dirty="0"/>
              <a:t>Azure Management Portal - </a:t>
            </a:r>
            <a:r>
              <a:rPr lang="en-US" sz="1867" dirty="0">
                <a:hlinkClick r:id="rId5"/>
              </a:rPr>
              <a:t>https://manage.windowsazure.com</a:t>
            </a:r>
            <a:r>
              <a:rPr lang="en-US" sz="1867" dirty="0" smtClean="0">
                <a:hlinkClick r:id="rId5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Azure </a:t>
            </a:r>
            <a:r>
              <a:rPr lang="en-US" sz="1867" dirty="0"/>
              <a:t>Preview Portal - </a:t>
            </a:r>
            <a:r>
              <a:rPr lang="en-US" sz="1867" dirty="0">
                <a:hlinkClick r:id="rId6"/>
              </a:rPr>
              <a:t>https://portal.azure.com</a:t>
            </a:r>
            <a:r>
              <a:rPr lang="en-US" sz="1867" dirty="0" smtClean="0">
                <a:hlinkClick r:id="rId6"/>
              </a:rPr>
              <a:t>/</a:t>
            </a:r>
            <a:endParaRPr lang="en-US" sz="1867" dirty="0" smtClean="0"/>
          </a:p>
          <a:p>
            <a:r>
              <a:rPr lang="en-US" sz="1867" dirty="0" smtClean="0"/>
              <a:t>Installing </a:t>
            </a:r>
            <a:r>
              <a:rPr lang="en-US" sz="1867" dirty="0"/>
              <a:t>Azure PowerShell - </a:t>
            </a:r>
            <a:r>
              <a:rPr lang="en-US" sz="1867" dirty="0">
                <a:hlinkClick r:id="rId7"/>
              </a:rPr>
              <a:t>https://azure.microsoft.com/en-us/documentation/articles/powershell-install-configure</a:t>
            </a:r>
            <a:r>
              <a:rPr lang="en-US" sz="1867" dirty="0" smtClean="0">
                <a:hlinkClick r:id="rId7"/>
              </a:rPr>
              <a:t>/</a:t>
            </a:r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  <a:p>
            <a:endParaRPr lang="en-US" sz="1867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the cloud?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050" name="Picture 2" descr="http://www.microsoft.com/global/enterprise/publishingimages/occ/What-we-see-in-the-cloud/microsoft's-vision-for-cloud-productivity-az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9" y="892175"/>
            <a:ext cx="69818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IAAS…PAAS…SAAS…WHA?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3074" name="Picture 2" descr="http://mschnlnine.vo.llnwd.net/d1/inetpub/kevinremde/Images/679669067395_DBE9/imag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07" y="819150"/>
            <a:ext cx="66459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PAAS…Pizza as a service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098" name="Picture 2" descr="http://blogs.technet.com/cfs-file.ashx/__key/communityserver-blogs-components-weblogfiles/00-00-00-48-25-metablogapi/paas_5F00_64E4888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19150"/>
            <a:ext cx="5105400" cy="40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67" dirty="0" smtClean="0"/>
              <a:t>According to Microsoft….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“Azure is Microsoft’s cloud computing platform, a growing collection of integrated services—analytics, computing, database, mobile, networking, storage, and web—for moving faster, achieving more, and saving money.”</a:t>
            </a:r>
            <a:endParaRPr lang="en-US" sz="1867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What is Azure?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09" y="1063625"/>
            <a:ext cx="5428781" cy="3933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Azure </a:t>
            </a:r>
            <a:r>
              <a:rPr lang="en-US" sz="3600" dirty="0"/>
              <a:t>updates…a lot</a:t>
            </a:r>
            <a:br>
              <a:rPr lang="en-US" sz="3600" dirty="0"/>
            </a:br>
            <a:r>
              <a:rPr lang="en-US" sz="1400" b="0" cap="none" dirty="0" smtClean="0">
                <a:hlinkClick r:id="rId4"/>
              </a:rPr>
              <a:t>http://azure.microsoft.com/en-us/updates/</a:t>
            </a:r>
            <a:endParaRPr lang="en-US" sz="1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Azure Status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http://azure.microsoft.com/en-us/status/</a:t>
            </a:r>
            <a:endParaRPr lang="en-US" sz="1400" b="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00" y="1212850"/>
            <a:ext cx="6605000" cy="34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/>
              <a:t>Free TRIAL</a:t>
            </a:r>
            <a:br>
              <a:rPr lang="en-US" sz="3600" dirty="0"/>
            </a:br>
            <a:r>
              <a:rPr lang="en-US" sz="1400" b="0" cap="none" dirty="0" smtClean="0">
                <a:hlinkClick r:id="rId3"/>
              </a:rPr>
              <a:t>http://azure.microsoft.com/en-us/pricing/free-trial/</a:t>
            </a:r>
            <a:endParaRPr lang="en-US" sz="1400" b="0" cap="none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" y="1036799"/>
            <a:ext cx="8143875" cy="3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3663136" cy="30289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339" y="206375"/>
            <a:ext cx="6801323" cy="857250"/>
          </a:xfrm>
        </p:spPr>
        <p:txBody>
          <a:bodyPr/>
          <a:lstStyle/>
          <a:p>
            <a:r>
              <a:rPr lang="en-US" sz="3600" dirty="0" smtClean="0"/>
              <a:t>THE AZURE PORTAL(S?)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7" y="57150"/>
            <a:ext cx="1229033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908" y="1885950"/>
            <a:ext cx="3819525" cy="2419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294825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Management Portal</a:t>
            </a:r>
          </a:p>
          <a:p>
            <a:r>
              <a:rPr lang="en-US" sz="1400" dirty="0" smtClean="0">
                <a:hlinkClick r:id="rId6"/>
              </a:rPr>
              <a:t>https://manage.windowsazure.com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69102" y="1309181"/>
            <a:ext cx="366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Azure Preview Portal</a:t>
            </a:r>
          </a:p>
          <a:p>
            <a:r>
              <a:rPr lang="en-US" sz="1400" dirty="0" smtClean="0">
                <a:hlinkClick r:id="rId7"/>
              </a:rPr>
              <a:t>https://portal.azure.com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6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84944BB3-EA78-41D2-9447-1DB2994428B2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line PowerPoint Template.potx [Read-Only]" id="{8A844D32-411C-4F5C-9F0D-E2322C189318}" vid="{6E5852B3-66AB-48C9-BE17-C1A27D6AAF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schemas.microsoft.com/office/2006/metadata/properties"/>
    <ds:schemaRef ds:uri="52ad97b0-86c1-49b5-b544-c488bf38e7c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e37aee8-73ad-441e-bced-8b530ad9291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 Intern Class - Azure</Template>
  <TotalTime>696</TotalTime>
  <Words>332</Words>
  <Application>Microsoft Office PowerPoint</Application>
  <PresentationFormat>On-screen Show (16:9)</PresentationFormat>
  <Paragraphs>81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Custom Design</vt:lpstr>
      <vt:lpstr>Office Theme</vt:lpstr>
      <vt:lpstr>PowerPoint Presentation</vt:lpstr>
      <vt:lpstr>What is the cloud?</vt:lpstr>
      <vt:lpstr>IAAS…PAAS…SAAS…WHA?</vt:lpstr>
      <vt:lpstr>PAAS…Pizza as a service</vt:lpstr>
      <vt:lpstr>What is Azure?</vt:lpstr>
      <vt:lpstr>Azure updates…a lot http://azure.microsoft.com/en-us/updates/</vt:lpstr>
      <vt:lpstr>Azure Status http://azure.microsoft.com/en-us/status/</vt:lpstr>
      <vt:lpstr>Free TRIAL http://azure.microsoft.com/en-us/pricing/free-trial/</vt:lpstr>
      <vt:lpstr>THE AZURE PORTAL(S?)</vt:lpstr>
      <vt:lpstr>Management Portal https://manage.windowsazure.com/</vt:lpstr>
      <vt:lpstr>Preview Portal https://portal.azure.com/</vt:lpstr>
      <vt:lpstr>Visual Studio</vt:lpstr>
      <vt:lpstr>PowerShell</vt:lpstr>
      <vt:lpstr>BLUE SUN CORPORATION</vt:lpstr>
      <vt:lpstr>Basic Web APP</vt:lpstr>
      <vt:lpstr>PowerPoint Presentation</vt:lpstr>
      <vt:lpstr>References</vt:lpstr>
    </vt:vector>
  </TitlesOfParts>
  <Company>Skyline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Fazio, Michael</dc:creator>
  <cp:lastModifiedBy>Fazio, Michael</cp:lastModifiedBy>
  <cp:revision>19</cp:revision>
  <cp:lastPrinted>2013-02-22T16:36:11Z</cp:lastPrinted>
  <dcterms:created xsi:type="dcterms:W3CDTF">2015-06-10T15:12:35Z</dcterms:created>
  <dcterms:modified xsi:type="dcterms:W3CDTF">2015-06-11T02:55:28Z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