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96" r:id="rId4"/>
    <p:sldId id="297" r:id="rId5"/>
    <p:sldId id="336" r:id="rId6"/>
    <p:sldId id="337" r:id="rId7"/>
    <p:sldId id="325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FCE29"/>
    <a:srgbClr val="F2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73E52-2631-4D58-90C2-252E71E015B2}" v="5" dt="2020-05-13T17:41:33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6"/>
    <p:restoredTop sz="94590"/>
  </p:normalViewPr>
  <p:slideViewPr>
    <p:cSldViewPr>
      <p:cViewPr varScale="1">
        <p:scale>
          <a:sx n="150" d="100"/>
          <a:sy n="150" d="100"/>
        </p:scale>
        <p:origin x="360" y="126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Fein" userId="d19257ac925f3774" providerId="LiveId" clId="{EF173E52-2631-4D58-90C2-252E71E015B2}"/>
    <pc:docChg chg="undo custSel addSld delSld modSld">
      <pc:chgData name="Matt Fein" userId="d19257ac925f3774" providerId="LiveId" clId="{EF173E52-2631-4D58-90C2-252E71E015B2}" dt="2020-05-13T17:47:59.459" v="1202" actId="47"/>
      <pc:docMkLst>
        <pc:docMk/>
      </pc:docMkLst>
      <pc:sldChg chg="addSp modSp mod">
        <pc:chgData name="Matt Fein" userId="d19257ac925f3774" providerId="LiveId" clId="{EF173E52-2631-4D58-90C2-252E71E015B2}" dt="2020-05-13T17:32:55.838" v="101" actId="1076"/>
        <pc:sldMkLst>
          <pc:docMk/>
          <pc:sldMk cId="4012722933" sldId="296"/>
        </pc:sldMkLst>
        <pc:spChg chg="mod">
          <ac:chgData name="Matt Fein" userId="d19257ac925f3774" providerId="LiveId" clId="{EF173E52-2631-4D58-90C2-252E71E015B2}" dt="2020-05-13T17:31:22.232" v="86" actId="20577"/>
          <ac:spMkLst>
            <pc:docMk/>
            <pc:sldMk cId="4012722933" sldId="296"/>
            <ac:spMk id="9" creationId="{00000000-0000-0000-0000-000000000000}"/>
          </ac:spMkLst>
        </pc:spChg>
        <pc:picChg chg="add mod">
          <ac:chgData name="Matt Fein" userId="d19257ac925f3774" providerId="LiveId" clId="{EF173E52-2631-4D58-90C2-252E71E015B2}" dt="2020-05-13T17:31:57.244" v="94" actId="1076"/>
          <ac:picMkLst>
            <pc:docMk/>
            <pc:sldMk cId="4012722933" sldId="296"/>
            <ac:picMk id="3" creationId="{8A9B3FBD-953F-4E53-B53F-179B8988646B}"/>
          </ac:picMkLst>
        </pc:picChg>
        <pc:picChg chg="add mod">
          <ac:chgData name="Matt Fein" userId="d19257ac925f3774" providerId="LiveId" clId="{EF173E52-2631-4D58-90C2-252E71E015B2}" dt="2020-05-13T17:32:55.838" v="101" actId="1076"/>
          <ac:picMkLst>
            <pc:docMk/>
            <pc:sldMk cId="4012722933" sldId="296"/>
            <ac:picMk id="6" creationId="{62096AB9-8ADC-42F1-9CA6-8B9C2D4DF611}"/>
          </ac:picMkLst>
        </pc:picChg>
      </pc:sldChg>
      <pc:sldChg chg="modSp mod">
        <pc:chgData name="Matt Fein" userId="d19257ac925f3774" providerId="LiveId" clId="{EF173E52-2631-4D58-90C2-252E71E015B2}" dt="2020-05-13T17:35:42.408" v="267" actId="20577"/>
        <pc:sldMkLst>
          <pc:docMk/>
          <pc:sldMk cId="1833612497" sldId="297"/>
        </pc:sldMkLst>
        <pc:spChg chg="mod">
          <ac:chgData name="Matt Fein" userId="d19257ac925f3774" providerId="LiveId" clId="{EF173E52-2631-4D58-90C2-252E71E015B2}" dt="2020-05-13T17:34:03.661" v="161" actId="20577"/>
          <ac:spMkLst>
            <pc:docMk/>
            <pc:sldMk cId="1833612497" sldId="297"/>
            <ac:spMk id="2" creationId="{00000000-0000-0000-0000-000000000000}"/>
          </ac:spMkLst>
        </pc:spChg>
        <pc:spChg chg="mod">
          <ac:chgData name="Matt Fein" userId="d19257ac925f3774" providerId="LiveId" clId="{EF173E52-2631-4D58-90C2-252E71E015B2}" dt="2020-05-13T17:33:34.920" v="132" actId="20577"/>
          <ac:spMkLst>
            <pc:docMk/>
            <pc:sldMk cId="1833612497" sldId="297"/>
            <ac:spMk id="3" creationId="{00000000-0000-0000-0000-000000000000}"/>
          </ac:spMkLst>
        </pc:spChg>
        <pc:spChg chg="mod">
          <ac:chgData name="Matt Fein" userId="d19257ac925f3774" providerId="LiveId" clId="{EF173E52-2631-4D58-90C2-252E71E015B2}" dt="2020-05-13T17:34:13.954" v="183" actId="20577"/>
          <ac:spMkLst>
            <pc:docMk/>
            <pc:sldMk cId="1833612497" sldId="297"/>
            <ac:spMk id="8" creationId="{00000000-0000-0000-0000-000000000000}"/>
          </ac:spMkLst>
        </pc:spChg>
        <pc:spChg chg="mod">
          <ac:chgData name="Matt Fein" userId="d19257ac925f3774" providerId="LiveId" clId="{EF173E52-2631-4D58-90C2-252E71E015B2}" dt="2020-05-13T17:35:29.039" v="247" actId="20577"/>
          <ac:spMkLst>
            <pc:docMk/>
            <pc:sldMk cId="1833612497" sldId="297"/>
            <ac:spMk id="19" creationId="{9F3D2DDC-22B0-7C4D-A464-B35455B229B5}"/>
          </ac:spMkLst>
        </pc:spChg>
        <pc:spChg chg="mod">
          <ac:chgData name="Matt Fein" userId="d19257ac925f3774" providerId="LiveId" clId="{EF173E52-2631-4D58-90C2-252E71E015B2}" dt="2020-05-13T17:35:42.408" v="267" actId="20577"/>
          <ac:spMkLst>
            <pc:docMk/>
            <pc:sldMk cId="1833612497" sldId="297"/>
            <ac:spMk id="23" creationId="{D333D1D1-115E-A44A-8162-01215F2878F0}"/>
          </ac:spMkLst>
        </pc:spChg>
        <pc:spChg chg="mod">
          <ac:chgData name="Matt Fein" userId="d19257ac925f3774" providerId="LiveId" clId="{EF173E52-2631-4D58-90C2-252E71E015B2}" dt="2020-05-13T17:34:32.859" v="224" actId="20577"/>
          <ac:spMkLst>
            <pc:docMk/>
            <pc:sldMk cId="1833612497" sldId="297"/>
            <ac:spMk id="31" creationId="{F279EA45-3DE2-5247-AF1B-145CC91641C1}"/>
          </ac:spMkLst>
        </pc:spChg>
        <pc:spChg chg="mod">
          <ac:chgData name="Matt Fein" userId="d19257ac925f3774" providerId="LiveId" clId="{EF173E52-2631-4D58-90C2-252E71E015B2}" dt="2020-05-13T17:34:47.002" v="238" actId="20577"/>
          <ac:spMkLst>
            <pc:docMk/>
            <pc:sldMk cId="1833612497" sldId="297"/>
            <ac:spMk id="35" creationId="{3FF175C6-3709-1D41-8B82-ACF60B3B0AB4}"/>
          </ac:spMkLst>
        </pc:spChg>
      </pc:sldChg>
      <pc:sldChg chg="del">
        <pc:chgData name="Matt Fein" userId="d19257ac925f3774" providerId="LiveId" clId="{EF173E52-2631-4D58-90C2-252E71E015B2}" dt="2020-05-13T17:47:58.433" v="1201" actId="47"/>
        <pc:sldMkLst>
          <pc:docMk/>
          <pc:sldMk cId="3565871565" sldId="318"/>
        </pc:sldMkLst>
      </pc:sldChg>
      <pc:sldChg chg="del">
        <pc:chgData name="Matt Fein" userId="d19257ac925f3774" providerId="LiveId" clId="{EF173E52-2631-4D58-90C2-252E71E015B2}" dt="2020-05-13T17:47:57.619" v="1200" actId="47"/>
        <pc:sldMkLst>
          <pc:docMk/>
          <pc:sldMk cId="3045459238" sldId="320"/>
        </pc:sldMkLst>
      </pc:sldChg>
      <pc:sldChg chg="delSp modSp mod">
        <pc:chgData name="Matt Fein" userId="d19257ac925f3774" providerId="LiveId" clId="{EF173E52-2631-4D58-90C2-252E71E015B2}" dt="2020-05-13T17:47:45.487" v="1195" actId="20577"/>
        <pc:sldMkLst>
          <pc:docMk/>
          <pc:sldMk cId="3522205670" sldId="325"/>
        </pc:sldMkLst>
        <pc:spChg chg="mod">
          <ac:chgData name="Matt Fein" userId="d19257ac925f3774" providerId="LiveId" clId="{EF173E52-2631-4D58-90C2-252E71E015B2}" dt="2020-05-13T17:45:29.529" v="891" actId="20577"/>
          <ac:spMkLst>
            <pc:docMk/>
            <pc:sldMk cId="3522205670" sldId="325"/>
            <ac:spMk id="4" creationId="{040FC556-B774-934A-94F0-623C46550512}"/>
          </ac:spMkLst>
        </pc:spChg>
        <pc:spChg chg="mod">
          <ac:chgData name="Matt Fein" userId="d19257ac925f3774" providerId="LiveId" clId="{EF173E52-2631-4D58-90C2-252E71E015B2}" dt="2020-05-13T17:47:45.487" v="1195" actId="20577"/>
          <ac:spMkLst>
            <pc:docMk/>
            <pc:sldMk cId="3522205670" sldId="325"/>
            <ac:spMk id="17" creationId="{0B7D0357-619B-D94E-9BD6-1D3732666C82}"/>
          </ac:spMkLst>
        </pc:spChg>
        <pc:picChg chg="del">
          <ac:chgData name="Matt Fein" userId="d19257ac925f3774" providerId="LiveId" clId="{EF173E52-2631-4D58-90C2-252E71E015B2}" dt="2020-05-13T17:45:39.192" v="892" actId="478"/>
          <ac:picMkLst>
            <pc:docMk/>
            <pc:sldMk cId="3522205670" sldId="325"/>
            <ac:picMk id="2" creationId="{00000000-0000-0000-0000-000000000000}"/>
          </ac:picMkLst>
        </pc:picChg>
      </pc:sldChg>
      <pc:sldChg chg="addSp delSp modSp add del mod">
        <pc:chgData name="Matt Fein" userId="d19257ac925f3774" providerId="LiveId" clId="{EF173E52-2631-4D58-90C2-252E71E015B2}" dt="2020-05-13T17:40:50.345" v="536" actId="20577"/>
        <pc:sldMkLst>
          <pc:docMk/>
          <pc:sldMk cId="3587402818" sldId="336"/>
        </pc:sldMkLst>
        <pc:spChg chg="mod">
          <ac:chgData name="Matt Fein" userId="d19257ac925f3774" providerId="LiveId" clId="{EF173E52-2631-4D58-90C2-252E71E015B2}" dt="2020-05-13T17:37:49.012" v="305" actId="20577"/>
          <ac:spMkLst>
            <pc:docMk/>
            <pc:sldMk cId="3587402818" sldId="336"/>
            <ac:spMk id="2" creationId="{C0BC45E3-6DB8-C84E-929D-A5FC321B3DA5}"/>
          </ac:spMkLst>
        </pc:spChg>
        <pc:spChg chg="mod">
          <ac:chgData name="Matt Fein" userId="d19257ac925f3774" providerId="LiveId" clId="{EF173E52-2631-4D58-90C2-252E71E015B2}" dt="2020-05-13T17:38:47.073" v="391" actId="20577"/>
          <ac:spMkLst>
            <pc:docMk/>
            <pc:sldMk cId="3587402818" sldId="336"/>
            <ac:spMk id="5" creationId="{B74A1C8B-D163-E341-A30F-3101E2C1D365}"/>
          </ac:spMkLst>
        </pc:spChg>
        <pc:spChg chg="mod">
          <ac:chgData name="Matt Fein" userId="d19257ac925f3774" providerId="LiveId" clId="{EF173E52-2631-4D58-90C2-252E71E015B2}" dt="2020-05-13T17:40:50.345" v="536" actId="20577"/>
          <ac:spMkLst>
            <pc:docMk/>
            <pc:sldMk cId="3587402818" sldId="336"/>
            <ac:spMk id="8" creationId="{2F449EA7-15E8-A24A-8C15-C4ADE98CE6DA}"/>
          </ac:spMkLst>
        </pc:spChg>
        <pc:picChg chg="add mod">
          <ac:chgData name="Matt Fein" userId="d19257ac925f3774" providerId="LiveId" clId="{EF173E52-2631-4D58-90C2-252E71E015B2}" dt="2020-05-13T17:36:50.007" v="274" actId="1076"/>
          <ac:picMkLst>
            <pc:docMk/>
            <pc:sldMk cId="3587402818" sldId="336"/>
            <ac:picMk id="6" creationId="{4E5BB593-5756-4D73-B30C-0A40F4849C7B}"/>
          </ac:picMkLst>
        </pc:picChg>
        <pc:picChg chg="del">
          <ac:chgData name="Matt Fein" userId="d19257ac925f3774" providerId="LiveId" clId="{EF173E52-2631-4D58-90C2-252E71E015B2}" dt="2020-05-13T17:36:30.965" v="270" actId="478"/>
          <ac:picMkLst>
            <pc:docMk/>
            <pc:sldMk cId="3587402818" sldId="336"/>
            <ac:picMk id="10" creationId="{00000000-0000-0000-0000-000000000000}"/>
          </ac:picMkLst>
        </pc:picChg>
      </pc:sldChg>
      <pc:sldChg chg="addSp delSp modSp mod">
        <pc:chgData name="Matt Fein" userId="d19257ac925f3774" providerId="LiveId" clId="{EF173E52-2631-4D58-90C2-252E71E015B2}" dt="2020-05-13T17:45:03.945" v="874" actId="20577"/>
        <pc:sldMkLst>
          <pc:docMk/>
          <pc:sldMk cId="642514270" sldId="337"/>
        </pc:sldMkLst>
        <pc:spChg chg="mod">
          <ac:chgData name="Matt Fein" userId="d19257ac925f3774" providerId="LiveId" clId="{EF173E52-2631-4D58-90C2-252E71E015B2}" dt="2020-05-13T17:41:11.616" v="563" actId="20577"/>
          <ac:spMkLst>
            <pc:docMk/>
            <pc:sldMk cId="642514270" sldId="337"/>
            <ac:spMk id="2" creationId="{C0BC45E3-6DB8-C84E-929D-A5FC321B3DA5}"/>
          </ac:spMkLst>
        </pc:spChg>
        <pc:spChg chg="mod">
          <ac:chgData name="Matt Fein" userId="d19257ac925f3774" providerId="LiveId" clId="{EF173E52-2631-4D58-90C2-252E71E015B2}" dt="2020-05-13T17:45:03.945" v="874" actId="20577"/>
          <ac:spMkLst>
            <pc:docMk/>
            <pc:sldMk cId="642514270" sldId="337"/>
            <ac:spMk id="4" creationId="{4A47436D-5C92-894D-9375-2A829A049FA8}"/>
          </ac:spMkLst>
        </pc:spChg>
        <pc:spChg chg="mod">
          <ac:chgData name="Matt Fein" userId="d19257ac925f3774" providerId="LiveId" clId="{EF173E52-2631-4D58-90C2-252E71E015B2}" dt="2020-05-13T17:44:49.826" v="868" actId="20577"/>
          <ac:spMkLst>
            <pc:docMk/>
            <pc:sldMk cId="642514270" sldId="337"/>
            <ac:spMk id="8" creationId="{4A47436D-5C92-894D-9375-2A829A049FA8}"/>
          </ac:spMkLst>
        </pc:spChg>
        <pc:spChg chg="del mod">
          <ac:chgData name="Matt Fein" userId="d19257ac925f3774" providerId="LiveId" clId="{EF173E52-2631-4D58-90C2-252E71E015B2}" dt="2020-05-13T17:41:20.610" v="568" actId="478"/>
          <ac:spMkLst>
            <pc:docMk/>
            <pc:sldMk cId="642514270" sldId="337"/>
            <ac:spMk id="11" creationId="{00000000-0000-0000-0000-000000000000}"/>
          </ac:spMkLst>
        </pc:spChg>
        <pc:spChg chg="del">
          <ac:chgData name="Matt Fein" userId="d19257ac925f3774" providerId="LiveId" clId="{EF173E52-2631-4D58-90C2-252E71E015B2}" dt="2020-05-13T17:41:22.605" v="569" actId="478"/>
          <ac:spMkLst>
            <pc:docMk/>
            <pc:sldMk cId="642514270" sldId="337"/>
            <ac:spMk id="12" creationId="{00000000-0000-0000-0000-000000000000}"/>
          </ac:spMkLst>
        </pc:spChg>
        <pc:picChg chg="del">
          <ac:chgData name="Matt Fein" userId="d19257ac925f3774" providerId="LiveId" clId="{EF173E52-2631-4D58-90C2-252E71E015B2}" dt="2020-05-13T17:41:15.750" v="565" actId="478"/>
          <ac:picMkLst>
            <pc:docMk/>
            <pc:sldMk cId="642514270" sldId="337"/>
            <ac:picMk id="5" creationId="{00000000-0000-0000-0000-000000000000}"/>
          </ac:picMkLst>
        </pc:picChg>
        <pc:picChg chg="add mod">
          <ac:chgData name="Matt Fein" userId="d19257ac925f3774" providerId="LiveId" clId="{EF173E52-2631-4D58-90C2-252E71E015B2}" dt="2020-05-13T17:41:52.720" v="572" actId="1076"/>
          <ac:picMkLst>
            <pc:docMk/>
            <pc:sldMk cId="642514270" sldId="337"/>
            <ac:picMk id="6" creationId="{B7CD9ED6-7921-4AD1-B3C6-47AB981B8541}"/>
          </ac:picMkLst>
        </pc:picChg>
        <pc:picChg chg="del">
          <ac:chgData name="Matt Fein" userId="d19257ac925f3774" providerId="LiveId" clId="{EF173E52-2631-4D58-90C2-252E71E015B2}" dt="2020-05-13T17:41:16.591" v="566" actId="478"/>
          <ac:picMkLst>
            <pc:docMk/>
            <pc:sldMk cId="642514270" sldId="337"/>
            <ac:picMk id="7" creationId="{00000000-0000-0000-0000-000000000000}"/>
          </ac:picMkLst>
        </pc:picChg>
        <pc:picChg chg="del">
          <ac:chgData name="Matt Fein" userId="d19257ac925f3774" providerId="LiveId" clId="{EF173E52-2631-4D58-90C2-252E71E015B2}" dt="2020-05-13T17:41:14.760" v="564" actId="478"/>
          <ac:picMkLst>
            <pc:docMk/>
            <pc:sldMk cId="642514270" sldId="337"/>
            <ac:picMk id="10" creationId="{00000000-0000-0000-0000-000000000000}"/>
          </ac:picMkLst>
        </pc:picChg>
      </pc:sldChg>
      <pc:sldChg chg="del">
        <pc:chgData name="Matt Fein" userId="d19257ac925f3774" providerId="LiveId" clId="{EF173E52-2631-4D58-90C2-252E71E015B2}" dt="2020-05-13T17:47:59.459" v="1202" actId="47"/>
        <pc:sldMkLst>
          <pc:docMk/>
          <pc:sldMk cId="1523535080" sldId="338"/>
        </pc:sldMkLst>
      </pc:sldChg>
      <pc:sldChg chg="del">
        <pc:chgData name="Matt Fein" userId="d19257ac925f3774" providerId="LiveId" clId="{EF173E52-2631-4D58-90C2-252E71E015B2}" dt="2020-05-13T17:47:52.671" v="1196" actId="47"/>
        <pc:sldMkLst>
          <pc:docMk/>
          <pc:sldMk cId="4163391985" sldId="339"/>
        </pc:sldMkLst>
      </pc:sldChg>
      <pc:sldChg chg="del">
        <pc:chgData name="Matt Fein" userId="d19257ac925f3774" providerId="LiveId" clId="{EF173E52-2631-4D58-90C2-252E71E015B2}" dt="2020-05-13T17:47:54.852" v="1197" actId="47"/>
        <pc:sldMkLst>
          <pc:docMk/>
          <pc:sldMk cId="2517556874" sldId="340"/>
        </pc:sldMkLst>
      </pc:sldChg>
      <pc:sldChg chg="del">
        <pc:chgData name="Matt Fein" userId="d19257ac925f3774" providerId="LiveId" clId="{EF173E52-2631-4D58-90C2-252E71E015B2}" dt="2020-05-13T17:47:56.649" v="1199" actId="47"/>
        <pc:sldMkLst>
          <pc:docMk/>
          <pc:sldMk cId="83059650" sldId="342"/>
        </pc:sldMkLst>
      </pc:sldChg>
      <pc:sldChg chg="del">
        <pc:chgData name="Matt Fein" userId="d19257ac925f3774" providerId="LiveId" clId="{EF173E52-2631-4D58-90C2-252E71E015B2}" dt="2020-05-13T17:47:55.869" v="1198" actId="47"/>
        <pc:sldMkLst>
          <pc:docMk/>
          <pc:sldMk cId="1313297171" sldId="345"/>
        </pc:sldMkLst>
      </pc:sldChg>
      <pc:sldMasterChg chg="delSldLayout">
        <pc:chgData name="Matt Fein" userId="d19257ac925f3774" providerId="LiveId" clId="{EF173E52-2631-4D58-90C2-252E71E015B2}" dt="2020-05-13T17:47:59.459" v="1202" actId="47"/>
        <pc:sldMasterMkLst>
          <pc:docMk/>
          <pc:sldMasterMk cId="1737555548" sldId="2147483651"/>
        </pc:sldMasterMkLst>
        <pc:sldLayoutChg chg="del">
          <pc:chgData name="Matt Fein" userId="d19257ac925f3774" providerId="LiveId" clId="{EF173E52-2631-4D58-90C2-252E71E015B2}" dt="2020-05-13T17:47:59.459" v="1202" actId="47"/>
          <pc:sldLayoutMkLst>
            <pc:docMk/>
            <pc:sldMasterMk cId="1737555548" sldId="2147483651"/>
            <pc:sldLayoutMk cId="4145909049" sldId="214748367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824663 h 3649326"/>
              <a:gd name="connsiteX1" fmla="*/ 1848883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3681862 w 3681862"/>
              <a:gd name="connsiteY2" fmla="*/ 1443001 h 3267664"/>
              <a:gd name="connsiteX3" fmla="*/ 1840931 w 3681862"/>
              <a:gd name="connsiteY3" fmla="*/ 3267664 h 3267664"/>
              <a:gd name="connsiteX4" fmla="*/ 0 w 3681862"/>
              <a:gd name="connsiteY4" fmla="*/ 1443001 h 3267664"/>
              <a:gd name="connsiteX0" fmla="*/ 0 w 3681862"/>
              <a:gd name="connsiteY0" fmla="*/ 1454723 h 3279386"/>
              <a:gd name="connsiteX1" fmla="*/ 1467221 w 3681862"/>
              <a:gd name="connsiteY1" fmla="*/ 11722 h 3279386"/>
              <a:gd name="connsiteX2" fmla="*/ 2292043 w 3681862"/>
              <a:gd name="connsiteY2" fmla="*/ 54845 h 3279386"/>
              <a:gd name="connsiteX3" fmla="*/ 3681862 w 3681862"/>
              <a:gd name="connsiteY3" fmla="*/ 1454723 h 3279386"/>
              <a:gd name="connsiteX4" fmla="*/ 1840931 w 3681862"/>
              <a:gd name="connsiteY4" fmla="*/ 3279386 h 3279386"/>
              <a:gd name="connsiteX5" fmla="*/ 0 w 3681862"/>
              <a:gd name="connsiteY5" fmla="*/ 1454723 h 3279386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92043 w 3681862"/>
              <a:gd name="connsiteY2" fmla="*/ 43123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862" h="3267664">
                <a:moveTo>
                  <a:pt x="0" y="1443001"/>
                </a:moveTo>
                <a:lnTo>
                  <a:pt x="1467221" y="0"/>
                </a:ln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1840931" y="3267664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91431" y="1495130"/>
            <a:ext cx="3681862" cy="364932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824663 h 1824663"/>
              <a:gd name="connsiteX1" fmla="*/ 1840931 w 3681862"/>
              <a:gd name="connsiteY1" fmla="*/ 0 h 1824663"/>
              <a:gd name="connsiteX2" fmla="*/ 3681862 w 3681862"/>
              <a:gd name="connsiteY2" fmla="*/ 1824663 h 1824663"/>
              <a:gd name="connsiteX3" fmla="*/ 0 w 3681862"/>
              <a:gd name="connsiteY3" fmla="*/ 1824663 h 1824663"/>
              <a:gd name="connsiteX0" fmla="*/ 0 w 3602349"/>
              <a:gd name="connsiteY0" fmla="*/ 1769004 h 1824663"/>
              <a:gd name="connsiteX1" fmla="*/ 1761418 w 3602349"/>
              <a:gd name="connsiteY1" fmla="*/ 0 h 1824663"/>
              <a:gd name="connsiteX2" fmla="*/ 3602349 w 3602349"/>
              <a:gd name="connsiteY2" fmla="*/ 1824663 h 1824663"/>
              <a:gd name="connsiteX3" fmla="*/ 0 w 3602349"/>
              <a:gd name="connsiteY3" fmla="*/ 1769004 h 1824663"/>
              <a:gd name="connsiteX0" fmla="*/ 0 w 3530788"/>
              <a:gd name="connsiteY0" fmla="*/ 1769004 h 1769004"/>
              <a:gd name="connsiteX1" fmla="*/ 1761418 w 3530788"/>
              <a:gd name="connsiteY1" fmla="*/ 0 h 1769004"/>
              <a:gd name="connsiteX2" fmla="*/ 3530788 w 3530788"/>
              <a:gd name="connsiteY2" fmla="*/ 1761052 h 1769004"/>
              <a:gd name="connsiteX3" fmla="*/ 0 w 3530788"/>
              <a:gd name="connsiteY3" fmla="*/ 1769004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788" h="1769004">
                <a:moveTo>
                  <a:pt x="0" y="1769004"/>
                </a:moveTo>
                <a:lnTo>
                  <a:pt x="1761418" y="0"/>
                </a:lnTo>
                <a:lnTo>
                  <a:pt x="3530788" y="1761052"/>
                </a:lnTo>
                <a:lnTo>
                  <a:pt x="0" y="17690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1840931"/>
              <a:gd name="connsiteY0" fmla="*/ 1824663 h 3649326"/>
              <a:gd name="connsiteX1" fmla="*/ 1840931 w 1840931"/>
              <a:gd name="connsiteY1" fmla="*/ 0 h 3649326"/>
              <a:gd name="connsiteX2" fmla="*/ 1840931 w 1840931"/>
              <a:gd name="connsiteY2" fmla="*/ 3649326 h 3649326"/>
              <a:gd name="connsiteX3" fmla="*/ 0 w 1840931"/>
              <a:gd name="connsiteY3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31" h="3649326">
                <a:moveTo>
                  <a:pt x="0" y="1824663"/>
                </a:moveTo>
                <a:lnTo>
                  <a:pt x="1840931" y="0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66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llo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The Rebirth of the Dollar Van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Matthew Fein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The Data Incubator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Wednesday 5.13.2020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4765A-362A-E243-8794-186D144B856D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van parked on the side of a road&#10;&#10;Description automatically generated">
            <a:extLst>
              <a:ext uri="{FF2B5EF4-FFF2-40B4-BE49-F238E27FC236}">
                <a16:creationId xmlns:a16="http://schemas.microsoft.com/office/drawing/2014/main" id="{8A9B3FBD-953F-4E53-B53F-179B89886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2787774"/>
            <a:ext cx="3888432" cy="1944216"/>
          </a:xfrm>
          <a:prstGeom prst="rect">
            <a:avLst/>
          </a:prstGeom>
        </p:spPr>
      </p:pic>
      <p:pic>
        <p:nvPicPr>
          <p:cNvPr id="6" name="Picture 5" descr="A truck is parked on the side of a road&#10;&#10;Description automatically generated">
            <a:extLst>
              <a:ext uri="{FF2B5EF4-FFF2-40B4-BE49-F238E27FC236}">
                <a16:creationId xmlns:a16="http://schemas.microsoft.com/office/drawing/2014/main" id="{62096AB9-8ADC-42F1-9CA6-8B9C2D4DF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69"/>
            <a:ext cx="3186608" cy="21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2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413666-E2C7-AB43-8A42-DAA4DE0C4209}"/>
              </a:ext>
            </a:extLst>
          </p:cNvPr>
          <p:cNvSpPr/>
          <p:nvPr/>
        </p:nvSpPr>
        <p:spPr>
          <a:xfrm>
            <a:off x="0" y="-20538"/>
            <a:ext cx="9144000" cy="627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621712"/>
            <a:ext cx="6408712" cy="576064"/>
          </a:xfrm>
        </p:spPr>
        <p:txBody>
          <a:bodyPr/>
          <a:lstStyle/>
          <a:p>
            <a:pPr algn="l"/>
            <a:r>
              <a:rPr lang="en-US" altLang="ko-KR" sz="3200" dirty="0"/>
              <a:t>How Do Tourists Navigate NYC?</a:t>
            </a:r>
            <a:endParaRPr lang="ko-KR" alt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7640" y="283377"/>
            <a:ext cx="4860032" cy="288032"/>
          </a:xfrm>
        </p:spPr>
        <p:txBody>
          <a:bodyPr/>
          <a:lstStyle/>
          <a:p>
            <a:pPr lvl="0" algn="l"/>
            <a:r>
              <a:rPr lang="en-US" altLang="ko-KR" dirty="0"/>
              <a:t>Dollar Van Revolution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445" y="1284852"/>
            <a:ext cx="4176464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3568" y="1923678"/>
            <a:ext cx="288032" cy="288032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BEB25F-0B90-F94F-B323-D194C33366C6}"/>
              </a:ext>
            </a:extLst>
          </p:cNvPr>
          <p:cNvGrpSpPr/>
          <p:nvPr/>
        </p:nvGrpSpPr>
        <p:grpSpPr>
          <a:xfrm>
            <a:off x="683568" y="2355726"/>
            <a:ext cx="288032" cy="288032"/>
            <a:chOff x="5364088" y="2787774"/>
            <a:chExt cx="914400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F68BC4-A67F-7B49-9710-D77E0EC6F3AB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01BDE5F-7A6F-3F42-8F5C-6DD613F88986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279EA45-3DE2-5247-AF1B-145CC91641C1}"/>
              </a:ext>
            </a:extLst>
          </p:cNvPr>
          <p:cNvSpPr txBox="1"/>
          <p:nvPr/>
        </p:nvSpPr>
        <p:spPr>
          <a:xfrm>
            <a:off x="1128111" y="1914966"/>
            <a:ext cx="416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Public Transportation (subway, bus, etc.)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D5CFC7-5C16-084D-8120-C8240D595EB0}"/>
              </a:ext>
            </a:extLst>
          </p:cNvPr>
          <p:cNvGrpSpPr/>
          <p:nvPr/>
        </p:nvGrpSpPr>
        <p:grpSpPr>
          <a:xfrm>
            <a:off x="683568" y="2829004"/>
            <a:ext cx="288032" cy="288032"/>
            <a:chOff x="5364088" y="2787774"/>
            <a:chExt cx="914400" cy="914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1D43A3-0F56-8A42-8320-635AF1F751DB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8DC39FF-EE77-A448-B0C8-0233678C2857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FF175C6-3709-1D41-8B82-ACF60B3B0AB4}"/>
              </a:ext>
            </a:extLst>
          </p:cNvPr>
          <p:cNvSpPr txBox="1"/>
          <p:nvPr/>
        </p:nvSpPr>
        <p:spPr>
          <a:xfrm>
            <a:off x="1128111" y="2355726"/>
            <a:ext cx="474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Taxi/Rideshare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D2DDC-22B0-7C4D-A464-B35455B229B5}"/>
              </a:ext>
            </a:extLst>
          </p:cNvPr>
          <p:cNvSpPr txBox="1"/>
          <p:nvPr/>
        </p:nvSpPr>
        <p:spPr>
          <a:xfrm>
            <a:off x="1128111" y="2787774"/>
            <a:ext cx="495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Walk/Bike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F7EA94-C5BA-A64A-A26D-589AA698A2B8}"/>
              </a:ext>
            </a:extLst>
          </p:cNvPr>
          <p:cNvGrpSpPr/>
          <p:nvPr/>
        </p:nvGrpSpPr>
        <p:grpSpPr>
          <a:xfrm>
            <a:off x="683568" y="3291830"/>
            <a:ext cx="288032" cy="288032"/>
            <a:chOff x="5364088" y="2787774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0C6CF2B-7D35-A740-B66C-E5941EB8DEB2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4ABD48-389D-1B43-9BE9-0AC746CF6BBA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333D1D1-115E-A44A-8162-01215F2878F0}"/>
              </a:ext>
            </a:extLst>
          </p:cNvPr>
          <p:cNvSpPr txBox="1"/>
          <p:nvPr/>
        </p:nvSpPr>
        <p:spPr>
          <a:xfrm>
            <a:off x="1115616" y="3291830"/>
            <a:ext cx="495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Why not dollar vans?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1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BC45E3-6DB8-C84E-929D-A5FC321B3DA5}"/>
              </a:ext>
            </a:extLst>
          </p:cNvPr>
          <p:cNvSpPr/>
          <p:nvPr/>
        </p:nvSpPr>
        <p:spPr>
          <a:xfrm>
            <a:off x="-7643" y="-6028"/>
            <a:ext cx="9144000" cy="627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>
                  <a:solidFill>
                    <a:schemeClr val="accent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   How Long Are Tourists Visiting?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61FF5-4DA7-F84C-98D3-0FE877283D28}"/>
              </a:ext>
            </a:extLst>
          </p:cNvPr>
          <p:cNvSpPr/>
          <p:nvPr/>
        </p:nvSpPr>
        <p:spPr>
          <a:xfrm>
            <a:off x="323528" y="771550"/>
            <a:ext cx="4320480" cy="4176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A1C8B-D163-E341-A30F-3101E2C1D365}"/>
              </a:ext>
            </a:extLst>
          </p:cNvPr>
          <p:cNvSpPr/>
          <p:nvPr/>
        </p:nvSpPr>
        <p:spPr>
          <a:xfrm>
            <a:off x="395536" y="843558"/>
            <a:ext cx="417646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Long Enough to Need a Reliable and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Cmfortable</a:t>
            </a:r>
            <a:r>
              <a:rPr lang="en-US" dirty="0">
                <a:solidFill>
                  <a:schemeClr val="tx1"/>
                </a:solidFill>
              </a:rPr>
              <a:t> mode of Transportation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449EA7-15E8-A24A-8C15-C4ADE98CE6D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302990"/>
            <a:ext cx="4392488" cy="3429000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bg1"/>
              </a:solidFill>
              <a:latin typeface="Verdana" charset="0"/>
            </a:endParaRPr>
          </a:p>
          <a:p>
            <a:pPr lvl="1" latinLnBrk="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Many units require one night</a:t>
            </a:r>
          </a:p>
          <a:p>
            <a:pPr lvl="1" latinLnBrk="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bg1"/>
              </a:solidFill>
              <a:latin typeface="Verdana" charset="0"/>
            </a:endParaRPr>
          </a:p>
          <a:p>
            <a:pPr lvl="1" latinLnBrk="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Beyond this most require a range of 3-6 nights</a:t>
            </a:r>
          </a:p>
          <a:p>
            <a:pPr lvl="1" latinLnBrk="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bg1"/>
              </a:solidFill>
              <a:latin typeface="Verdana" charset="0"/>
            </a:endParaRPr>
          </a:p>
          <a:p>
            <a:pPr lvl="1" latinLnBrk="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bg1"/>
              </a:solidFill>
              <a:latin typeface="Verdana" charset="0"/>
            </a:endParaRPr>
          </a:p>
          <a:p>
            <a:pPr lvl="1" latinLnBrk="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Average Price is $150-$300/night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5BB593-5756-4D73-B30C-0A40F4849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49958"/>
            <a:ext cx="366675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0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BC45E3-6DB8-C84E-929D-A5FC321B3DA5}"/>
              </a:ext>
            </a:extLst>
          </p:cNvPr>
          <p:cNvSpPr/>
          <p:nvPr/>
        </p:nvSpPr>
        <p:spPr>
          <a:xfrm>
            <a:off x="-7643" y="-6028"/>
            <a:ext cx="9144000" cy="6275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>
                  <a:solidFill>
                    <a:schemeClr val="accent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   Where Are They Staying?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47436D-5C92-894D-9375-2A829A049FA8}"/>
              </a:ext>
            </a:extLst>
          </p:cNvPr>
          <p:cNvSpPr txBox="1">
            <a:spLocks noChangeArrowheads="1"/>
          </p:cNvSpPr>
          <p:nvPr/>
        </p:nvSpPr>
        <p:spPr>
          <a:xfrm>
            <a:off x="181175" y="987574"/>
            <a:ext cx="4102793" cy="1944216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latinLnBrk="0">
              <a:buNone/>
            </a:pPr>
            <a:r>
              <a:rPr lang="en-US" altLang="en-US" sz="1400" b="1" dirty="0">
                <a:latin typeface="Verdana" charset="0"/>
              </a:rPr>
              <a:t>Pockets of Outer Boroughs seen in Brooklyn and Queens</a:t>
            </a:r>
            <a:endParaRPr lang="en-US" altLang="en-US" sz="1200" b="1" dirty="0">
              <a:latin typeface="Verdana" charset="0"/>
            </a:endParaRPr>
          </a:p>
          <a:p>
            <a:pPr indent="-285750" latinLnBrk="0"/>
            <a:endParaRPr lang="en-US" altLang="en-US" sz="1200" dirty="0">
              <a:latin typeface="Verdana" charset="0"/>
            </a:endParaRPr>
          </a:p>
          <a:p>
            <a:pPr indent="-285750" latinLnBrk="0"/>
            <a:r>
              <a:rPr lang="en-US" altLang="en-US" sz="1200" dirty="0">
                <a:latin typeface="Verdana" charset="0"/>
              </a:rPr>
              <a:t>Areas which cater to travelers on more of a budget </a:t>
            </a:r>
          </a:p>
          <a:p>
            <a:pPr indent="-285750" latinLnBrk="0"/>
            <a:endParaRPr lang="en-US" altLang="en-US" sz="1200" dirty="0">
              <a:latin typeface="Verdana" charset="0"/>
            </a:endParaRPr>
          </a:p>
          <a:p>
            <a:pPr indent="-285750" latinLnBrk="0"/>
            <a:endParaRPr lang="en-US" altLang="en-US" sz="1200" dirty="0">
              <a:latin typeface="Verdana" charset="0"/>
            </a:endParaRPr>
          </a:p>
          <a:p>
            <a:pPr indent="-285750" latinLnBrk="0"/>
            <a:r>
              <a:rPr lang="en-US" altLang="en-US" sz="1200" dirty="0">
                <a:latin typeface="Verdana" charset="0"/>
              </a:rPr>
              <a:t>Public Transportation is more sparsely organized</a:t>
            </a:r>
          </a:p>
          <a:p>
            <a:pPr indent="-285750" latinLnBrk="0"/>
            <a:endParaRPr lang="en-US" altLang="en-US" sz="1200" dirty="0">
              <a:latin typeface="Verdana" charset="0"/>
            </a:endParaRPr>
          </a:p>
          <a:p>
            <a:pPr indent="-285750" latinLnBrk="0"/>
            <a:endParaRPr lang="en-US" altLang="en-US" sz="1200" dirty="0">
              <a:latin typeface="Verdana" charset="0"/>
            </a:endParaRPr>
          </a:p>
          <a:p>
            <a:pPr indent="-285750" latinLnBrk="0"/>
            <a:endParaRPr lang="en-US" altLang="en-US" sz="1200" dirty="0">
              <a:latin typeface="Verdana" charset="0"/>
            </a:endParaRPr>
          </a:p>
          <a:p>
            <a:pPr indent="-285750" latinLnBrk="0"/>
            <a:r>
              <a:rPr lang="en-US" altLang="en-US" sz="1200" dirty="0">
                <a:latin typeface="Verdana" charset="0"/>
              </a:rPr>
              <a:t>Rideshare over longer distances is prohibitively expensive</a:t>
            </a:r>
            <a:endParaRPr lang="en-US" altLang="en-US" sz="1000" dirty="0">
              <a:latin typeface="Verdana" charset="0"/>
            </a:endParaRPr>
          </a:p>
          <a:p>
            <a:pPr marL="457200" lvl="1" indent="0" latinLnBrk="0">
              <a:buNone/>
            </a:pPr>
            <a:endParaRPr lang="en-US" altLang="en-US" sz="1000" dirty="0">
              <a:latin typeface="Verdana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A47436D-5C92-894D-9375-2A829A049FA8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3291830"/>
            <a:ext cx="4509249" cy="1152128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latinLnBrk="0">
              <a:buNone/>
            </a:pPr>
            <a:endParaRPr lang="en-US" altLang="en-US" sz="1000" dirty="0">
              <a:latin typeface="Verdan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D9ED6-7921-4AD1-B3C6-47AB981B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15566"/>
            <a:ext cx="366675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0FC556-B774-934A-94F0-623C46550512}"/>
              </a:ext>
            </a:extLst>
          </p:cNvPr>
          <p:cNvSpPr txBox="1"/>
          <p:nvPr/>
        </p:nvSpPr>
        <p:spPr>
          <a:xfrm>
            <a:off x="1763688" y="195486"/>
            <a:ext cx="5544616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rtlCol="0">
            <a:noAutofit/>
          </a:bodyPr>
          <a:lstStyle/>
          <a:p>
            <a:pPr algn="ctr" latinLnBrk="0"/>
            <a:r>
              <a:rPr lang="en-US" sz="1600" b="1" dirty="0">
                <a:solidFill>
                  <a:schemeClr val="bg1"/>
                </a:solidFill>
              </a:rPr>
              <a:t>Future Directions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B7D0357-619B-D94E-9BD6-1D3732666C82}"/>
              </a:ext>
            </a:extLst>
          </p:cNvPr>
          <p:cNvSpPr txBox="1">
            <a:spLocks noChangeArrowheads="1"/>
          </p:cNvSpPr>
          <p:nvPr/>
        </p:nvSpPr>
        <p:spPr>
          <a:xfrm>
            <a:off x="2699792" y="799752"/>
            <a:ext cx="6048672" cy="3932238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en-US" sz="1600" b="1" dirty="0">
                <a:latin typeface="Verdana" charset="0"/>
              </a:rPr>
              <a:t>Incorporate More Data into Analysis</a:t>
            </a:r>
          </a:p>
          <a:p>
            <a:pPr lvl="2"/>
            <a:r>
              <a:rPr lang="en-US" altLang="en-US" sz="1400" dirty="0">
                <a:latin typeface="Verdana" charset="0"/>
              </a:rPr>
              <a:t>Collect MTA, Rideshare, and more basic information about locations identified (i.e. ACS, Census, etc.)</a:t>
            </a:r>
          </a:p>
          <a:p>
            <a:pPr lvl="2"/>
            <a:endParaRPr lang="en-US" altLang="en-US" sz="1400" dirty="0">
              <a:latin typeface="Verdana" charset="0"/>
            </a:endParaRPr>
          </a:p>
          <a:p>
            <a:pPr lvl="2"/>
            <a:r>
              <a:rPr lang="en-US" altLang="en-US" sz="1400" dirty="0">
                <a:latin typeface="Verdana" charset="0"/>
              </a:rPr>
              <a:t>Employ PCA or </a:t>
            </a:r>
            <a:r>
              <a:rPr lang="en-US" altLang="en-US" sz="1400" dirty="0" err="1">
                <a:latin typeface="Verdana" charset="0"/>
              </a:rPr>
              <a:t>or</a:t>
            </a:r>
            <a:r>
              <a:rPr lang="en-US" altLang="en-US" sz="1400" dirty="0">
                <a:latin typeface="Verdana" charset="0"/>
              </a:rPr>
              <a:t> dimensionality reduction </a:t>
            </a:r>
            <a:r>
              <a:rPr lang="en-US" altLang="en-US" sz="1400" dirty="0" err="1">
                <a:latin typeface="Verdana" charset="0"/>
              </a:rPr>
              <a:t>techniqueto</a:t>
            </a:r>
            <a:r>
              <a:rPr lang="en-US" altLang="en-US" sz="1400" dirty="0">
                <a:latin typeface="Verdana" charset="0"/>
              </a:rPr>
              <a:t> aid with feature selection</a:t>
            </a:r>
          </a:p>
          <a:p>
            <a:pPr lvl="2"/>
            <a:endParaRPr lang="en-US" altLang="en-US" sz="1400" dirty="0">
              <a:latin typeface="Verdana" charset="0"/>
            </a:endParaRPr>
          </a:p>
          <a:p>
            <a:pPr lvl="2"/>
            <a:r>
              <a:rPr lang="en-US" altLang="en-US" sz="1400" dirty="0">
                <a:latin typeface="Verdana" charset="0"/>
              </a:rPr>
              <a:t>Logistic Regression to estimate likelihood of </a:t>
            </a:r>
            <a:r>
              <a:rPr lang="en-US" altLang="en-US" sz="1400" dirty="0" err="1">
                <a:latin typeface="Verdana" charset="0"/>
              </a:rPr>
              <a:t>vivitors</a:t>
            </a:r>
            <a:r>
              <a:rPr lang="en-US" altLang="en-US" sz="1400" dirty="0">
                <a:latin typeface="Verdana" charset="0"/>
              </a:rPr>
              <a:t> using proposed service</a:t>
            </a:r>
          </a:p>
        </p:txBody>
      </p:sp>
    </p:spTree>
    <p:extLst>
      <p:ext uri="{BB962C8B-B14F-4D97-AF65-F5344CB8AC3E}">
        <p14:creationId xmlns:p14="http://schemas.microsoft.com/office/powerpoint/2010/main" val="35222056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0000FF"/>
      </a:hlink>
      <a:folHlink>
        <a:srgbClr val="800080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10021</TotalTime>
  <Words>173</Words>
  <Application>Microsoft Office PowerPoint</Application>
  <PresentationFormat>On-screen Show (16:9)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Verdana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Matt Fein</cp:lastModifiedBy>
  <cp:revision>203</cp:revision>
  <dcterms:created xsi:type="dcterms:W3CDTF">2016-12-05T23:26:54Z</dcterms:created>
  <dcterms:modified xsi:type="dcterms:W3CDTF">2020-05-13T17:48:02Z</dcterms:modified>
</cp:coreProperties>
</file>