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63A1-931C-ADAE-9881-FA8B211C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62EA2-758C-268D-EF0B-BB9ACA13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2760-68EF-7ABE-3B0B-EA5A9442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6C7A-4E0A-7D2D-64C7-6889837A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3737-F580-D9B7-E915-39805402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34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B53C-21F7-DEE3-1737-EAF78CEE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82BAD-45DF-A1C5-340E-3413DC0E1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6DF4-4A6E-A0C0-6B38-AE43F796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DDE0-BD59-0C30-3042-63A3487B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87D7-8A49-5948-DD2B-53E413D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7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D3CA8-C9BD-2F24-B951-DECB50CBD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7E438-9120-5577-5D3A-C5E2E87B0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67A4-7E35-39B1-696C-13CDAF55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C712-B88F-B864-E828-EBE80B24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BBC6-6AA0-0CB4-522A-37C7F851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28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45CB-4CDD-3D22-1B65-B7B34CB7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5CF2-20F3-85AE-557A-6222D87D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D6BD-9672-CA4D-08A2-B4351F81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35DF-5A89-C8C3-9CA7-725766BA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A941-409E-D41D-E255-82D80D43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55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CCBE-9A7E-C1BD-87D8-9461FF58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0B426-D6DC-9AEF-DCA8-B7250D8F9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3E5CC-75CB-C64C-4E9E-C22D4029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6905E-2673-1958-B14D-2484EF7E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BE635-03BC-0AC5-2A75-DB119494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72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4F42-9C12-C377-2DF1-6BBA1366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190B-368A-D34F-61FF-144FDDE23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B7CC-2F1E-B9F8-E47D-0CB712DD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E2FE4-EB10-8B9E-38BF-B6250F35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CE644-85ED-9199-01B6-DF875E33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AFB92-A823-6C0A-F05A-3EA4A712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88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1608-3DD4-10CB-4C28-35CC9802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10073-330A-4205-E16B-260092D2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2BC80-E0B0-8304-9386-B8FEFF7E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FAEF4-8BD8-5930-CB1B-994AABBD1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D7EEE-B1F6-0EDA-D043-050AD9C70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18EFF-EB8F-2190-9D7C-19E4327C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53CF0-5774-739D-DF35-B8DA2D4F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DB193-2750-2A7A-6B58-8F3D024E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73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049-0D44-BA85-E2C8-B5085319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DF453-44A8-A1A8-46FD-10DB8FA2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4B5A2-C891-1481-BAF8-B6E1A59B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71F6-4B4E-9A8A-05B6-57A99B24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467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5669F-CFFB-F2F8-DDAA-95B0E21F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239AA-1BF4-9A3E-3882-EC80ED0A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05380-FF1F-1676-88AB-8F776AE8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27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6130-61F1-B741-E39A-136E4047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76F6-43BF-8A14-3B7B-14BAA353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FC291-FD1D-3151-EDB1-CCC3531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265A8-EAD2-D4A1-233D-DC29A5F9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8B97C-1F63-6730-6818-80BE4484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27FBB-4E46-9904-B767-0DC708E9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656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FC62-832D-7AC9-2FFB-B7BB0904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A8C73-674D-E05E-BA5F-03C3AD716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7C622-BA6C-131D-EA77-C9F683B2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7C67A-8F69-7692-7524-0880DC1D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88720-2EAF-6423-E24F-519F5250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1393-1AA9-2F2C-F5F0-77CA92A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83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1A63E-99CE-99D3-6003-966DFC0A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2B7A-221A-032E-6058-0E8ED561A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1E18-11C9-06C9-0300-5882F413A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6D7D-614C-4556-A385-0613A479D979}" type="datetimeFigureOut">
              <a:rPr lang="en-ID" smtClean="0"/>
              <a:t>10/02/2023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C3D0A-C5EE-5D24-C8CB-DA7B0D41D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770F-ABD3-91D0-7287-C061262EA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A8AE-4251-4DFD-A572-EB544568EB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74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A087-69C0-9DE4-84C7-351CBF69E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485" y="1148145"/>
            <a:ext cx="5575139" cy="1655762"/>
          </a:xfrm>
        </p:spPr>
        <p:txBody>
          <a:bodyPr>
            <a:normAutofit/>
          </a:bodyPr>
          <a:lstStyle/>
          <a:p>
            <a:r>
              <a:rPr lang="en-US" sz="3600" dirty="0" err="1"/>
              <a:t>Tugas</a:t>
            </a:r>
            <a:r>
              <a:rPr lang="en-US" sz="3600" dirty="0"/>
              <a:t> BM 6</a:t>
            </a:r>
            <a:br>
              <a:rPr lang="en-US" sz="3600" dirty="0"/>
            </a:br>
            <a:r>
              <a:rPr lang="en-US" sz="3600" dirty="0"/>
              <a:t>Proses </a:t>
            </a:r>
            <a:r>
              <a:rPr lang="en-US" sz="3600" dirty="0" err="1"/>
              <a:t>pembuatan</a:t>
            </a:r>
            <a:r>
              <a:rPr lang="en-US" sz="3600" dirty="0"/>
              <a:t> Database, collection dan </a:t>
            </a:r>
            <a:r>
              <a:rPr lang="en-US" sz="3600" dirty="0" err="1"/>
              <a:t>dokumen</a:t>
            </a:r>
            <a:endParaRPr lang="en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430B3-3075-CBED-59BA-3C626A3E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61" y="3343292"/>
            <a:ext cx="3659477" cy="19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0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A087-69C0-9DE4-84C7-351CBF69E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8430" y="1773238"/>
            <a:ext cx="5575139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NO SQL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861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F482B6-13D2-A5E1-9A50-8167636C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930" y="3347395"/>
            <a:ext cx="10029584" cy="2185304"/>
          </a:xfrm>
        </p:spPr>
        <p:txBody>
          <a:bodyPr/>
          <a:lstStyle/>
          <a:p>
            <a:pPr algn="l"/>
            <a:r>
              <a:rPr lang="en-US" dirty="0"/>
              <a:t>Jadi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pastikan</a:t>
            </a:r>
            <a:r>
              <a:rPr lang="en-US" dirty="0"/>
              <a:t> kalian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mongo </a:t>
            </a:r>
            <a:r>
              <a:rPr lang="en-US" dirty="0" err="1"/>
              <a:t>db</a:t>
            </a:r>
            <a:r>
              <a:rPr lang="en-US" dirty="0"/>
              <a:t> dan </a:t>
            </a:r>
            <a:r>
              <a:rPr lang="en-US" dirty="0" err="1"/>
              <a:t>sudah</a:t>
            </a:r>
            <a:r>
              <a:rPr lang="en-US" dirty="0"/>
              <a:t> meng-</a:t>
            </a:r>
            <a:r>
              <a:rPr lang="en-US" dirty="0" err="1"/>
              <a:t>aktifkan</a:t>
            </a:r>
            <a:r>
              <a:rPr lang="en-US" dirty="0"/>
              <a:t> </a:t>
            </a:r>
            <a:r>
              <a:rPr lang="en-US" dirty="0" err="1"/>
              <a:t>servernya</a:t>
            </a:r>
            <a:r>
              <a:rPr lang="en-US" dirty="0"/>
              <a:t> di command prompt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mongoDB</a:t>
            </a:r>
            <a:r>
              <a:rPr lang="en-US" dirty="0"/>
              <a:t> shell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26577-11AC-EF37-D5C2-9B67B7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87" y="5798168"/>
            <a:ext cx="1228313" cy="924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9D9E4-4704-7C1C-B82C-351E0760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0" y="358318"/>
            <a:ext cx="6781593" cy="27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F482B6-13D2-A5E1-9A50-8167636C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904" y="2601119"/>
            <a:ext cx="6785112" cy="1655762"/>
          </a:xfrm>
        </p:spPr>
        <p:txBody>
          <a:bodyPr/>
          <a:lstStyle/>
          <a:p>
            <a:r>
              <a:rPr lang="en-US" dirty="0"/>
              <a:t>Jadi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kalian </a:t>
            </a:r>
            <a:r>
              <a:rPr lang="en-US" dirty="0" err="1"/>
              <a:t>ketikkan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26577-11AC-EF37-D5C2-9B67B7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87" y="5798168"/>
            <a:ext cx="1228313" cy="924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832C1F-B9E3-AFB9-D559-76951DA1A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55" y="725514"/>
            <a:ext cx="6674791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F482B6-13D2-A5E1-9A50-8167636C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32" y="2936117"/>
            <a:ext cx="7673009" cy="1655762"/>
          </a:xfrm>
        </p:spPr>
        <p:txBody>
          <a:bodyPr/>
          <a:lstStyle/>
          <a:p>
            <a:pPr algn="l"/>
            <a:r>
              <a:rPr lang="en-US" dirty="0"/>
              <a:t>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pembuatan</a:t>
            </a:r>
            <a:r>
              <a:rPr lang="en-US" dirty="0"/>
              <a:t> collection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26577-11AC-EF37-D5C2-9B67B7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87" y="5798168"/>
            <a:ext cx="1228313" cy="924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28284-7C08-CB9F-DC78-23C2FA10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2" y="714664"/>
            <a:ext cx="6172822" cy="1551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E7035-A181-0FCC-E039-2644AF246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659" y="4139838"/>
            <a:ext cx="3471028" cy="90408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22F9ED6-84E1-860C-6AF8-72708F4920E3}"/>
              </a:ext>
            </a:extLst>
          </p:cNvPr>
          <p:cNvSpPr txBox="1">
            <a:spLocks/>
          </p:cNvSpPr>
          <p:nvPr/>
        </p:nvSpPr>
        <p:spPr>
          <a:xfrm>
            <a:off x="5849758" y="5222116"/>
            <a:ext cx="564956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collection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seprti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860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F482B6-13D2-A5E1-9A50-8167636C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436" y="342900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26577-11AC-EF37-D5C2-9B67B7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87" y="5798168"/>
            <a:ext cx="1228313" cy="924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0CDA1-3B3F-A7A4-12A1-3C425C96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2" y="529759"/>
            <a:ext cx="5076435" cy="262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F482B6-13D2-A5E1-9A50-8167636CB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436" y="342900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ketikkan</a:t>
            </a:r>
            <a:r>
              <a:rPr lang="en-US" dirty="0"/>
              <a:t>                                               </a:t>
            </a:r>
            <a:r>
              <a:rPr lang="en-US" dirty="0" err="1"/>
              <a:t>untuk</a:t>
            </a:r>
            <a:r>
              <a:rPr lang="en-US" dirty="0"/>
              <a:t> ,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26577-11AC-EF37-D5C2-9B67B7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87" y="5798168"/>
            <a:ext cx="1228313" cy="924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C8477-5697-28E1-CF0A-3628B697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6" y="1004464"/>
            <a:ext cx="6753280" cy="165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5F99B-7E14-2897-E390-6FA58A4FC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855" y="3429000"/>
            <a:ext cx="295316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3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Tugas BM 6 Proses pembuatan Database, collection dan dokumen</vt:lpstr>
      <vt:lpstr>DATABASE NO 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BM 6 Proses pembuatan Database, collection dan dokumen</dc:title>
  <dc:creator>DM-05</dc:creator>
  <cp:lastModifiedBy>DM-05</cp:lastModifiedBy>
  <cp:revision>1</cp:revision>
  <dcterms:created xsi:type="dcterms:W3CDTF">2023-02-10T13:49:51Z</dcterms:created>
  <dcterms:modified xsi:type="dcterms:W3CDTF">2023-02-10T14:30:36Z</dcterms:modified>
</cp:coreProperties>
</file>