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8"/>
  </p:notesMasterIdLst>
  <p:sldIdLst>
    <p:sldId id="256" r:id="rId2"/>
    <p:sldId id="257" r:id="rId3"/>
    <p:sldId id="313" r:id="rId4"/>
    <p:sldId id="333" r:id="rId5"/>
    <p:sldId id="259" r:id="rId6"/>
    <p:sldId id="312" r:id="rId7"/>
    <p:sldId id="315" r:id="rId8"/>
    <p:sldId id="273" r:id="rId9"/>
    <p:sldId id="316" r:id="rId10"/>
    <p:sldId id="317" r:id="rId11"/>
    <p:sldId id="321" r:id="rId12"/>
    <p:sldId id="322" r:id="rId13"/>
    <p:sldId id="323" r:id="rId14"/>
    <p:sldId id="314" r:id="rId15"/>
    <p:sldId id="319" r:id="rId16"/>
    <p:sldId id="318" r:id="rId17"/>
    <p:sldId id="320" r:id="rId18"/>
    <p:sldId id="324" r:id="rId19"/>
    <p:sldId id="326" r:id="rId20"/>
    <p:sldId id="325" r:id="rId21"/>
    <p:sldId id="327" r:id="rId22"/>
    <p:sldId id="328" r:id="rId23"/>
    <p:sldId id="332" r:id="rId24"/>
    <p:sldId id="263" r:id="rId25"/>
    <p:sldId id="329" r:id="rId26"/>
    <p:sldId id="331" r:id="rId27"/>
  </p:sldIdLst>
  <p:sldSz cx="9144000" cy="5143500" type="screen16x9"/>
  <p:notesSz cx="9144000" cy="6858000"/>
  <p:embeddedFontLst>
    <p:embeddedFont>
      <p:font typeface="Assistant" pitchFamily="2" charset="-79"/>
      <p:regular r:id="rId29"/>
      <p:bold r:id="rId30"/>
    </p:embeddedFont>
    <p:embeddedFont>
      <p:font typeface="Bebas Neue" panose="020B0600070205080204" charset="0"/>
      <p:regular r:id="rId31"/>
    </p:embeddedFont>
    <p:embeddedFont>
      <p:font typeface="Big Shoulders Text" panose="020B0600070205080204" charset="0"/>
      <p:regular r:id="rId32"/>
      <p:bold r:id="rId33"/>
    </p:embeddedFont>
    <p:embeddedFont>
      <p:font typeface="Consolas" panose="020B0609020204030204" pitchFamily="49" charset="0"/>
      <p:regular r:id="rId34"/>
      <p:bold r:id="rId35"/>
      <p:italic r:id="rId36"/>
      <p:boldItalic r:id="rId37"/>
    </p:embeddedFont>
    <p:embeddedFont>
      <p:font typeface="Nunito Light"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50BA24-2767-45E3-AC1D-2C57BBE491C2}">
  <a:tblStyle styleId="{7950BA24-2767-45E3-AC1D-2C57BBE49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B87566-168E-44AB-9C8E-116AE4A6D7A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9" d="100"/>
          <a:sy n="79" d="100"/>
        </p:scale>
        <p:origin x="624" y="84"/>
      </p:cViewPr>
      <p:guideLst/>
    </p:cSldViewPr>
  </p:slideViewPr>
  <p:outlineViewPr>
    <p:cViewPr>
      <p:scale>
        <a:sx n="33" d="100"/>
        <a:sy n="33" d="100"/>
      </p:scale>
      <p:origin x="0" y="-486"/>
    </p:cViewPr>
  </p:outlineViewPr>
  <p:notesTextViewPr>
    <p:cViewPr>
      <p:scale>
        <a:sx n="1" d="1"/>
        <a:sy n="1" d="1"/>
      </p:scale>
      <p:origin x="0" y="0"/>
    </p:cViewPr>
  </p:notesTextViewPr>
  <p:sorterViewPr>
    <p:cViewPr>
      <p:scale>
        <a:sx n="100" d="100"/>
        <a:sy n="100" d="100"/>
      </p:scale>
      <p:origin x="0" y="-507"/>
    </p:cViewPr>
  </p:sorterViewPr>
  <p:notesViewPr>
    <p:cSldViewPr snapToGrid="0">
      <p:cViewPr varScale="1">
        <p:scale>
          <a:sx n="51" d="100"/>
          <a:sy n="51" d="100"/>
        </p:scale>
        <p:origin x="269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Introduction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Data Analysis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Prediction Modelling</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defRPr b="1"/>
          </a:pPr>
          <a:r>
            <a:rPr lang="en-US" dirty="0"/>
            <a:t>Result and Conclusion</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BCEAB8C9-9FF9-4E80-A090-237927E8A314}">
      <dgm:prSet/>
      <dgm:spPr/>
      <dgm:t>
        <a:bodyPr/>
        <a:lstStyle/>
        <a:p>
          <a:pPr>
            <a:lnSpc>
              <a:spcPct val="100000"/>
            </a:lnSpc>
          </a:pPr>
          <a:endParaRPr lang="en-US" dirty="0"/>
        </a:p>
      </dgm:t>
    </dgm:pt>
    <dgm:pt modelId="{C537E267-483B-4389-86E4-67CFDB4F4D6C}" type="parTrans" cxnId="{FE3E7AAD-3E67-423C-86D3-892E504AB3B4}">
      <dgm:prSet/>
      <dgm:spPr/>
      <dgm:t>
        <a:bodyPr/>
        <a:lstStyle/>
        <a:p>
          <a:endParaRPr lang="id-ID"/>
        </a:p>
      </dgm:t>
    </dgm:pt>
    <dgm:pt modelId="{DDAFA902-CA67-41AA-926D-9B68140B9782}" type="sibTrans" cxnId="{FE3E7AAD-3E67-423C-86D3-892E504AB3B4}">
      <dgm:prSet/>
      <dgm:spPr/>
      <dgm:t>
        <a:bodyPr/>
        <a:lstStyle/>
        <a:p>
          <a:endParaRPr lang="id-ID"/>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8">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8">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search"/>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8" custScaleY="238419" custLinFactNeighborX="-18" custLinFactNeighborY="59220">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8">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8">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8">
        <dgm:presLayoutVars/>
      </dgm:prSet>
      <dgm:spPr/>
    </dgm:pt>
    <dgm:pt modelId="{C17D26B0-7FE1-4024-850A-378E7F835708}" type="pres">
      <dgm:prSet presAssocID="{A432C086-9156-4D32-A06E-6E237CC66D92}" presName="sibTrans" presStyleCnt="0"/>
      <dgm:spPr/>
    </dgm:pt>
    <dgm:pt modelId="{7F8AA936-1593-4F28-9510-7F1AF4DFC6FD}" type="pres">
      <dgm:prSet presAssocID="{28C188E4-A3B1-47AF-802E-B2DED21921BA}" presName="compNode" presStyleCnt="0"/>
      <dgm:spPr/>
    </dgm:pt>
    <dgm:pt modelId="{D752309A-977C-4BA3-B9C1-A46BD213589C}" type="pres">
      <dgm:prSet presAssocID="{28C188E4-A3B1-47AF-802E-B2DED21921B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ullseye"/>
        </a:ext>
      </dgm:extLst>
    </dgm:pt>
    <dgm:pt modelId="{69BC7127-1E26-4D0C-AC2D-15D39F41CA60}" type="pres">
      <dgm:prSet presAssocID="{28C188E4-A3B1-47AF-802E-B2DED21921BA}" presName="iconSpace" presStyleCnt="0"/>
      <dgm:spPr/>
    </dgm:pt>
    <dgm:pt modelId="{40D33A35-08EA-458C-B07C-2C588CF32BEF}" type="pres">
      <dgm:prSet presAssocID="{28C188E4-A3B1-47AF-802E-B2DED21921BA}" presName="parTx" presStyleLbl="revTx" presStyleIdx="6" presStyleCnt="8">
        <dgm:presLayoutVars>
          <dgm:chMax val="0"/>
          <dgm:chPref val="0"/>
        </dgm:presLayoutVars>
      </dgm:prSet>
      <dgm:spPr/>
    </dgm:pt>
    <dgm:pt modelId="{44BD0CB3-403B-420F-9F02-93530BC170A8}" type="pres">
      <dgm:prSet presAssocID="{28C188E4-A3B1-47AF-802E-B2DED21921BA}" presName="txSpace" presStyleCnt="0"/>
      <dgm:spPr/>
    </dgm:pt>
    <dgm:pt modelId="{705D3CA5-E188-4617-903A-0850AA849A54}" type="pres">
      <dgm:prSet presAssocID="{28C188E4-A3B1-47AF-802E-B2DED21921BA}" presName="desTx" presStyleLbl="revTx" presStyleIdx="7" presStyleCnt="8">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7BBD4D16-C2E9-4D8B-93F5-65FF9CE11430}" type="presOf" srcId="{BCEAB8C9-9FF9-4E80-A090-237927E8A314}" destId="{6418EBED-F111-425B-8EE2-06B8B2297A68}"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B807BF75-BC86-4A84-AB83-7B8BC68E737C}" srcId="{E817CCF5-DA3F-4E5F-BE7C-D8111B2BFEBA}" destId="{28C188E4-A3B1-47AF-802E-B2DED21921BA}" srcOrd="3"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FE3E7AAD-3E67-423C-86D3-892E504AB3B4}" srcId="{1C1B28B7-2609-4BAA-AAAB-5801EDFD334C}" destId="{BCEAB8C9-9FF9-4E80-A090-237927E8A314}" srcOrd="0" destOrd="0" parTransId="{C537E267-483B-4389-86E4-67CFDB4F4D6C}" sibTransId="{DDAFA902-CA67-41AA-926D-9B68140B9782}"/>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7B365EF8-DD3E-4E46-AE1A-42578FE45606}" type="presOf" srcId="{28C188E4-A3B1-47AF-802E-B2DED21921BA}" destId="{40D33A35-08EA-458C-B07C-2C588CF32BE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 modelId="{659F7E36-E91A-4584-BE32-CF73AED86C72}" type="presParOf" srcId="{071926C8-9E08-4BE0-A1E4-133B16FF713E}" destId="{C17D26B0-7FE1-4024-850A-378E7F835708}" srcOrd="5" destOrd="0" presId="urn:microsoft.com/office/officeart/2018/5/layout/CenteredIconLabelDescriptionList"/>
    <dgm:cxn modelId="{5D9784DD-CD4D-4625-B950-CF558A884149}" type="presParOf" srcId="{071926C8-9E08-4BE0-A1E4-133B16FF713E}" destId="{7F8AA936-1593-4F28-9510-7F1AF4DFC6FD}" srcOrd="6" destOrd="0" presId="urn:microsoft.com/office/officeart/2018/5/layout/CenteredIconLabelDescriptionList"/>
    <dgm:cxn modelId="{4A881CD5-C5E3-4817-8F52-8174EAF42D38}" type="presParOf" srcId="{7F8AA936-1593-4F28-9510-7F1AF4DFC6FD}" destId="{D752309A-977C-4BA3-B9C1-A46BD213589C}" srcOrd="0" destOrd="0" presId="urn:microsoft.com/office/officeart/2018/5/layout/CenteredIconLabelDescriptionList"/>
    <dgm:cxn modelId="{F39EF08F-74E5-46CF-A142-E83A6659E054}" type="presParOf" srcId="{7F8AA936-1593-4F28-9510-7F1AF4DFC6FD}" destId="{69BC7127-1E26-4D0C-AC2D-15D39F41CA60}" srcOrd="1" destOrd="0" presId="urn:microsoft.com/office/officeart/2018/5/layout/CenteredIconLabelDescriptionList"/>
    <dgm:cxn modelId="{482C3110-3C94-4DF9-B0FF-1E97493E90F3}" type="presParOf" srcId="{7F8AA936-1593-4F28-9510-7F1AF4DFC6FD}" destId="{40D33A35-08EA-458C-B07C-2C588CF32BEF}" srcOrd="2" destOrd="0" presId="urn:microsoft.com/office/officeart/2018/5/layout/CenteredIconLabelDescriptionList"/>
    <dgm:cxn modelId="{D17AF5A1-5CD7-4114-8B04-F4A833B60218}" type="presParOf" srcId="{7F8AA936-1593-4F28-9510-7F1AF4DFC6FD}" destId="{44BD0CB3-403B-420F-9F02-93530BC170A8}" srcOrd="3" destOrd="0" presId="urn:microsoft.com/office/officeart/2018/5/layout/CenteredIconLabelDescriptionList"/>
    <dgm:cxn modelId="{51125173-C3B2-49AC-8C48-C1FA7C8243A5}" type="presParOf" srcId="{7F8AA936-1593-4F28-9510-7F1AF4DFC6FD}" destId="{705D3CA5-E188-4617-903A-0850AA849A5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606002" y="923679"/>
          <a:ext cx="648210" cy="64821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092" y="1636884"/>
          <a:ext cx="1852031" cy="41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Introduction</a:t>
          </a:r>
        </a:p>
      </dsp:txBody>
      <dsp:txXfrm>
        <a:off x="4092" y="1636884"/>
        <a:ext cx="1852031" cy="416707"/>
      </dsp:txXfrm>
    </dsp:sp>
    <dsp:sp modelId="{DD091D0A-5A25-4241-91F3-18D32B0BDD4F}">
      <dsp:nvSpPr>
        <dsp:cNvPr id="0" name=""/>
        <dsp:cNvSpPr/>
      </dsp:nvSpPr>
      <dsp:spPr>
        <a:xfrm>
          <a:off x="4092" y="2083820"/>
          <a:ext cx="1852031" cy="35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4092" y="2083820"/>
        <a:ext cx="1852031" cy="351334"/>
      </dsp:txXfrm>
    </dsp:sp>
    <dsp:sp modelId="{210823F6-AC1A-46E3-9D99-A319DF497539}">
      <dsp:nvSpPr>
        <dsp:cNvPr id="0" name=""/>
        <dsp:cNvSpPr/>
      </dsp:nvSpPr>
      <dsp:spPr>
        <a:xfrm>
          <a:off x="2782139" y="923679"/>
          <a:ext cx="648210" cy="64821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2179895" y="1595257"/>
          <a:ext cx="1852031" cy="99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Data Analysis</a:t>
          </a:r>
        </a:p>
      </dsp:txBody>
      <dsp:txXfrm>
        <a:off x="2179895" y="1595257"/>
        <a:ext cx="1852031" cy="993508"/>
      </dsp:txXfrm>
    </dsp:sp>
    <dsp:sp modelId="{7CD40649-A74C-4AD8-B9D0-2573A1955C91}">
      <dsp:nvSpPr>
        <dsp:cNvPr id="0" name=""/>
        <dsp:cNvSpPr/>
      </dsp:nvSpPr>
      <dsp:spPr>
        <a:xfrm>
          <a:off x="2180229" y="2083820"/>
          <a:ext cx="1852031" cy="35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2180229" y="2083820"/>
        <a:ext cx="1852031" cy="351334"/>
      </dsp:txXfrm>
    </dsp:sp>
    <dsp:sp modelId="{B0A3ABD2-C471-4A21-8AEF-3843C86919E1}">
      <dsp:nvSpPr>
        <dsp:cNvPr id="0" name=""/>
        <dsp:cNvSpPr/>
      </dsp:nvSpPr>
      <dsp:spPr>
        <a:xfrm>
          <a:off x="4958275" y="923679"/>
          <a:ext cx="648210" cy="64821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4356365" y="1636884"/>
          <a:ext cx="1852031" cy="41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Prediction Modelling</a:t>
          </a:r>
        </a:p>
      </dsp:txBody>
      <dsp:txXfrm>
        <a:off x="4356365" y="1636884"/>
        <a:ext cx="1852031" cy="416707"/>
      </dsp:txXfrm>
    </dsp:sp>
    <dsp:sp modelId="{6418EBED-F111-425B-8EE2-06B8B2297A68}">
      <dsp:nvSpPr>
        <dsp:cNvPr id="0" name=""/>
        <dsp:cNvSpPr/>
      </dsp:nvSpPr>
      <dsp:spPr>
        <a:xfrm>
          <a:off x="4356365" y="2083820"/>
          <a:ext cx="1852031" cy="35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4356365" y="2083820"/>
        <a:ext cx="1852031" cy="351334"/>
      </dsp:txXfrm>
    </dsp:sp>
    <dsp:sp modelId="{D752309A-977C-4BA3-B9C1-A46BD213589C}">
      <dsp:nvSpPr>
        <dsp:cNvPr id="0" name=""/>
        <dsp:cNvSpPr/>
      </dsp:nvSpPr>
      <dsp:spPr>
        <a:xfrm>
          <a:off x="7134412" y="923679"/>
          <a:ext cx="648210" cy="64821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33A35-08EA-458C-B07C-2C588CF32BEF}">
      <dsp:nvSpPr>
        <dsp:cNvPr id="0" name=""/>
        <dsp:cNvSpPr/>
      </dsp:nvSpPr>
      <dsp:spPr>
        <a:xfrm>
          <a:off x="6532502" y="1636884"/>
          <a:ext cx="1852031" cy="41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Result and Conclusion</a:t>
          </a:r>
        </a:p>
      </dsp:txBody>
      <dsp:txXfrm>
        <a:off x="6532502" y="1636884"/>
        <a:ext cx="1852031" cy="416707"/>
      </dsp:txXfrm>
    </dsp:sp>
    <dsp:sp modelId="{705D3CA5-E188-4617-903A-0850AA849A54}">
      <dsp:nvSpPr>
        <dsp:cNvPr id="0" name=""/>
        <dsp:cNvSpPr/>
      </dsp:nvSpPr>
      <dsp:spPr>
        <a:xfrm>
          <a:off x="6532502" y="2083820"/>
          <a:ext cx="1852031" cy="35133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4dfce81f19_0_4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4dfce81f19_0_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37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45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10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13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14ace12cad6_0_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14ace12cad6_0_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935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05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53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13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14ace12cad6_0_202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14ace12cad6_0_202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468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4ace12cad6_0_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4ace12cad6_0_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39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d431007ba2_0_20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d431007ba2_0_2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14ace12cad6_0_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14ace12cad6_0_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35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14ace12cad6_0_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14ace12cad6_0_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130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14ace12cad6_0_1997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14ace12cad6_0_1997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9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14ace12cad6_0_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14ace12cad6_0_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60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14ace12cad6_0_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14ace12cad6_0_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781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54dda1946d_6_30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54dda1946d_6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05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4ace12cad6_0_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4ace12cad6_0_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31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4ace12cad6_0_205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4ace12cad6_0_205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4ace12cad6_0_205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4ace12cad6_0_205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62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4ace12cad6_0_205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4ace12cad6_0_205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16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4ace12cad6_0_2003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4ace12cad6_0_200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4ace12cad6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4ace12ca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43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61200" y="402050"/>
            <a:ext cx="4569600" cy="31011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838475" y="3589000"/>
            <a:ext cx="2592300" cy="694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78668" y="-3622277"/>
            <a:ext cx="7093598" cy="11211064"/>
            <a:chOff x="1550175" y="-2587150"/>
            <a:chExt cx="6438775" cy="10176150"/>
          </a:xfrm>
        </p:grpSpPr>
        <p:sp>
          <p:nvSpPr>
            <p:cNvPr id="12" name="Google Shape;12;p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737"/>
        <p:cNvGrpSpPr/>
        <p:nvPr/>
      </p:nvGrpSpPr>
      <p:grpSpPr>
        <a:xfrm>
          <a:off x="0" y="0"/>
          <a:ext cx="0" cy="0"/>
          <a:chOff x="0" y="0"/>
          <a:chExt cx="0" cy="0"/>
        </a:xfrm>
      </p:grpSpPr>
      <p:sp>
        <p:nvSpPr>
          <p:cNvPr id="738" name="Google Shape;738;p30"/>
          <p:cNvSpPr txBox="1">
            <a:spLocks noGrp="1"/>
          </p:cNvSpPr>
          <p:nvPr>
            <p:ph type="title"/>
          </p:nvPr>
        </p:nvSpPr>
        <p:spPr>
          <a:xfrm>
            <a:off x="1936950" y="1804800"/>
            <a:ext cx="5270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9" name="Google Shape;739;p30"/>
          <p:cNvSpPr txBox="1">
            <a:spLocks noGrp="1"/>
          </p:cNvSpPr>
          <p:nvPr>
            <p:ph type="title" idx="2" hasCustomPrompt="1"/>
          </p:nvPr>
        </p:nvSpPr>
        <p:spPr>
          <a:xfrm>
            <a:off x="3954001" y="845575"/>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40" name="Google Shape;740;p30"/>
          <p:cNvSpPr txBox="1">
            <a:spLocks noGrp="1"/>
          </p:cNvSpPr>
          <p:nvPr>
            <p:ph type="subTitle" idx="1"/>
          </p:nvPr>
        </p:nvSpPr>
        <p:spPr>
          <a:xfrm>
            <a:off x="1936950" y="2557525"/>
            <a:ext cx="52701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1" name="Google Shape;741;p30"/>
          <p:cNvGrpSpPr/>
          <p:nvPr/>
        </p:nvGrpSpPr>
        <p:grpSpPr>
          <a:xfrm rot="-5400000" flipH="1">
            <a:off x="4968579" y="1559585"/>
            <a:ext cx="6383002" cy="6383002"/>
            <a:chOff x="2195175" y="1795225"/>
            <a:chExt cx="5793775" cy="5793775"/>
          </a:xfrm>
        </p:grpSpPr>
        <p:sp>
          <p:nvSpPr>
            <p:cNvPr id="742" name="Google Shape;742;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0"/>
          <p:cNvGrpSpPr/>
          <p:nvPr/>
        </p:nvGrpSpPr>
        <p:grpSpPr>
          <a:xfrm rot="5400000">
            <a:off x="-2194246" y="1559585"/>
            <a:ext cx="6383002" cy="6383002"/>
            <a:chOff x="2195175" y="1795225"/>
            <a:chExt cx="5793775" cy="5793775"/>
          </a:xfrm>
        </p:grpSpPr>
        <p:sp>
          <p:nvSpPr>
            <p:cNvPr id="747" name="Google Shape;747;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751"/>
        <p:cNvGrpSpPr/>
        <p:nvPr/>
      </p:nvGrpSpPr>
      <p:grpSpPr>
        <a:xfrm>
          <a:off x="0" y="0"/>
          <a:ext cx="0" cy="0"/>
          <a:chOff x="0" y="0"/>
          <a:chExt cx="0" cy="0"/>
        </a:xfrm>
      </p:grpSpPr>
      <p:sp>
        <p:nvSpPr>
          <p:cNvPr id="752" name="Google Shape;752;p31"/>
          <p:cNvSpPr txBox="1">
            <a:spLocks noGrp="1"/>
          </p:cNvSpPr>
          <p:nvPr>
            <p:ph type="title"/>
          </p:nvPr>
        </p:nvSpPr>
        <p:spPr>
          <a:xfrm>
            <a:off x="4470025" y="2414400"/>
            <a:ext cx="396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53" name="Google Shape;753;p31"/>
          <p:cNvSpPr txBox="1">
            <a:spLocks noGrp="1"/>
          </p:cNvSpPr>
          <p:nvPr>
            <p:ph type="title" idx="2" hasCustomPrompt="1"/>
          </p:nvPr>
        </p:nvSpPr>
        <p:spPr>
          <a:xfrm>
            <a:off x="7589925" y="1444975"/>
            <a:ext cx="840900" cy="8418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754" name="Google Shape;754;p31"/>
          <p:cNvSpPr txBox="1">
            <a:spLocks noGrp="1"/>
          </p:cNvSpPr>
          <p:nvPr>
            <p:ph type="subTitle" idx="1"/>
          </p:nvPr>
        </p:nvSpPr>
        <p:spPr>
          <a:xfrm>
            <a:off x="4470025" y="3167125"/>
            <a:ext cx="39609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grpSp>
        <p:nvGrpSpPr>
          <p:cNvPr id="755" name="Google Shape;755;p31"/>
          <p:cNvGrpSpPr/>
          <p:nvPr/>
        </p:nvGrpSpPr>
        <p:grpSpPr>
          <a:xfrm flipH="1">
            <a:off x="-1860818" y="-4340227"/>
            <a:ext cx="7093598" cy="11211064"/>
            <a:chOff x="1550175" y="-2587150"/>
            <a:chExt cx="6438775" cy="10176150"/>
          </a:xfrm>
        </p:grpSpPr>
        <p:sp>
          <p:nvSpPr>
            <p:cNvPr id="756" name="Google Shape;756;p3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1_1_1">
    <p:spTree>
      <p:nvGrpSpPr>
        <p:cNvPr id="1" name="Shape 764"/>
        <p:cNvGrpSpPr/>
        <p:nvPr/>
      </p:nvGrpSpPr>
      <p:grpSpPr>
        <a:xfrm>
          <a:off x="0" y="0"/>
          <a:ext cx="0" cy="0"/>
          <a:chOff x="0" y="0"/>
          <a:chExt cx="0" cy="0"/>
        </a:xfrm>
      </p:grpSpPr>
      <p:sp>
        <p:nvSpPr>
          <p:cNvPr id="765" name="Google Shape;765;p32"/>
          <p:cNvSpPr txBox="1">
            <a:spLocks noGrp="1"/>
          </p:cNvSpPr>
          <p:nvPr>
            <p:ph type="title"/>
          </p:nvPr>
        </p:nvSpPr>
        <p:spPr>
          <a:xfrm>
            <a:off x="1936950" y="3072000"/>
            <a:ext cx="5270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6" name="Google Shape;766;p32"/>
          <p:cNvSpPr txBox="1">
            <a:spLocks noGrp="1"/>
          </p:cNvSpPr>
          <p:nvPr>
            <p:ph type="title" idx="2" hasCustomPrompt="1"/>
          </p:nvPr>
        </p:nvSpPr>
        <p:spPr>
          <a:xfrm>
            <a:off x="3954001" y="2114150"/>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7" name="Google Shape;767;p32"/>
          <p:cNvSpPr txBox="1">
            <a:spLocks noGrp="1"/>
          </p:cNvSpPr>
          <p:nvPr>
            <p:ph type="subTitle" idx="1"/>
          </p:nvPr>
        </p:nvSpPr>
        <p:spPr>
          <a:xfrm>
            <a:off x="1936950" y="3824725"/>
            <a:ext cx="52701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68" name="Google Shape;768;p32"/>
          <p:cNvGrpSpPr/>
          <p:nvPr/>
        </p:nvGrpSpPr>
        <p:grpSpPr>
          <a:xfrm rot="5400000" flipH="1">
            <a:off x="-2194246" y="-3545815"/>
            <a:ext cx="6383002" cy="6383002"/>
            <a:chOff x="2195175" y="1795225"/>
            <a:chExt cx="5793775" cy="5793775"/>
          </a:xfrm>
        </p:grpSpPr>
        <p:sp>
          <p:nvSpPr>
            <p:cNvPr id="769" name="Google Shape;769;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2"/>
          <p:cNvGrpSpPr/>
          <p:nvPr/>
        </p:nvGrpSpPr>
        <p:grpSpPr>
          <a:xfrm>
            <a:off x="323188" y="523937"/>
            <a:ext cx="821599" cy="643803"/>
            <a:chOff x="4677300" y="3097700"/>
            <a:chExt cx="304375" cy="238525"/>
          </a:xfrm>
        </p:grpSpPr>
        <p:sp>
          <p:nvSpPr>
            <p:cNvPr id="774" name="Google Shape;774;p3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395845" y="1402122"/>
            <a:ext cx="634742" cy="537094"/>
            <a:chOff x="4709125" y="3440000"/>
            <a:chExt cx="270575" cy="228950"/>
          </a:xfrm>
        </p:grpSpPr>
        <p:sp>
          <p:nvSpPr>
            <p:cNvPr id="779" name="Google Shape;779;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2"/>
          <p:cNvGrpSpPr/>
          <p:nvPr/>
        </p:nvGrpSpPr>
        <p:grpSpPr>
          <a:xfrm rot="-1547370">
            <a:off x="395857" y="2782773"/>
            <a:ext cx="634728" cy="537082"/>
            <a:chOff x="4709125" y="3440000"/>
            <a:chExt cx="270575" cy="228950"/>
          </a:xfrm>
        </p:grpSpPr>
        <p:sp>
          <p:nvSpPr>
            <p:cNvPr id="785" name="Google Shape;785;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2"/>
          <p:cNvGrpSpPr/>
          <p:nvPr/>
        </p:nvGrpSpPr>
        <p:grpSpPr>
          <a:xfrm>
            <a:off x="399394" y="3759878"/>
            <a:ext cx="627658" cy="844111"/>
            <a:chOff x="1772650" y="2039675"/>
            <a:chExt cx="246150" cy="331050"/>
          </a:xfrm>
        </p:grpSpPr>
        <p:sp>
          <p:nvSpPr>
            <p:cNvPr id="791" name="Google Shape;791;p32"/>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rot="-5400000">
            <a:off x="4968579" y="-3545815"/>
            <a:ext cx="6383002" cy="6383002"/>
            <a:chOff x="2195175" y="1795225"/>
            <a:chExt cx="5793775" cy="5793775"/>
          </a:xfrm>
        </p:grpSpPr>
        <p:sp>
          <p:nvSpPr>
            <p:cNvPr id="812" name="Google Shape;812;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81"/>
        <p:cNvGrpSpPr/>
        <p:nvPr/>
      </p:nvGrpSpPr>
      <p:grpSpPr>
        <a:xfrm>
          <a:off x="0" y="0"/>
          <a:ext cx="0" cy="0"/>
          <a:chOff x="0" y="0"/>
          <a:chExt cx="0" cy="0"/>
        </a:xfrm>
      </p:grpSpPr>
      <p:grpSp>
        <p:nvGrpSpPr>
          <p:cNvPr id="882" name="Google Shape;882;p34"/>
          <p:cNvGrpSpPr/>
          <p:nvPr/>
        </p:nvGrpSpPr>
        <p:grpSpPr>
          <a:xfrm rot="5400000" flipH="1">
            <a:off x="-2675846" y="-4094840"/>
            <a:ext cx="6383002" cy="6383002"/>
            <a:chOff x="2195175" y="1795225"/>
            <a:chExt cx="5793775" cy="5793775"/>
          </a:xfrm>
        </p:grpSpPr>
        <p:sp>
          <p:nvSpPr>
            <p:cNvPr id="883" name="Google Shape;883;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34"/>
          <p:cNvGrpSpPr/>
          <p:nvPr/>
        </p:nvGrpSpPr>
        <p:grpSpPr>
          <a:xfrm rot="-5400000" flipH="1">
            <a:off x="5768029" y="2070085"/>
            <a:ext cx="6383002" cy="6383002"/>
            <a:chOff x="2195175" y="1795225"/>
            <a:chExt cx="5793775" cy="5793775"/>
          </a:xfrm>
        </p:grpSpPr>
        <p:sp>
          <p:nvSpPr>
            <p:cNvPr id="888" name="Google Shape;888;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34"/>
          <p:cNvGrpSpPr/>
          <p:nvPr/>
        </p:nvGrpSpPr>
        <p:grpSpPr>
          <a:xfrm>
            <a:off x="8174969" y="3886875"/>
            <a:ext cx="664006" cy="1091884"/>
            <a:chOff x="1129800" y="2995325"/>
            <a:chExt cx="228550" cy="375825"/>
          </a:xfrm>
        </p:grpSpPr>
        <p:sp>
          <p:nvSpPr>
            <p:cNvPr id="893" name="Google Shape;893;p3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02"/>
        <p:cNvGrpSpPr/>
        <p:nvPr/>
      </p:nvGrpSpPr>
      <p:grpSpPr>
        <a:xfrm>
          <a:off x="0" y="0"/>
          <a:ext cx="0" cy="0"/>
          <a:chOff x="0" y="0"/>
          <a:chExt cx="0" cy="0"/>
        </a:xfrm>
      </p:grpSpPr>
      <p:grpSp>
        <p:nvGrpSpPr>
          <p:cNvPr id="903" name="Google Shape;903;p35"/>
          <p:cNvGrpSpPr/>
          <p:nvPr/>
        </p:nvGrpSpPr>
        <p:grpSpPr>
          <a:xfrm>
            <a:off x="-4" y="3334863"/>
            <a:ext cx="1913818" cy="1808633"/>
            <a:chOff x="1809775" y="3952575"/>
            <a:chExt cx="1737150" cy="1641675"/>
          </a:xfrm>
        </p:grpSpPr>
        <p:sp>
          <p:nvSpPr>
            <p:cNvPr id="904" name="Google Shape;904;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5"/>
          <p:cNvGrpSpPr/>
          <p:nvPr/>
        </p:nvGrpSpPr>
        <p:grpSpPr>
          <a:xfrm rot="10800000">
            <a:off x="7230184" y="-12"/>
            <a:ext cx="1913818" cy="1808633"/>
            <a:chOff x="1809775" y="3952575"/>
            <a:chExt cx="1737150" cy="1641675"/>
          </a:xfrm>
        </p:grpSpPr>
        <p:sp>
          <p:nvSpPr>
            <p:cNvPr id="907" name="Google Shape;907;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5"/>
          <p:cNvGrpSpPr/>
          <p:nvPr/>
        </p:nvGrpSpPr>
        <p:grpSpPr>
          <a:xfrm flipH="1">
            <a:off x="7828489" y="312747"/>
            <a:ext cx="1092234" cy="869937"/>
            <a:chOff x="4246625" y="3506675"/>
            <a:chExt cx="1092125" cy="869850"/>
          </a:xfrm>
        </p:grpSpPr>
        <p:sp>
          <p:nvSpPr>
            <p:cNvPr id="910" name="Google Shape;910;p35"/>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5"/>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5"/>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5"/>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5"/>
          <p:cNvGrpSpPr/>
          <p:nvPr/>
        </p:nvGrpSpPr>
        <p:grpSpPr>
          <a:xfrm rot="-5400000">
            <a:off x="7684590" y="57419"/>
            <a:ext cx="1380051" cy="1380570"/>
            <a:chOff x="2416000" y="1808150"/>
            <a:chExt cx="2662650" cy="2663650"/>
          </a:xfrm>
        </p:grpSpPr>
        <p:sp>
          <p:nvSpPr>
            <p:cNvPr id="925" name="Google Shape;925;p3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20000" y="2414400"/>
            <a:ext cx="4305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842801" y="1431150"/>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720000" y="3167125"/>
            <a:ext cx="43050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6" name="Google Shape;26;p3"/>
          <p:cNvGrpSpPr/>
          <p:nvPr/>
        </p:nvGrpSpPr>
        <p:grpSpPr>
          <a:xfrm rot="-5400000">
            <a:off x="4727679" y="-2320590"/>
            <a:ext cx="6383002" cy="6383002"/>
            <a:chOff x="2195175" y="1795225"/>
            <a:chExt cx="5793775" cy="5793775"/>
          </a:xfrm>
        </p:grpSpPr>
        <p:sp>
          <p:nvSpPr>
            <p:cNvPr id="27" name="Google Shape;27;p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13225" y="1340001"/>
            <a:ext cx="7704000" cy="451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4" name="Google Shape;34;p4"/>
          <p:cNvGrpSpPr/>
          <p:nvPr/>
        </p:nvGrpSpPr>
        <p:grpSpPr>
          <a:xfrm>
            <a:off x="5300607" y="-2919602"/>
            <a:ext cx="5936455" cy="5936483"/>
            <a:chOff x="1550175" y="-2587150"/>
            <a:chExt cx="5388450" cy="5388475"/>
          </a:xfrm>
        </p:grpSpPr>
        <p:sp>
          <p:nvSpPr>
            <p:cNvPr id="35" name="Google Shape;35;p4"/>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8482005" y="858586"/>
            <a:ext cx="388843" cy="329024"/>
            <a:chOff x="4709125" y="3440000"/>
            <a:chExt cx="270575" cy="228950"/>
          </a:xfrm>
        </p:grpSpPr>
        <p:sp>
          <p:nvSpPr>
            <p:cNvPr id="40" name="Google Shape;40;p4"/>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4"/>
          <p:cNvGrpSpPr/>
          <p:nvPr/>
        </p:nvGrpSpPr>
        <p:grpSpPr>
          <a:xfrm>
            <a:off x="8179127" y="342289"/>
            <a:ext cx="503284" cy="394401"/>
            <a:chOff x="4677300" y="3097700"/>
            <a:chExt cx="304375" cy="238525"/>
          </a:xfrm>
        </p:grpSpPr>
        <p:sp>
          <p:nvSpPr>
            <p:cNvPr id="46" name="Google Shape;46;p4"/>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105" name="Google Shape;105;p7"/>
          <p:cNvGrpSpPr/>
          <p:nvPr/>
        </p:nvGrpSpPr>
        <p:grpSpPr>
          <a:xfrm>
            <a:off x="5767929" y="1017735"/>
            <a:ext cx="6383002" cy="6383002"/>
            <a:chOff x="2195175" y="1795225"/>
            <a:chExt cx="5793775" cy="5793775"/>
          </a:xfrm>
        </p:grpSpPr>
        <p:sp>
          <p:nvSpPr>
            <p:cNvPr id="106" name="Google Shape;106;p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4_1_1_1_1">
    <p:spTree>
      <p:nvGrpSpPr>
        <p:cNvPr id="1" name="Shape 386"/>
        <p:cNvGrpSpPr/>
        <p:nvPr/>
      </p:nvGrpSpPr>
      <p:grpSpPr>
        <a:xfrm>
          <a:off x="0" y="0"/>
          <a:ext cx="0" cy="0"/>
          <a:chOff x="0" y="0"/>
          <a:chExt cx="0" cy="0"/>
        </a:xfrm>
      </p:grpSpPr>
      <p:sp>
        <p:nvSpPr>
          <p:cNvPr id="387" name="Google Shape;387;p20"/>
          <p:cNvSpPr txBox="1">
            <a:spLocks noGrp="1"/>
          </p:cNvSpPr>
          <p:nvPr>
            <p:ph type="title"/>
          </p:nvPr>
        </p:nvSpPr>
        <p:spPr>
          <a:xfrm>
            <a:off x="2746350" y="1339800"/>
            <a:ext cx="3651300" cy="81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000">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8" name="Google Shape;388;p20"/>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89" name="Google Shape;389;p20"/>
          <p:cNvGrpSpPr/>
          <p:nvPr/>
        </p:nvGrpSpPr>
        <p:grpSpPr>
          <a:xfrm flipH="1">
            <a:off x="2355207" y="-3622277"/>
            <a:ext cx="7093598" cy="11211064"/>
            <a:chOff x="1550175" y="-2587150"/>
            <a:chExt cx="6438775" cy="10176150"/>
          </a:xfrm>
        </p:grpSpPr>
        <p:sp>
          <p:nvSpPr>
            <p:cNvPr id="390" name="Google Shape;390;p2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0"/>
          <p:cNvGrpSpPr/>
          <p:nvPr/>
        </p:nvGrpSpPr>
        <p:grpSpPr>
          <a:xfrm>
            <a:off x="11" y="3334863"/>
            <a:ext cx="1913818" cy="1808633"/>
            <a:chOff x="1809775" y="3952575"/>
            <a:chExt cx="1737150" cy="1641675"/>
          </a:xfrm>
        </p:grpSpPr>
        <p:sp>
          <p:nvSpPr>
            <p:cNvPr id="399" name="Google Shape;399;p2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01"/>
        <p:cNvGrpSpPr/>
        <p:nvPr/>
      </p:nvGrpSpPr>
      <p:grpSpPr>
        <a:xfrm>
          <a:off x="0" y="0"/>
          <a:ext cx="0" cy="0"/>
          <a:chOff x="0" y="0"/>
          <a:chExt cx="0" cy="0"/>
        </a:xfrm>
      </p:grpSpPr>
      <p:sp>
        <p:nvSpPr>
          <p:cNvPr id="402" name="Google Shape;40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21"/>
          <p:cNvSpPr txBox="1">
            <a:spLocks noGrp="1"/>
          </p:cNvSpPr>
          <p:nvPr>
            <p:ph type="subTitle" idx="1"/>
          </p:nvPr>
        </p:nvSpPr>
        <p:spPr>
          <a:xfrm>
            <a:off x="5084550" y="2957350"/>
            <a:ext cx="2547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21"/>
          <p:cNvSpPr txBox="1">
            <a:spLocks noGrp="1"/>
          </p:cNvSpPr>
          <p:nvPr>
            <p:ph type="subTitle" idx="2"/>
          </p:nvPr>
        </p:nvSpPr>
        <p:spPr>
          <a:xfrm>
            <a:off x="1511850" y="2957350"/>
            <a:ext cx="2547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1"/>
          <p:cNvSpPr txBox="1">
            <a:spLocks noGrp="1"/>
          </p:cNvSpPr>
          <p:nvPr>
            <p:ph type="subTitle" idx="3"/>
          </p:nvPr>
        </p:nvSpPr>
        <p:spPr>
          <a:xfrm>
            <a:off x="1511875" y="2200425"/>
            <a:ext cx="2547600" cy="92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6" name="Google Shape;406;p21"/>
          <p:cNvSpPr txBox="1">
            <a:spLocks noGrp="1"/>
          </p:cNvSpPr>
          <p:nvPr>
            <p:ph type="subTitle" idx="4"/>
          </p:nvPr>
        </p:nvSpPr>
        <p:spPr>
          <a:xfrm>
            <a:off x="5084550" y="2200425"/>
            <a:ext cx="2547600" cy="92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7" name="Google Shape;407;p21"/>
          <p:cNvGrpSpPr/>
          <p:nvPr/>
        </p:nvGrpSpPr>
        <p:grpSpPr>
          <a:xfrm rot="-5400000">
            <a:off x="5456329" y="-3306440"/>
            <a:ext cx="6383002" cy="6383002"/>
            <a:chOff x="2195175" y="1795225"/>
            <a:chExt cx="5793775" cy="5793775"/>
          </a:xfrm>
        </p:grpSpPr>
        <p:sp>
          <p:nvSpPr>
            <p:cNvPr id="408" name="Google Shape;408;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1"/>
          <p:cNvGrpSpPr/>
          <p:nvPr/>
        </p:nvGrpSpPr>
        <p:grpSpPr>
          <a:xfrm rot="5400000">
            <a:off x="-3132846" y="1515585"/>
            <a:ext cx="6383002" cy="6383002"/>
            <a:chOff x="2195175" y="1795225"/>
            <a:chExt cx="5793775" cy="5793775"/>
          </a:xfrm>
        </p:grpSpPr>
        <p:sp>
          <p:nvSpPr>
            <p:cNvPr id="413" name="Google Shape;413;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1"/>
          <p:cNvGrpSpPr/>
          <p:nvPr/>
        </p:nvGrpSpPr>
        <p:grpSpPr>
          <a:xfrm>
            <a:off x="435148" y="3909704"/>
            <a:ext cx="899049" cy="694293"/>
            <a:chOff x="1544125" y="4400825"/>
            <a:chExt cx="526900" cy="406900"/>
          </a:xfrm>
        </p:grpSpPr>
        <p:sp>
          <p:nvSpPr>
            <p:cNvPr id="418" name="Google Shape;418;p21"/>
            <p:cNvSpPr/>
            <p:nvPr/>
          </p:nvSpPr>
          <p:spPr>
            <a:xfrm>
              <a:off x="1544125" y="4477450"/>
              <a:ext cx="525550" cy="330275"/>
            </a:xfrm>
            <a:custGeom>
              <a:avLst/>
              <a:gdLst/>
              <a:ahLst/>
              <a:cxnLst/>
              <a:rect l="l" t="t" r="r" b="b"/>
              <a:pathLst>
                <a:path w="21022" h="13211" extrusionOk="0">
                  <a:moveTo>
                    <a:pt x="923" y="1"/>
                  </a:moveTo>
                  <a:cubicBezTo>
                    <a:pt x="407" y="1"/>
                    <a:pt x="1" y="408"/>
                    <a:pt x="1" y="923"/>
                  </a:cubicBezTo>
                  <a:lnTo>
                    <a:pt x="1" y="12234"/>
                  </a:lnTo>
                  <a:cubicBezTo>
                    <a:pt x="1" y="12749"/>
                    <a:pt x="407" y="13156"/>
                    <a:pt x="923" y="13156"/>
                  </a:cubicBezTo>
                  <a:lnTo>
                    <a:pt x="20126" y="13210"/>
                  </a:lnTo>
                  <a:cubicBezTo>
                    <a:pt x="20615" y="13210"/>
                    <a:pt x="21022" y="12803"/>
                    <a:pt x="21022" y="12288"/>
                  </a:cubicBezTo>
                  <a:lnTo>
                    <a:pt x="21022" y="950"/>
                  </a:lnTo>
                  <a:cubicBezTo>
                    <a:pt x="21022" y="462"/>
                    <a:pt x="20615" y="55"/>
                    <a:pt x="20126" y="55"/>
                  </a:cubicBezTo>
                  <a:lnTo>
                    <a:pt x="923" y="1"/>
                  </a:ln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1612625" y="4467975"/>
              <a:ext cx="61050" cy="23075"/>
            </a:xfrm>
            <a:custGeom>
              <a:avLst/>
              <a:gdLst/>
              <a:ahLst/>
              <a:cxnLst/>
              <a:rect l="l" t="t" r="r" b="b"/>
              <a:pathLst>
                <a:path w="2442" h="923" extrusionOk="0">
                  <a:moveTo>
                    <a:pt x="0" y="0"/>
                  </a:moveTo>
                  <a:lnTo>
                    <a:pt x="0" y="922"/>
                  </a:lnTo>
                  <a:lnTo>
                    <a:pt x="2441" y="922"/>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1940825" y="4468650"/>
              <a:ext cx="61050" cy="22400"/>
            </a:xfrm>
            <a:custGeom>
              <a:avLst/>
              <a:gdLst/>
              <a:ahLst/>
              <a:cxnLst/>
              <a:rect l="l" t="t" r="r" b="b"/>
              <a:pathLst>
                <a:path w="2442" h="896" extrusionOk="0">
                  <a:moveTo>
                    <a:pt x="0" y="0"/>
                  </a:moveTo>
                  <a:lnTo>
                    <a:pt x="0" y="895"/>
                  </a:lnTo>
                  <a:lnTo>
                    <a:pt x="2441" y="895"/>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1544125" y="4476775"/>
              <a:ext cx="526900" cy="170325"/>
            </a:xfrm>
            <a:custGeom>
              <a:avLst/>
              <a:gdLst/>
              <a:ahLst/>
              <a:cxnLst/>
              <a:rect l="l" t="t" r="r" b="b"/>
              <a:pathLst>
                <a:path w="21076" h="6813" extrusionOk="0">
                  <a:moveTo>
                    <a:pt x="923" y="1"/>
                  </a:moveTo>
                  <a:cubicBezTo>
                    <a:pt x="407" y="1"/>
                    <a:pt x="1" y="407"/>
                    <a:pt x="1" y="923"/>
                  </a:cubicBezTo>
                  <a:lnTo>
                    <a:pt x="1" y="4639"/>
                  </a:lnTo>
                  <a:cubicBezTo>
                    <a:pt x="1" y="4639"/>
                    <a:pt x="4251" y="6813"/>
                    <a:pt x="10534" y="6813"/>
                  </a:cubicBezTo>
                  <a:cubicBezTo>
                    <a:pt x="13641" y="6813"/>
                    <a:pt x="17244" y="6281"/>
                    <a:pt x="21076" y="4693"/>
                  </a:cubicBezTo>
                  <a:lnTo>
                    <a:pt x="21076" y="950"/>
                  </a:lnTo>
                  <a:cubicBezTo>
                    <a:pt x="21022" y="435"/>
                    <a:pt x="20615" y="28"/>
                    <a:pt x="20126" y="28"/>
                  </a:cubicBezTo>
                  <a:lnTo>
                    <a:pt x="923" y="1"/>
                  </a:ln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1758400" y="4596800"/>
              <a:ext cx="98350" cy="25125"/>
            </a:xfrm>
            <a:custGeom>
              <a:avLst/>
              <a:gdLst/>
              <a:ahLst/>
              <a:cxnLst/>
              <a:rect l="l" t="t" r="r" b="b"/>
              <a:pathLst>
                <a:path w="3934" h="1005" extrusionOk="0">
                  <a:moveTo>
                    <a:pt x="1" y="1"/>
                  </a:moveTo>
                  <a:lnTo>
                    <a:pt x="1" y="1004"/>
                  </a:lnTo>
                  <a:lnTo>
                    <a:pt x="3934" y="1004"/>
                  </a:lnTo>
                  <a:lnTo>
                    <a:pt x="393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1870975" y="4434050"/>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1883850" y="4433375"/>
              <a:ext cx="7475" cy="43425"/>
            </a:xfrm>
            <a:custGeom>
              <a:avLst/>
              <a:gdLst/>
              <a:ahLst/>
              <a:cxnLst/>
              <a:rect l="l" t="t" r="r" b="b"/>
              <a:pathLst>
                <a:path w="299" h="1737" extrusionOk="0">
                  <a:moveTo>
                    <a:pt x="1" y="1"/>
                  </a:moveTo>
                  <a:lnTo>
                    <a:pt x="1" y="1737"/>
                  </a:lnTo>
                  <a:lnTo>
                    <a:pt x="299" y="1737"/>
                  </a:lnTo>
                  <a:lnTo>
                    <a:pt x="299"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1723150" y="4433375"/>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1736025" y="4434725"/>
              <a:ext cx="5450" cy="42750"/>
            </a:xfrm>
            <a:custGeom>
              <a:avLst/>
              <a:gdLst/>
              <a:ahLst/>
              <a:cxnLst/>
              <a:rect l="l" t="t" r="r" b="b"/>
              <a:pathLst>
                <a:path w="218" h="1710" extrusionOk="0">
                  <a:moveTo>
                    <a:pt x="1" y="1"/>
                  </a:moveTo>
                  <a:lnTo>
                    <a:pt x="1" y="1710"/>
                  </a:lnTo>
                  <a:lnTo>
                    <a:pt x="218" y="1710"/>
                  </a:lnTo>
                  <a:lnTo>
                    <a:pt x="21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1706200" y="4400825"/>
              <a:ext cx="202775" cy="39350"/>
            </a:xfrm>
            <a:custGeom>
              <a:avLst/>
              <a:gdLst/>
              <a:ahLst/>
              <a:cxnLst/>
              <a:rect l="l" t="t" r="r" b="b"/>
              <a:pathLst>
                <a:path w="8111" h="1574" extrusionOk="0">
                  <a:moveTo>
                    <a:pt x="271" y="1"/>
                  </a:moveTo>
                  <a:cubicBezTo>
                    <a:pt x="136" y="1"/>
                    <a:pt x="0" y="136"/>
                    <a:pt x="0" y="272"/>
                  </a:cubicBezTo>
                  <a:lnTo>
                    <a:pt x="0" y="1303"/>
                  </a:lnTo>
                  <a:cubicBezTo>
                    <a:pt x="0" y="1438"/>
                    <a:pt x="109" y="1574"/>
                    <a:pt x="271" y="1574"/>
                  </a:cubicBezTo>
                  <a:lnTo>
                    <a:pt x="7839" y="1574"/>
                  </a:lnTo>
                  <a:cubicBezTo>
                    <a:pt x="7975" y="1574"/>
                    <a:pt x="8110" y="1438"/>
                    <a:pt x="8110" y="1303"/>
                  </a:cubicBezTo>
                  <a:lnTo>
                    <a:pt x="8110" y="272"/>
                  </a:lnTo>
                  <a:cubicBezTo>
                    <a:pt x="8110" y="109"/>
                    <a:pt x="8002" y="1"/>
                    <a:pt x="7839" y="1"/>
                  </a:cubicBez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1"/>
          <p:cNvGrpSpPr/>
          <p:nvPr/>
        </p:nvGrpSpPr>
        <p:grpSpPr>
          <a:xfrm>
            <a:off x="7981238" y="687063"/>
            <a:ext cx="899054" cy="588733"/>
            <a:chOff x="1381375" y="4620650"/>
            <a:chExt cx="455725" cy="298425"/>
          </a:xfrm>
        </p:grpSpPr>
        <p:sp>
          <p:nvSpPr>
            <p:cNvPr id="429" name="Google Shape;429;p21"/>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1"/>
          <p:cNvGrpSpPr/>
          <p:nvPr/>
        </p:nvGrpSpPr>
        <p:grpSpPr>
          <a:xfrm>
            <a:off x="8482005" y="858586"/>
            <a:ext cx="388843" cy="329024"/>
            <a:chOff x="4709125" y="3440000"/>
            <a:chExt cx="270575" cy="228950"/>
          </a:xfrm>
        </p:grpSpPr>
        <p:sp>
          <p:nvSpPr>
            <p:cNvPr id="450" name="Google Shape;450;p21"/>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1"/>
          <p:cNvGrpSpPr/>
          <p:nvPr/>
        </p:nvGrpSpPr>
        <p:grpSpPr>
          <a:xfrm>
            <a:off x="8179127" y="342289"/>
            <a:ext cx="503284" cy="394401"/>
            <a:chOff x="4677300" y="3097700"/>
            <a:chExt cx="304375" cy="238525"/>
          </a:xfrm>
        </p:grpSpPr>
        <p:sp>
          <p:nvSpPr>
            <p:cNvPr id="456" name="Google Shape;456;p21"/>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60"/>
        <p:cNvGrpSpPr/>
        <p:nvPr/>
      </p:nvGrpSpPr>
      <p:grpSpPr>
        <a:xfrm>
          <a:off x="0" y="0"/>
          <a:ext cx="0" cy="0"/>
          <a:chOff x="0" y="0"/>
          <a:chExt cx="0" cy="0"/>
        </a:xfrm>
      </p:grpSpPr>
      <p:sp>
        <p:nvSpPr>
          <p:cNvPr id="461" name="Google Shape;46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22"/>
          <p:cNvSpPr txBox="1">
            <a:spLocks noGrp="1"/>
          </p:cNvSpPr>
          <p:nvPr>
            <p:ph type="subTitle" idx="1"/>
          </p:nvPr>
        </p:nvSpPr>
        <p:spPr>
          <a:xfrm>
            <a:off x="4985239"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22"/>
          <p:cNvSpPr txBox="1">
            <a:spLocks noGrp="1"/>
          </p:cNvSpPr>
          <p:nvPr>
            <p:ph type="subTitle" idx="2"/>
          </p:nvPr>
        </p:nvSpPr>
        <p:spPr>
          <a:xfrm>
            <a:off x="1211050"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4" name="Google Shape;464;p22"/>
          <p:cNvGrpSpPr/>
          <p:nvPr/>
        </p:nvGrpSpPr>
        <p:grpSpPr>
          <a:xfrm rot="10800000">
            <a:off x="-2856368" y="2092960"/>
            <a:ext cx="5936455" cy="5936483"/>
            <a:chOff x="1550175" y="-2587150"/>
            <a:chExt cx="5388450" cy="5388475"/>
          </a:xfrm>
        </p:grpSpPr>
        <p:sp>
          <p:nvSpPr>
            <p:cNvPr id="465" name="Google Shape;465;p2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2"/>
          <p:cNvGrpSpPr/>
          <p:nvPr/>
        </p:nvGrpSpPr>
        <p:grpSpPr>
          <a:xfrm>
            <a:off x="8537941" y="346091"/>
            <a:ext cx="454573" cy="1100667"/>
            <a:chOff x="1122350" y="2995325"/>
            <a:chExt cx="282800" cy="684750"/>
          </a:xfrm>
        </p:grpSpPr>
        <p:sp>
          <p:nvSpPr>
            <p:cNvPr id="470" name="Google Shape;470;p2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1234225" y="3493550"/>
              <a:ext cx="91575" cy="37300"/>
            </a:xfrm>
            <a:custGeom>
              <a:avLst/>
              <a:gdLst/>
              <a:ahLst/>
              <a:cxnLst/>
              <a:rect l="l" t="t" r="r" b="b"/>
              <a:pathLst>
                <a:path w="3663" h="1492" extrusionOk="0">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205075" y="3431825"/>
              <a:ext cx="90225" cy="30550"/>
            </a:xfrm>
            <a:custGeom>
              <a:avLst/>
              <a:gdLst/>
              <a:ahLst/>
              <a:cxnLst/>
              <a:rect l="l" t="t" r="r" b="b"/>
              <a:pathLst>
                <a:path w="3609" h="1222" extrusionOk="0">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35"/>
        <p:cNvGrpSpPr/>
        <p:nvPr/>
      </p:nvGrpSpPr>
      <p:grpSpPr>
        <a:xfrm>
          <a:off x="0" y="0"/>
          <a:ext cx="0" cy="0"/>
          <a:chOff x="0" y="0"/>
          <a:chExt cx="0" cy="0"/>
        </a:xfrm>
      </p:grpSpPr>
      <p:sp>
        <p:nvSpPr>
          <p:cNvPr id="536" name="Google Shape;53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7" name="Google Shape;537;p24"/>
          <p:cNvSpPr txBox="1">
            <a:spLocks noGrp="1"/>
          </p:cNvSpPr>
          <p:nvPr>
            <p:ph type="subTitle" idx="1"/>
          </p:nvPr>
        </p:nvSpPr>
        <p:spPr>
          <a:xfrm>
            <a:off x="2424850" y="2142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8" name="Google Shape;538;p24"/>
          <p:cNvSpPr txBox="1">
            <a:spLocks noGrp="1"/>
          </p:cNvSpPr>
          <p:nvPr>
            <p:ph type="subTitle" idx="2"/>
          </p:nvPr>
        </p:nvSpPr>
        <p:spPr>
          <a:xfrm>
            <a:off x="4740954" y="2142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9" name="Google Shape;539;p24"/>
          <p:cNvSpPr txBox="1">
            <a:spLocks noGrp="1"/>
          </p:cNvSpPr>
          <p:nvPr>
            <p:ph type="subTitle" idx="3"/>
          </p:nvPr>
        </p:nvSpPr>
        <p:spPr>
          <a:xfrm>
            <a:off x="2424850" y="3804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0" name="Google Shape;540;p24"/>
          <p:cNvSpPr txBox="1">
            <a:spLocks noGrp="1"/>
          </p:cNvSpPr>
          <p:nvPr>
            <p:ph type="subTitle" idx="4"/>
          </p:nvPr>
        </p:nvSpPr>
        <p:spPr>
          <a:xfrm>
            <a:off x="4740954" y="3804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1" name="Google Shape;541;p24"/>
          <p:cNvSpPr txBox="1">
            <a:spLocks noGrp="1"/>
          </p:cNvSpPr>
          <p:nvPr>
            <p:ph type="subTitle" idx="5"/>
          </p:nvPr>
        </p:nvSpPr>
        <p:spPr>
          <a:xfrm>
            <a:off x="2424850" y="1398425"/>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2" name="Google Shape;542;p24"/>
          <p:cNvSpPr txBox="1">
            <a:spLocks noGrp="1"/>
          </p:cNvSpPr>
          <p:nvPr>
            <p:ph type="subTitle" idx="6"/>
          </p:nvPr>
        </p:nvSpPr>
        <p:spPr>
          <a:xfrm>
            <a:off x="2424850" y="3060350"/>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3" name="Google Shape;543;p24"/>
          <p:cNvSpPr txBox="1">
            <a:spLocks noGrp="1"/>
          </p:cNvSpPr>
          <p:nvPr>
            <p:ph type="subTitle" idx="7"/>
          </p:nvPr>
        </p:nvSpPr>
        <p:spPr>
          <a:xfrm>
            <a:off x="4740950" y="1398275"/>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4" name="Google Shape;544;p24"/>
          <p:cNvSpPr txBox="1">
            <a:spLocks noGrp="1"/>
          </p:cNvSpPr>
          <p:nvPr>
            <p:ph type="subTitle" idx="8"/>
          </p:nvPr>
        </p:nvSpPr>
        <p:spPr>
          <a:xfrm>
            <a:off x="4740950" y="3060350"/>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45" name="Google Shape;545;p24"/>
          <p:cNvGrpSpPr/>
          <p:nvPr/>
        </p:nvGrpSpPr>
        <p:grpSpPr>
          <a:xfrm rot="10800000">
            <a:off x="7324934" y="-172950"/>
            <a:ext cx="1913818" cy="1808633"/>
            <a:chOff x="1809775" y="3952575"/>
            <a:chExt cx="1737150" cy="1641675"/>
          </a:xfrm>
        </p:grpSpPr>
        <p:sp>
          <p:nvSpPr>
            <p:cNvPr id="546" name="Google Shape;546;p24"/>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4"/>
          <p:cNvGrpSpPr/>
          <p:nvPr/>
        </p:nvGrpSpPr>
        <p:grpSpPr>
          <a:xfrm rot="5400000">
            <a:off x="-3132846" y="1515585"/>
            <a:ext cx="6383002" cy="6383002"/>
            <a:chOff x="2195175" y="1795225"/>
            <a:chExt cx="5793775" cy="5793775"/>
          </a:xfrm>
        </p:grpSpPr>
        <p:sp>
          <p:nvSpPr>
            <p:cNvPr id="549" name="Google Shape;549;p2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4"/>
          <p:cNvGrpSpPr/>
          <p:nvPr/>
        </p:nvGrpSpPr>
        <p:grpSpPr>
          <a:xfrm rot="784128">
            <a:off x="8117434" y="460358"/>
            <a:ext cx="748553" cy="1169335"/>
            <a:chOff x="1333925" y="2733400"/>
            <a:chExt cx="562150" cy="878150"/>
          </a:xfrm>
        </p:grpSpPr>
        <p:sp>
          <p:nvSpPr>
            <p:cNvPr id="554" name="Google Shape;554;p24"/>
            <p:cNvSpPr/>
            <p:nvPr/>
          </p:nvSpPr>
          <p:spPr>
            <a:xfrm>
              <a:off x="1333925" y="2733400"/>
              <a:ext cx="501800" cy="878150"/>
            </a:xfrm>
            <a:custGeom>
              <a:avLst/>
              <a:gdLst/>
              <a:ahLst/>
              <a:cxnLst/>
              <a:rect l="l" t="t" r="r" b="b"/>
              <a:pathLst>
                <a:path w="20072" h="35126" extrusionOk="0">
                  <a:moveTo>
                    <a:pt x="2902" y="0"/>
                  </a:moveTo>
                  <a:cubicBezTo>
                    <a:pt x="1302" y="0"/>
                    <a:pt x="0" y="1275"/>
                    <a:pt x="0" y="2875"/>
                  </a:cubicBezTo>
                  <a:lnTo>
                    <a:pt x="0" y="32251"/>
                  </a:lnTo>
                  <a:cubicBezTo>
                    <a:pt x="0" y="33824"/>
                    <a:pt x="1302" y="35126"/>
                    <a:pt x="2902" y="35126"/>
                  </a:cubicBezTo>
                  <a:lnTo>
                    <a:pt x="17197" y="35126"/>
                  </a:lnTo>
                  <a:cubicBezTo>
                    <a:pt x="18797" y="35126"/>
                    <a:pt x="20072" y="33824"/>
                    <a:pt x="20072" y="32251"/>
                  </a:cubicBezTo>
                  <a:lnTo>
                    <a:pt x="20072" y="2875"/>
                  </a:lnTo>
                  <a:cubicBezTo>
                    <a:pt x="20072" y="1275"/>
                    <a:pt x="18797" y="0"/>
                    <a:pt x="17197" y="0"/>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1376625" y="2791025"/>
              <a:ext cx="417750" cy="702550"/>
            </a:xfrm>
            <a:custGeom>
              <a:avLst/>
              <a:gdLst/>
              <a:ahLst/>
              <a:cxnLst/>
              <a:rect l="l" t="t" r="r" b="b"/>
              <a:pathLst>
                <a:path w="16710" h="28102" extrusionOk="0">
                  <a:moveTo>
                    <a:pt x="1" y="1"/>
                  </a:moveTo>
                  <a:lnTo>
                    <a:pt x="1" y="28101"/>
                  </a:lnTo>
                  <a:lnTo>
                    <a:pt x="16709" y="28101"/>
                  </a:lnTo>
                  <a:lnTo>
                    <a:pt x="16709" y="1"/>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1382750" y="2796450"/>
              <a:ext cx="404850" cy="691000"/>
            </a:xfrm>
            <a:custGeom>
              <a:avLst/>
              <a:gdLst/>
              <a:ahLst/>
              <a:cxnLst/>
              <a:rect l="l" t="t" r="r" b="b"/>
              <a:pathLst>
                <a:path w="16194" h="27640" extrusionOk="0">
                  <a:moveTo>
                    <a:pt x="0" y="1"/>
                  </a:moveTo>
                  <a:lnTo>
                    <a:pt x="0" y="27640"/>
                  </a:lnTo>
                  <a:lnTo>
                    <a:pt x="16193" y="27640"/>
                  </a:lnTo>
                  <a:lnTo>
                    <a:pt x="16193"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1552275" y="3517950"/>
              <a:ext cx="65800" cy="66475"/>
            </a:xfrm>
            <a:custGeom>
              <a:avLst/>
              <a:gdLst/>
              <a:ahLst/>
              <a:cxnLst/>
              <a:rect l="l" t="t" r="r" b="b"/>
              <a:pathLst>
                <a:path w="2632" h="2659" extrusionOk="0">
                  <a:moveTo>
                    <a:pt x="1302" y="136"/>
                  </a:moveTo>
                  <a:cubicBezTo>
                    <a:pt x="1980" y="136"/>
                    <a:pt x="2495" y="652"/>
                    <a:pt x="2495" y="1330"/>
                  </a:cubicBezTo>
                  <a:cubicBezTo>
                    <a:pt x="2495" y="1981"/>
                    <a:pt x="1953" y="2523"/>
                    <a:pt x="1302" y="2523"/>
                  </a:cubicBezTo>
                  <a:cubicBezTo>
                    <a:pt x="678" y="2523"/>
                    <a:pt x="136" y="1981"/>
                    <a:pt x="136" y="1330"/>
                  </a:cubicBezTo>
                  <a:cubicBezTo>
                    <a:pt x="136" y="679"/>
                    <a:pt x="678" y="136"/>
                    <a:pt x="1302" y="136"/>
                  </a:cubicBezTo>
                  <a:close/>
                  <a:moveTo>
                    <a:pt x="1302" y="1"/>
                  </a:moveTo>
                  <a:cubicBezTo>
                    <a:pt x="570" y="1"/>
                    <a:pt x="0" y="624"/>
                    <a:pt x="0" y="1330"/>
                  </a:cubicBezTo>
                  <a:cubicBezTo>
                    <a:pt x="0" y="2035"/>
                    <a:pt x="597" y="2659"/>
                    <a:pt x="1302" y="2659"/>
                  </a:cubicBezTo>
                  <a:cubicBezTo>
                    <a:pt x="2061" y="2659"/>
                    <a:pt x="2631" y="2035"/>
                    <a:pt x="2631" y="1330"/>
                  </a:cubicBezTo>
                  <a:cubicBezTo>
                    <a:pt x="2631" y="597"/>
                    <a:pt x="2061" y="1"/>
                    <a:pt x="1302"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1523100" y="2762550"/>
              <a:ext cx="124800" cy="10875"/>
            </a:xfrm>
            <a:custGeom>
              <a:avLst/>
              <a:gdLst/>
              <a:ahLst/>
              <a:cxnLst/>
              <a:rect l="l" t="t" r="r" b="b"/>
              <a:pathLst>
                <a:path w="4992" h="435" extrusionOk="0">
                  <a:moveTo>
                    <a:pt x="272" y="1"/>
                  </a:moveTo>
                  <a:cubicBezTo>
                    <a:pt x="136" y="1"/>
                    <a:pt x="1" y="109"/>
                    <a:pt x="1" y="218"/>
                  </a:cubicBezTo>
                  <a:cubicBezTo>
                    <a:pt x="1" y="326"/>
                    <a:pt x="136" y="435"/>
                    <a:pt x="272" y="435"/>
                  </a:cubicBezTo>
                  <a:lnTo>
                    <a:pt x="4720" y="435"/>
                  </a:lnTo>
                  <a:cubicBezTo>
                    <a:pt x="4856" y="435"/>
                    <a:pt x="4992" y="326"/>
                    <a:pt x="4992" y="218"/>
                  </a:cubicBezTo>
                  <a:cubicBezTo>
                    <a:pt x="4992" y="109"/>
                    <a:pt x="4856" y="1"/>
                    <a:pt x="4720"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1441050" y="2987000"/>
              <a:ext cx="288900" cy="14950"/>
            </a:xfrm>
            <a:custGeom>
              <a:avLst/>
              <a:gdLst/>
              <a:ahLst/>
              <a:cxnLst/>
              <a:rect l="l" t="t" r="r" b="b"/>
              <a:pathLst>
                <a:path w="11556" h="598" extrusionOk="0">
                  <a:moveTo>
                    <a:pt x="408" y="1"/>
                  </a:moveTo>
                  <a:cubicBezTo>
                    <a:pt x="163" y="1"/>
                    <a:pt x="1" y="136"/>
                    <a:pt x="1" y="299"/>
                  </a:cubicBezTo>
                  <a:cubicBezTo>
                    <a:pt x="1" y="462"/>
                    <a:pt x="163" y="597"/>
                    <a:pt x="408" y="597"/>
                  </a:cubicBezTo>
                  <a:lnTo>
                    <a:pt x="11149" y="597"/>
                  </a:lnTo>
                  <a:cubicBezTo>
                    <a:pt x="11393" y="597"/>
                    <a:pt x="11556" y="462"/>
                    <a:pt x="11556" y="299"/>
                  </a:cubicBezTo>
                  <a:cubicBezTo>
                    <a:pt x="11556" y="136"/>
                    <a:pt x="11393" y="1"/>
                    <a:pt x="11149" y="1"/>
                  </a:cubicBez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1447825" y="2991075"/>
              <a:ext cx="395375" cy="426550"/>
            </a:xfrm>
            <a:custGeom>
              <a:avLst/>
              <a:gdLst/>
              <a:ahLst/>
              <a:cxnLst/>
              <a:rect l="l" t="t" r="r" b="b"/>
              <a:pathLst>
                <a:path w="15815" h="17062" extrusionOk="0">
                  <a:moveTo>
                    <a:pt x="9874" y="0"/>
                  </a:moveTo>
                  <a:lnTo>
                    <a:pt x="1" y="55"/>
                  </a:lnTo>
                  <a:cubicBezTo>
                    <a:pt x="5480" y="1601"/>
                    <a:pt x="3663" y="7324"/>
                    <a:pt x="3527" y="11528"/>
                  </a:cubicBezTo>
                  <a:cubicBezTo>
                    <a:pt x="3391" y="16139"/>
                    <a:pt x="5561" y="17061"/>
                    <a:pt x="5561" y="17061"/>
                  </a:cubicBezTo>
                  <a:lnTo>
                    <a:pt x="15814" y="16003"/>
                  </a:lnTo>
                  <a:cubicBezTo>
                    <a:pt x="11691" y="12532"/>
                    <a:pt x="13563" y="6429"/>
                    <a:pt x="13319" y="3526"/>
                  </a:cubicBezTo>
                  <a:cubicBezTo>
                    <a:pt x="13075" y="570"/>
                    <a:pt x="9874" y="0"/>
                    <a:pt x="9874"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1586850" y="3313175"/>
              <a:ext cx="309225" cy="103075"/>
            </a:xfrm>
            <a:custGeom>
              <a:avLst/>
              <a:gdLst/>
              <a:ahLst/>
              <a:cxnLst/>
              <a:rect l="l" t="t" r="r" b="b"/>
              <a:pathLst>
                <a:path w="12369" h="4123" extrusionOk="0">
                  <a:moveTo>
                    <a:pt x="12369" y="0"/>
                  </a:moveTo>
                  <a:lnTo>
                    <a:pt x="461" y="1194"/>
                  </a:lnTo>
                  <a:cubicBezTo>
                    <a:pt x="1025" y="4067"/>
                    <a:pt x="21" y="4122"/>
                    <a:pt x="1" y="4123"/>
                  </a:cubicBezTo>
                  <a:lnTo>
                    <a:pt x="1" y="4123"/>
                  </a:lnTo>
                  <a:cubicBezTo>
                    <a:pt x="4530" y="3960"/>
                    <a:pt x="11365" y="3092"/>
                    <a:pt x="11365" y="3092"/>
                  </a:cubicBezTo>
                  <a:cubicBezTo>
                    <a:pt x="12315" y="2414"/>
                    <a:pt x="12369" y="0"/>
                    <a:pt x="12369" y="0"/>
                  </a:cubicBezTo>
                  <a:close/>
                  <a:moveTo>
                    <a:pt x="1" y="4123"/>
                  </a:moveTo>
                  <a:lnTo>
                    <a:pt x="1" y="4123"/>
                  </a:lnTo>
                  <a:cubicBezTo>
                    <a:pt x="1" y="4123"/>
                    <a:pt x="0" y="4123"/>
                    <a:pt x="0" y="4123"/>
                  </a:cubicBezTo>
                  <a:cubicBezTo>
                    <a:pt x="0" y="4123"/>
                    <a:pt x="0" y="4123"/>
                    <a:pt x="1" y="4123"/>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1573275" y="3069050"/>
              <a:ext cx="173625" cy="35300"/>
            </a:xfrm>
            <a:custGeom>
              <a:avLst/>
              <a:gdLst/>
              <a:ahLst/>
              <a:cxnLst/>
              <a:rect l="l" t="t" r="r" b="b"/>
              <a:pathLst>
                <a:path w="6945" h="1412" extrusionOk="0">
                  <a:moveTo>
                    <a:pt x="6348" y="1"/>
                  </a:moveTo>
                  <a:lnTo>
                    <a:pt x="571" y="245"/>
                  </a:lnTo>
                  <a:cubicBezTo>
                    <a:pt x="218" y="245"/>
                    <a:pt x="1" y="516"/>
                    <a:pt x="1" y="841"/>
                  </a:cubicBezTo>
                  <a:cubicBezTo>
                    <a:pt x="1" y="1140"/>
                    <a:pt x="272" y="1411"/>
                    <a:pt x="571" y="1411"/>
                  </a:cubicBezTo>
                  <a:lnTo>
                    <a:pt x="598" y="1411"/>
                  </a:lnTo>
                  <a:lnTo>
                    <a:pt x="6375" y="1194"/>
                  </a:lnTo>
                  <a:cubicBezTo>
                    <a:pt x="6701" y="1194"/>
                    <a:pt x="6945" y="923"/>
                    <a:pt x="6945" y="570"/>
                  </a:cubicBezTo>
                  <a:cubicBezTo>
                    <a:pt x="6945" y="245"/>
                    <a:pt x="6673" y="1"/>
                    <a:pt x="6348"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580075" y="3153125"/>
              <a:ext cx="167500" cy="15625"/>
            </a:xfrm>
            <a:custGeom>
              <a:avLst/>
              <a:gdLst/>
              <a:ahLst/>
              <a:cxnLst/>
              <a:rect l="l" t="t" r="r" b="b"/>
              <a:pathLst>
                <a:path w="6700" h="625" extrusionOk="0">
                  <a:moveTo>
                    <a:pt x="6510" y="1"/>
                  </a:moveTo>
                  <a:lnTo>
                    <a:pt x="190" y="218"/>
                  </a:lnTo>
                  <a:cubicBezTo>
                    <a:pt x="54" y="218"/>
                    <a:pt x="0" y="326"/>
                    <a:pt x="0" y="435"/>
                  </a:cubicBezTo>
                  <a:cubicBezTo>
                    <a:pt x="27" y="543"/>
                    <a:pt x="109" y="625"/>
                    <a:pt x="190" y="625"/>
                  </a:cubicBezTo>
                  <a:lnTo>
                    <a:pt x="6510" y="408"/>
                  </a:lnTo>
                  <a:cubicBezTo>
                    <a:pt x="6645" y="408"/>
                    <a:pt x="6700" y="299"/>
                    <a:pt x="6700" y="191"/>
                  </a:cubicBezTo>
                  <a:cubicBezTo>
                    <a:pt x="6700" y="55"/>
                    <a:pt x="6618" y="1"/>
                    <a:pt x="651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681100" y="3209425"/>
              <a:ext cx="62400" cy="12900"/>
            </a:xfrm>
            <a:custGeom>
              <a:avLst/>
              <a:gdLst/>
              <a:ahLst/>
              <a:cxnLst/>
              <a:rect l="l" t="t" r="r" b="b"/>
              <a:pathLst>
                <a:path w="2496" h="516" extrusionOk="0">
                  <a:moveTo>
                    <a:pt x="2306" y="0"/>
                  </a:moveTo>
                  <a:lnTo>
                    <a:pt x="190" y="109"/>
                  </a:lnTo>
                  <a:cubicBezTo>
                    <a:pt x="55" y="109"/>
                    <a:pt x="1" y="217"/>
                    <a:pt x="1" y="326"/>
                  </a:cubicBezTo>
                  <a:cubicBezTo>
                    <a:pt x="28" y="407"/>
                    <a:pt x="82" y="516"/>
                    <a:pt x="190" y="516"/>
                  </a:cubicBezTo>
                  <a:lnTo>
                    <a:pt x="2306" y="407"/>
                  </a:lnTo>
                  <a:cubicBezTo>
                    <a:pt x="2442" y="407"/>
                    <a:pt x="2496" y="326"/>
                    <a:pt x="2496" y="217"/>
                  </a:cubicBezTo>
                  <a:cubicBezTo>
                    <a:pt x="2496" y="82"/>
                    <a:pt x="2388" y="0"/>
                    <a:pt x="230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576675" y="3212800"/>
              <a:ext cx="96325" cy="13600"/>
            </a:xfrm>
            <a:custGeom>
              <a:avLst/>
              <a:gdLst/>
              <a:ahLst/>
              <a:cxnLst/>
              <a:rect l="l" t="t" r="r" b="b"/>
              <a:pathLst>
                <a:path w="3853" h="544" extrusionOk="0">
                  <a:moveTo>
                    <a:pt x="3662" y="1"/>
                  </a:moveTo>
                  <a:lnTo>
                    <a:pt x="190" y="136"/>
                  </a:lnTo>
                  <a:cubicBezTo>
                    <a:pt x="55" y="136"/>
                    <a:pt x="1" y="245"/>
                    <a:pt x="1" y="353"/>
                  </a:cubicBezTo>
                  <a:cubicBezTo>
                    <a:pt x="28" y="462"/>
                    <a:pt x="82" y="543"/>
                    <a:pt x="190" y="543"/>
                  </a:cubicBezTo>
                  <a:lnTo>
                    <a:pt x="3662" y="408"/>
                  </a:lnTo>
                  <a:cubicBezTo>
                    <a:pt x="3798" y="408"/>
                    <a:pt x="3852" y="326"/>
                    <a:pt x="3852" y="218"/>
                  </a:cubicBezTo>
                  <a:cubicBezTo>
                    <a:pt x="3852" y="82"/>
                    <a:pt x="3771" y="1"/>
                    <a:pt x="366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710250" y="3249425"/>
              <a:ext cx="35975" cy="10875"/>
            </a:xfrm>
            <a:custGeom>
              <a:avLst/>
              <a:gdLst/>
              <a:ahLst/>
              <a:cxnLst/>
              <a:rect l="l" t="t" r="r" b="b"/>
              <a:pathLst>
                <a:path w="1439" h="435" extrusionOk="0">
                  <a:moveTo>
                    <a:pt x="1222" y="1"/>
                  </a:moveTo>
                  <a:lnTo>
                    <a:pt x="191" y="82"/>
                  </a:lnTo>
                  <a:cubicBezTo>
                    <a:pt x="82" y="82"/>
                    <a:pt x="1" y="163"/>
                    <a:pt x="1" y="272"/>
                  </a:cubicBezTo>
                  <a:cubicBezTo>
                    <a:pt x="55" y="380"/>
                    <a:pt x="109" y="435"/>
                    <a:pt x="218" y="435"/>
                  </a:cubicBezTo>
                  <a:lnTo>
                    <a:pt x="1276" y="380"/>
                  </a:lnTo>
                  <a:cubicBezTo>
                    <a:pt x="1357" y="380"/>
                    <a:pt x="1438" y="272"/>
                    <a:pt x="1438" y="163"/>
                  </a:cubicBezTo>
                  <a:cubicBezTo>
                    <a:pt x="1438" y="82"/>
                    <a:pt x="1330" y="1"/>
                    <a:pt x="122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643800" y="3252150"/>
              <a:ext cx="59700" cy="12900"/>
            </a:xfrm>
            <a:custGeom>
              <a:avLst/>
              <a:gdLst/>
              <a:ahLst/>
              <a:cxnLst/>
              <a:rect l="l" t="t" r="r" b="b"/>
              <a:pathLst>
                <a:path w="2388" h="516" extrusionOk="0">
                  <a:moveTo>
                    <a:pt x="2198" y="0"/>
                  </a:moveTo>
                  <a:lnTo>
                    <a:pt x="164" y="136"/>
                  </a:lnTo>
                  <a:cubicBezTo>
                    <a:pt x="55" y="136"/>
                    <a:pt x="1" y="244"/>
                    <a:pt x="1" y="326"/>
                  </a:cubicBezTo>
                  <a:cubicBezTo>
                    <a:pt x="28" y="434"/>
                    <a:pt x="82" y="515"/>
                    <a:pt x="191" y="515"/>
                  </a:cubicBezTo>
                  <a:lnTo>
                    <a:pt x="2225" y="380"/>
                  </a:lnTo>
                  <a:cubicBezTo>
                    <a:pt x="2333" y="380"/>
                    <a:pt x="2388" y="271"/>
                    <a:pt x="2388" y="163"/>
                  </a:cubicBezTo>
                  <a:cubicBezTo>
                    <a:pt x="2388" y="54"/>
                    <a:pt x="2306" y="0"/>
                    <a:pt x="21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1576000" y="3256875"/>
              <a:ext cx="59025" cy="12925"/>
            </a:xfrm>
            <a:custGeom>
              <a:avLst/>
              <a:gdLst/>
              <a:ahLst/>
              <a:cxnLst/>
              <a:rect l="l" t="t" r="r" b="b"/>
              <a:pathLst>
                <a:path w="2361" h="517" extrusionOk="0">
                  <a:moveTo>
                    <a:pt x="2170" y="1"/>
                  </a:moveTo>
                  <a:lnTo>
                    <a:pt x="163" y="137"/>
                  </a:lnTo>
                  <a:cubicBezTo>
                    <a:pt x="55" y="137"/>
                    <a:pt x="0" y="245"/>
                    <a:pt x="0" y="354"/>
                  </a:cubicBezTo>
                  <a:cubicBezTo>
                    <a:pt x="28" y="462"/>
                    <a:pt x="82" y="516"/>
                    <a:pt x="190" y="516"/>
                  </a:cubicBezTo>
                  <a:lnTo>
                    <a:pt x="2197" y="381"/>
                  </a:lnTo>
                  <a:cubicBezTo>
                    <a:pt x="2306" y="381"/>
                    <a:pt x="2360" y="272"/>
                    <a:pt x="2360" y="191"/>
                  </a:cubicBezTo>
                  <a:cubicBezTo>
                    <a:pt x="2360" y="82"/>
                    <a:pt x="2252" y="1"/>
                    <a:pt x="217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1582775" y="3281975"/>
              <a:ext cx="122075" cy="19000"/>
            </a:xfrm>
            <a:custGeom>
              <a:avLst/>
              <a:gdLst/>
              <a:ahLst/>
              <a:cxnLst/>
              <a:rect l="l" t="t" r="r" b="b"/>
              <a:pathLst>
                <a:path w="4883" h="760" extrusionOk="0">
                  <a:moveTo>
                    <a:pt x="4666" y="1"/>
                  </a:moveTo>
                  <a:lnTo>
                    <a:pt x="163" y="380"/>
                  </a:lnTo>
                  <a:cubicBezTo>
                    <a:pt x="55" y="380"/>
                    <a:pt x="1" y="489"/>
                    <a:pt x="1" y="597"/>
                  </a:cubicBezTo>
                  <a:cubicBezTo>
                    <a:pt x="28" y="706"/>
                    <a:pt x="82" y="760"/>
                    <a:pt x="191" y="760"/>
                  </a:cubicBezTo>
                  <a:lnTo>
                    <a:pt x="4693" y="353"/>
                  </a:lnTo>
                  <a:cubicBezTo>
                    <a:pt x="4802" y="353"/>
                    <a:pt x="4883" y="272"/>
                    <a:pt x="4883" y="163"/>
                  </a:cubicBezTo>
                  <a:cubicBezTo>
                    <a:pt x="4883" y="55"/>
                    <a:pt x="4774" y="1"/>
                    <a:pt x="4666"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1628900" y="3181625"/>
              <a:ext cx="116650" cy="14250"/>
            </a:xfrm>
            <a:custGeom>
              <a:avLst/>
              <a:gdLst/>
              <a:ahLst/>
              <a:cxnLst/>
              <a:rect l="l" t="t" r="r" b="b"/>
              <a:pathLst>
                <a:path w="4666" h="570" extrusionOk="0">
                  <a:moveTo>
                    <a:pt x="4448" y="0"/>
                  </a:moveTo>
                  <a:lnTo>
                    <a:pt x="217" y="163"/>
                  </a:lnTo>
                  <a:cubicBezTo>
                    <a:pt x="81" y="163"/>
                    <a:pt x="0" y="271"/>
                    <a:pt x="0" y="380"/>
                  </a:cubicBezTo>
                  <a:cubicBezTo>
                    <a:pt x="54" y="488"/>
                    <a:pt x="109" y="570"/>
                    <a:pt x="217" y="570"/>
                  </a:cubicBezTo>
                  <a:lnTo>
                    <a:pt x="4448" y="407"/>
                  </a:lnTo>
                  <a:cubicBezTo>
                    <a:pt x="4584" y="407"/>
                    <a:pt x="4665" y="299"/>
                    <a:pt x="4665" y="217"/>
                  </a:cubicBezTo>
                  <a:cubicBezTo>
                    <a:pt x="4665" y="54"/>
                    <a:pt x="4557" y="0"/>
                    <a:pt x="444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1577350" y="3185675"/>
              <a:ext cx="44100" cy="12250"/>
            </a:xfrm>
            <a:custGeom>
              <a:avLst/>
              <a:gdLst/>
              <a:ahLst/>
              <a:cxnLst/>
              <a:rect l="l" t="t" r="r" b="b"/>
              <a:pathLst>
                <a:path w="1764" h="490" extrusionOk="0">
                  <a:moveTo>
                    <a:pt x="1574" y="1"/>
                  </a:moveTo>
                  <a:lnTo>
                    <a:pt x="218" y="82"/>
                  </a:lnTo>
                  <a:cubicBezTo>
                    <a:pt x="55" y="82"/>
                    <a:pt x="1" y="164"/>
                    <a:pt x="1" y="272"/>
                  </a:cubicBezTo>
                  <a:cubicBezTo>
                    <a:pt x="28" y="381"/>
                    <a:pt x="109" y="489"/>
                    <a:pt x="218" y="489"/>
                  </a:cubicBezTo>
                  <a:lnTo>
                    <a:pt x="1574" y="408"/>
                  </a:lnTo>
                  <a:cubicBezTo>
                    <a:pt x="1709" y="408"/>
                    <a:pt x="1764" y="326"/>
                    <a:pt x="1764" y="218"/>
                  </a:cubicBezTo>
                  <a:cubicBezTo>
                    <a:pt x="1764" y="82"/>
                    <a:pt x="1655" y="1"/>
                    <a:pt x="1574"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4"/>
          <p:cNvGrpSpPr/>
          <p:nvPr/>
        </p:nvGrpSpPr>
        <p:grpSpPr>
          <a:xfrm>
            <a:off x="465456" y="3638175"/>
            <a:ext cx="664006" cy="1091884"/>
            <a:chOff x="1129800" y="2995325"/>
            <a:chExt cx="228550" cy="375825"/>
          </a:xfrm>
        </p:grpSpPr>
        <p:sp>
          <p:nvSpPr>
            <p:cNvPr id="573" name="Google Shape;573;p2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ig Shoulders Text"/>
              <a:buNone/>
              <a:defRPr sz="35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6" r:id="rId6"/>
    <p:sldLayoutId id="2147483667" r:id="rId7"/>
    <p:sldLayoutId id="2147483668" r:id="rId8"/>
    <p:sldLayoutId id="2147483670" r:id="rId9"/>
    <p:sldLayoutId id="2147483676" r:id="rId10"/>
    <p:sldLayoutId id="2147483677" r:id="rId11"/>
    <p:sldLayoutId id="2147483678"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939" name="Google Shape;939;p39"/>
          <p:cNvGrpSpPr/>
          <p:nvPr/>
        </p:nvGrpSpPr>
        <p:grpSpPr>
          <a:xfrm>
            <a:off x="713234" y="1391907"/>
            <a:ext cx="3462776" cy="3464077"/>
            <a:chOff x="2416000" y="1808150"/>
            <a:chExt cx="2662650" cy="2663650"/>
          </a:xfrm>
        </p:grpSpPr>
        <p:sp>
          <p:nvSpPr>
            <p:cNvPr id="940" name="Google Shape;940;p3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9"/>
          <p:cNvGrpSpPr/>
          <p:nvPr/>
        </p:nvGrpSpPr>
        <p:grpSpPr>
          <a:xfrm>
            <a:off x="810478" y="3217800"/>
            <a:ext cx="1103932" cy="815408"/>
            <a:chOff x="2527900" y="3184675"/>
            <a:chExt cx="906125" cy="669300"/>
          </a:xfrm>
        </p:grpSpPr>
        <p:sp>
          <p:nvSpPr>
            <p:cNvPr id="945" name="Google Shape;945;p39"/>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9"/>
          <p:cNvGrpSpPr/>
          <p:nvPr/>
        </p:nvGrpSpPr>
        <p:grpSpPr>
          <a:xfrm>
            <a:off x="3166287" y="3503139"/>
            <a:ext cx="1420309" cy="1131240"/>
            <a:chOff x="4246625" y="3506675"/>
            <a:chExt cx="1092125" cy="869850"/>
          </a:xfrm>
        </p:grpSpPr>
        <p:sp>
          <p:nvSpPr>
            <p:cNvPr id="959" name="Google Shape;959;p39"/>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39"/>
          <p:cNvSpPr txBox="1">
            <a:spLocks noGrp="1"/>
          </p:cNvSpPr>
          <p:nvPr>
            <p:ph type="ctrTitle"/>
          </p:nvPr>
        </p:nvSpPr>
        <p:spPr>
          <a:xfrm>
            <a:off x="4118966" y="542130"/>
            <a:ext cx="4936165" cy="310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Credit Card Default Prediction</a:t>
            </a:r>
            <a:endParaRPr dirty="0">
              <a:solidFill>
                <a:schemeClr val="accent4"/>
              </a:solidFill>
            </a:endParaRPr>
          </a:p>
        </p:txBody>
      </p:sp>
      <p:sp>
        <p:nvSpPr>
          <p:cNvPr id="974" name="Google Shape;974;p39"/>
          <p:cNvSpPr txBox="1">
            <a:spLocks noGrp="1"/>
          </p:cNvSpPr>
          <p:nvPr>
            <p:ph type="subTitle" idx="1"/>
          </p:nvPr>
        </p:nvSpPr>
        <p:spPr>
          <a:xfrm>
            <a:off x="6329113" y="3564844"/>
            <a:ext cx="2592300" cy="694800"/>
          </a:xfrm>
          <a:prstGeom prst="rect">
            <a:avLst/>
          </a:prstGeom>
        </p:spPr>
        <p:txBody>
          <a:bodyPr spcFirstLastPara="1" wrap="square" lIns="91425" tIns="91425" rIns="91425" bIns="91425" anchor="t" anchorCtr="0">
            <a:noAutofit/>
          </a:bodyPr>
          <a:lstStyle/>
          <a:p>
            <a:pPr algn="l"/>
            <a:r>
              <a:rPr lang="en-US" sz="1600" dirty="0">
                <a:solidFill>
                  <a:srgbClr val="5792BA"/>
                </a:solidFill>
              </a:rPr>
              <a:t>Muhamad </a:t>
            </a:r>
            <a:r>
              <a:rPr lang="en-US" sz="1600" dirty="0" err="1">
                <a:solidFill>
                  <a:srgbClr val="5792BA"/>
                </a:solidFill>
              </a:rPr>
              <a:t>Fikri</a:t>
            </a:r>
            <a:r>
              <a:rPr lang="en-US" sz="1600" dirty="0">
                <a:solidFill>
                  <a:srgbClr val="5792BA"/>
                </a:solidFill>
              </a:rPr>
              <a:t> Mumtaz</a:t>
            </a:r>
          </a:p>
        </p:txBody>
      </p:sp>
      <p:grpSp>
        <p:nvGrpSpPr>
          <p:cNvPr id="975" name="Google Shape;975;p39"/>
          <p:cNvGrpSpPr/>
          <p:nvPr/>
        </p:nvGrpSpPr>
        <p:grpSpPr>
          <a:xfrm>
            <a:off x="1663965" y="2057406"/>
            <a:ext cx="1536086" cy="3136188"/>
            <a:chOff x="3147050" y="2319875"/>
            <a:chExt cx="1181150" cy="2411525"/>
          </a:xfrm>
        </p:grpSpPr>
        <p:sp>
          <p:nvSpPr>
            <p:cNvPr id="976" name="Google Shape;976;p39"/>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3186350" y="2842575"/>
              <a:ext cx="1141850" cy="1364650"/>
            </a:xfrm>
            <a:custGeom>
              <a:avLst/>
              <a:gdLst/>
              <a:ahLst/>
              <a:cxnLst/>
              <a:rect l="l" t="t" r="r" b="b"/>
              <a:pathLst>
                <a:path w="45674" h="54586" extrusionOk="0">
                  <a:moveTo>
                    <a:pt x="40857" y="0"/>
                  </a:moveTo>
                  <a:cubicBezTo>
                    <a:pt x="39172" y="0"/>
                    <a:pt x="37216" y="1830"/>
                    <a:pt x="36443" y="5451"/>
                  </a:cubicBezTo>
                  <a:cubicBezTo>
                    <a:pt x="35548" y="9628"/>
                    <a:pt x="35071" y="16074"/>
                    <a:pt x="35071" y="16074"/>
                  </a:cubicBezTo>
                  <a:cubicBezTo>
                    <a:pt x="35071" y="16074"/>
                    <a:pt x="31769" y="19674"/>
                    <a:pt x="32087" y="20032"/>
                  </a:cubicBezTo>
                  <a:cubicBezTo>
                    <a:pt x="32093" y="20038"/>
                    <a:pt x="32091" y="20041"/>
                    <a:pt x="32082" y="20041"/>
                  </a:cubicBezTo>
                  <a:cubicBezTo>
                    <a:pt x="31601" y="20041"/>
                    <a:pt x="12190" y="13023"/>
                    <a:pt x="8116" y="13023"/>
                  </a:cubicBezTo>
                  <a:cubicBezTo>
                    <a:pt x="7588" y="13023"/>
                    <a:pt x="7317" y="13141"/>
                    <a:pt x="7380" y="13408"/>
                  </a:cubicBezTo>
                  <a:cubicBezTo>
                    <a:pt x="7957" y="15775"/>
                    <a:pt x="6306" y="18759"/>
                    <a:pt x="4297" y="20350"/>
                  </a:cubicBezTo>
                  <a:cubicBezTo>
                    <a:pt x="2248" y="21942"/>
                    <a:pt x="0" y="30794"/>
                    <a:pt x="8514" y="41616"/>
                  </a:cubicBezTo>
                  <a:cubicBezTo>
                    <a:pt x="11637" y="45495"/>
                    <a:pt x="12632" y="49613"/>
                    <a:pt x="11836" y="54586"/>
                  </a:cubicBezTo>
                  <a:lnTo>
                    <a:pt x="34076" y="54586"/>
                  </a:lnTo>
                  <a:cubicBezTo>
                    <a:pt x="34076" y="54586"/>
                    <a:pt x="33519" y="47365"/>
                    <a:pt x="35210" y="44421"/>
                  </a:cubicBezTo>
                  <a:cubicBezTo>
                    <a:pt x="36901" y="41496"/>
                    <a:pt x="45674" y="28606"/>
                    <a:pt x="43983" y="22837"/>
                  </a:cubicBezTo>
                  <a:cubicBezTo>
                    <a:pt x="42292" y="17068"/>
                    <a:pt x="42312" y="9827"/>
                    <a:pt x="42670" y="6008"/>
                  </a:cubicBezTo>
                  <a:cubicBezTo>
                    <a:pt x="43008" y="2169"/>
                    <a:pt x="43466" y="816"/>
                    <a:pt x="41635" y="139"/>
                  </a:cubicBezTo>
                  <a:cubicBezTo>
                    <a:pt x="41387" y="47"/>
                    <a:pt x="41126" y="0"/>
                    <a:pt x="40857"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4144175" y="2883975"/>
              <a:ext cx="116900" cy="189125"/>
            </a:xfrm>
            <a:custGeom>
              <a:avLst/>
              <a:gdLst/>
              <a:ahLst/>
              <a:cxnLst/>
              <a:rect l="l" t="t" r="r" b="b"/>
              <a:pathLst>
                <a:path w="4676" h="7565" extrusionOk="0">
                  <a:moveTo>
                    <a:pt x="2618" y="1"/>
                  </a:moveTo>
                  <a:cubicBezTo>
                    <a:pt x="2337" y="1"/>
                    <a:pt x="2100" y="102"/>
                    <a:pt x="1970" y="373"/>
                  </a:cubicBezTo>
                  <a:cubicBezTo>
                    <a:pt x="1433" y="1408"/>
                    <a:pt x="0" y="5565"/>
                    <a:pt x="1433" y="6679"/>
                  </a:cubicBezTo>
                  <a:cubicBezTo>
                    <a:pt x="2393" y="7440"/>
                    <a:pt x="3309" y="7565"/>
                    <a:pt x="3808" y="7565"/>
                  </a:cubicBezTo>
                  <a:cubicBezTo>
                    <a:pt x="4053" y="7565"/>
                    <a:pt x="4198" y="7535"/>
                    <a:pt x="4198" y="7535"/>
                  </a:cubicBezTo>
                  <a:cubicBezTo>
                    <a:pt x="4257" y="6361"/>
                    <a:pt x="4297" y="5227"/>
                    <a:pt x="4377" y="4352"/>
                  </a:cubicBezTo>
                  <a:cubicBezTo>
                    <a:pt x="4496" y="2860"/>
                    <a:pt x="4655" y="1746"/>
                    <a:pt x="4675" y="890"/>
                  </a:cubicBezTo>
                  <a:cubicBezTo>
                    <a:pt x="4675" y="890"/>
                    <a:pt x="3452" y="1"/>
                    <a:pt x="2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a:off x="3221650" y="2977850"/>
              <a:ext cx="959350" cy="826050"/>
            </a:xfrm>
            <a:custGeom>
              <a:avLst/>
              <a:gdLst/>
              <a:ahLst/>
              <a:cxnLst/>
              <a:rect l="l" t="t" r="r" b="b"/>
              <a:pathLst>
                <a:path w="38374" h="33042" extrusionOk="0">
                  <a:moveTo>
                    <a:pt x="35051" y="0"/>
                  </a:moveTo>
                  <a:cubicBezTo>
                    <a:pt x="35031" y="259"/>
                    <a:pt x="34156" y="5729"/>
                    <a:pt x="34136" y="5988"/>
                  </a:cubicBezTo>
                  <a:cubicBezTo>
                    <a:pt x="34136" y="6028"/>
                    <a:pt x="34136" y="6087"/>
                    <a:pt x="34116" y="6107"/>
                  </a:cubicBezTo>
                  <a:lnTo>
                    <a:pt x="34037" y="6863"/>
                  </a:lnTo>
                  <a:lnTo>
                    <a:pt x="34037" y="6883"/>
                  </a:lnTo>
                  <a:lnTo>
                    <a:pt x="33957" y="7619"/>
                  </a:lnTo>
                  <a:lnTo>
                    <a:pt x="33957" y="7659"/>
                  </a:lnTo>
                  <a:cubicBezTo>
                    <a:pt x="33937" y="7897"/>
                    <a:pt x="33917" y="8116"/>
                    <a:pt x="33898" y="8355"/>
                  </a:cubicBezTo>
                  <a:lnTo>
                    <a:pt x="33898" y="8375"/>
                  </a:lnTo>
                  <a:cubicBezTo>
                    <a:pt x="33838" y="8832"/>
                    <a:pt x="33818" y="9190"/>
                    <a:pt x="33798" y="9549"/>
                  </a:cubicBezTo>
                  <a:lnTo>
                    <a:pt x="33798" y="9568"/>
                  </a:lnTo>
                  <a:cubicBezTo>
                    <a:pt x="33758" y="9887"/>
                    <a:pt x="33738" y="10165"/>
                    <a:pt x="33719" y="10344"/>
                  </a:cubicBezTo>
                  <a:cubicBezTo>
                    <a:pt x="33699" y="10523"/>
                    <a:pt x="33699" y="10623"/>
                    <a:pt x="33699" y="10623"/>
                  </a:cubicBezTo>
                  <a:cubicBezTo>
                    <a:pt x="33699" y="10623"/>
                    <a:pt x="30377" y="14263"/>
                    <a:pt x="30735" y="14601"/>
                  </a:cubicBezTo>
                  <a:cubicBezTo>
                    <a:pt x="30741" y="14607"/>
                    <a:pt x="30738" y="14610"/>
                    <a:pt x="30728" y="14610"/>
                  </a:cubicBezTo>
                  <a:cubicBezTo>
                    <a:pt x="30232" y="14610"/>
                    <a:pt x="10833" y="7592"/>
                    <a:pt x="6750" y="7592"/>
                  </a:cubicBezTo>
                  <a:cubicBezTo>
                    <a:pt x="6220" y="7592"/>
                    <a:pt x="5947" y="7710"/>
                    <a:pt x="6008" y="7977"/>
                  </a:cubicBezTo>
                  <a:cubicBezTo>
                    <a:pt x="6585" y="10344"/>
                    <a:pt x="4954" y="13328"/>
                    <a:pt x="2925" y="14920"/>
                  </a:cubicBezTo>
                  <a:cubicBezTo>
                    <a:pt x="1791" y="15815"/>
                    <a:pt x="0" y="22220"/>
                    <a:pt x="2626" y="26258"/>
                  </a:cubicBezTo>
                  <a:cubicBezTo>
                    <a:pt x="3979" y="27253"/>
                    <a:pt x="2805" y="27094"/>
                    <a:pt x="5192" y="28367"/>
                  </a:cubicBezTo>
                  <a:cubicBezTo>
                    <a:pt x="9091" y="30456"/>
                    <a:pt x="13010" y="30734"/>
                    <a:pt x="15537" y="32186"/>
                  </a:cubicBezTo>
                  <a:cubicBezTo>
                    <a:pt x="16581" y="32787"/>
                    <a:pt x="18610" y="33041"/>
                    <a:pt x="20998" y="33041"/>
                  </a:cubicBezTo>
                  <a:cubicBezTo>
                    <a:pt x="26753" y="33041"/>
                    <a:pt x="34598" y="31569"/>
                    <a:pt x="35807" y="29939"/>
                  </a:cubicBezTo>
                  <a:cubicBezTo>
                    <a:pt x="38175" y="26776"/>
                    <a:pt x="38373" y="20688"/>
                    <a:pt x="38294" y="17844"/>
                  </a:cubicBezTo>
                  <a:cubicBezTo>
                    <a:pt x="37936" y="6664"/>
                    <a:pt x="35051" y="0"/>
                    <a:pt x="35051"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9"/>
            <p:cNvSpPr/>
            <p:nvPr/>
          </p:nvSpPr>
          <p:spPr>
            <a:xfrm>
              <a:off x="3440975" y="3944125"/>
              <a:ext cx="455550" cy="263100"/>
            </a:xfrm>
            <a:custGeom>
              <a:avLst/>
              <a:gdLst/>
              <a:ahLst/>
              <a:cxnLst/>
              <a:rect l="l" t="t" r="r" b="b"/>
              <a:pathLst>
                <a:path w="18222" h="10524" extrusionOk="0">
                  <a:moveTo>
                    <a:pt x="0" y="1"/>
                  </a:moveTo>
                  <a:cubicBezTo>
                    <a:pt x="1751" y="3183"/>
                    <a:pt x="2268" y="6605"/>
                    <a:pt x="1651" y="10524"/>
                  </a:cubicBezTo>
                  <a:lnTo>
                    <a:pt x="18222" y="10524"/>
                  </a:lnTo>
                  <a:cubicBezTo>
                    <a:pt x="12095" y="10027"/>
                    <a:pt x="4178" y="4218"/>
                    <a:pt x="3581" y="3303"/>
                  </a:cubicBezTo>
                  <a:cubicBezTo>
                    <a:pt x="2984" y="2388"/>
                    <a:pt x="20" y="1"/>
                    <a:pt x="20"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3403675" y="2333325"/>
              <a:ext cx="753950" cy="1398975"/>
            </a:xfrm>
            <a:custGeom>
              <a:avLst/>
              <a:gdLst/>
              <a:ahLst/>
              <a:cxnLst/>
              <a:rect l="l" t="t" r="r" b="b"/>
              <a:pathLst>
                <a:path w="30158" h="55959" extrusionOk="0">
                  <a:moveTo>
                    <a:pt x="4337" y="0"/>
                  </a:moveTo>
                  <a:cubicBezTo>
                    <a:pt x="1950" y="0"/>
                    <a:pt x="0" y="1930"/>
                    <a:pt x="0" y="4317"/>
                  </a:cubicBezTo>
                  <a:lnTo>
                    <a:pt x="0" y="51642"/>
                  </a:lnTo>
                  <a:cubicBezTo>
                    <a:pt x="0" y="54029"/>
                    <a:pt x="1950" y="55958"/>
                    <a:pt x="4337" y="55958"/>
                  </a:cubicBezTo>
                  <a:lnTo>
                    <a:pt x="25841" y="55958"/>
                  </a:lnTo>
                  <a:cubicBezTo>
                    <a:pt x="28228" y="55958"/>
                    <a:pt x="30157" y="54029"/>
                    <a:pt x="30157" y="51642"/>
                  </a:cubicBezTo>
                  <a:lnTo>
                    <a:pt x="30138" y="51642"/>
                  </a:lnTo>
                  <a:lnTo>
                    <a:pt x="30138" y="4317"/>
                  </a:lnTo>
                  <a:cubicBezTo>
                    <a:pt x="30138" y="1930"/>
                    <a:pt x="28208" y="0"/>
                    <a:pt x="25821" y="0"/>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a:off x="3386250" y="2319875"/>
              <a:ext cx="753975" cy="1399500"/>
            </a:xfrm>
            <a:custGeom>
              <a:avLst/>
              <a:gdLst/>
              <a:ahLst/>
              <a:cxnLst/>
              <a:rect l="l" t="t" r="r" b="b"/>
              <a:pathLst>
                <a:path w="30159" h="55980" extrusionOk="0">
                  <a:moveTo>
                    <a:pt x="4338" y="1"/>
                  </a:moveTo>
                  <a:cubicBezTo>
                    <a:pt x="1950" y="1"/>
                    <a:pt x="1" y="1950"/>
                    <a:pt x="1" y="4338"/>
                  </a:cubicBezTo>
                  <a:lnTo>
                    <a:pt x="1" y="51662"/>
                  </a:lnTo>
                  <a:cubicBezTo>
                    <a:pt x="1" y="54050"/>
                    <a:pt x="1950" y="55979"/>
                    <a:pt x="4338" y="55979"/>
                  </a:cubicBezTo>
                  <a:lnTo>
                    <a:pt x="25842" y="55979"/>
                  </a:lnTo>
                  <a:cubicBezTo>
                    <a:pt x="28229" y="55979"/>
                    <a:pt x="30158" y="54050"/>
                    <a:pt x="30158" y="51662"/>
                  </a:cubicBezTo>
                  <a:lnTo>
                    <a:pt x="30158" y="4338"/>
                  </a:lnTo>
                  <a:cubicBezTo>
                    <a:pt x="30158" y="1950"/>
                    <a:pt x="28229" y="1"/>
                    <a:pt x="25842" y="1"/>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3449925" y="2406425"/>
              <a:ext cx="627625" cy="1136900"/>
            </a:xfrm>
            <a:custGeom>
              <a:avLst/>
              <a:gdLst/>
              <a:ahLst/>
              <a:cxnLst/>
              <a:rect l="l" t="t" r="r" b="b"/>
              <a:pathLst>
                <a:path w="25105" h="45476" extrusionOk="0">
                  <a:moveTo>
                    <a:pt x="0" y="0"/>
                  </a:moveTo>
                  <a:lnTo>
                    <a:pt x="0" y="45475"/>
                  </a:lnTo>
                  <a:lnTo>
                    <a:pt x="25105" y="45475"/>
                  </a:lnTo>
                  <a:lnTo>
                    <a:pt x="25105" y="0"/>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3457875" y="2415375"/>
              <a:ext cx="609725" cy="1118975"/>
            </a:xfrm>
            <a:custGeom>
              <a:avLst/>
              <a:gdLst/>
              <a:ahLst/>
              <a:cxnLst/>
              <a:rect l="l" t="t" r="r" b="b"/>
              <a:pathLst>
                <a:path w="24389" h="44759" extrusionOk="0">
                  <a:moveTo>
                    <a:pt x="0" y="0"/>
                  </a:moveTo>
                  <a:lnTo>
                    <a:pt x="0" y="44759"/>
                  </a:lnTo>
                  <a:lnTo>
                    <a:pt x="24389" y="44759"/>
                  </a:lnTo>
                  <a:lnTo>
                    <a:pt x="243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3712500" y="3579100"/>
              <a:ext cx="99500" cy="99475"/>
            </a:xfrm>
            <a:custGeom>
              <a:avLst/>
              <a:gdLst/>
              <a:ahLst/>
              <a:cxnLst/>
              <a:rect l="l" t="t" r="r" b="b"/>
              <a:pathLst>
                <a:path w="3980" h="3979" extrusionOk="0">
                  <a:moveTo>
                    <a:pt x="1990" y="199"/>
                  </a:moveTo>
                  <a:cubicBezTo>
                    <a:pt x="2984" y="199"/>
                    <a:pt x="3780" y="1015"/>
                    <a:pt x="3780" y="1990"/>
                  </a:cubicBezTo>
                  <a:cubicBezTo>
                    <a:pt x="3780" y="2984"/>
                    <a:pt x="2984" y="3780"/>
                    <a:pt x="1990" y="3780"/>
                  </a:cubicBezTo>
                  <a:cubicBezTo>
                    <a:pt x="995" y="3780"/>
                    <a:pt x="199" y="2984"/>
                    <a:pt x="199" y="1990"/>
                  </a:cubicBezTo>
                  <a:cubicBezTo>
                    <a:pt x="199" y="995"/>
                    <a:pt x="995" y="199"/>
                    <a:pt x="1990" y="199"/>
                  </a:cubicBezTo>
                  <a:close/>
                  <a:moveTo>
                    <a:pt x="1990" y="0"/>
                  </a:moveTo>
                  <a:cubicBezTo>
                    <a:pt x="896" y="0"/>
                    <a:pt x="1" y="896"/>
                    <a:pt x="1" y="1990"/>
                  </a:cubicBezTo>
                  <a:cubicBezTo>
                    <a:pt x="1" y="3064"/>
                    <a:pt x="896" y="3979"/>
                    <a:pt x="1990" y="3979"/>
                  </a:cubicBezTo>
                  <a:cubicBezTo>
                    <a:pt x="3084" y="3979"/>
                    <a:pt x="3979" y="3064"/>
                    <a:pt x="3979" y="1990"/>
                  </a:cubicBezTo>
                  <a:cubicBezTo>
                    <a:pt x="3979" y="896"/>
                    <a:pt x="3084" y="0"/>
                    <a:pt x="1990" y="0"/>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3669225" y="2364650"/>
              <a:ext cx="187025" cy="14950"/>
            </a:xfrm>
            <a:custGeom>
              <a:avLst/>
              <a:gdLst/>
              <a:ahLst/>
              <a:cxnLst/>
              <a:rect l="l" t="t" r="r" b="b"/>
              <a:pathLst>
                <a:path w="7481" h="598" extrusionOk="0">
                  <a:moveTo>
                    <a:pt x="399" y="0"/>
                  </a:moveTo>
                  <a:cubicBezTo>
                    <a:pt x="160" y="0"/>
                    <a:pt x="1" y="140"/>
                    <a:pt x="1" y="299"/>
                  </a:cubicBezTo>
                  <a:cubicBezTo>
                    <a:pt x="1" y="478"/>
                    <a:pt x="180" y="597"/>
                    <a:pt x="399" y="597"/>
                  </a:cubicBezTo>
                  <a:lnTo>
                    <a:pt x="7083" y="597"/>
                  </a:lnTo>
                  <a:cubicBezTo>
                    <a:pt x="7301" y="597"/>
                    <a:pt x="7481" y="478"/>
                    <a:pt x="7481" y="299"/>
                  </a:cubicBezTo>
                  <a:cubicBezTo>
                    <a:pt x="7481" y="140"/>
                    <a:pt x="7301" y="0"/>
                    <a:pt x="7083" y="0"/>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3457875" y="2415375"/>
              <a:ext cx="609725" cy="1118975"/>
            </a:xfrm>
            <a:custGeom>
              <a:avLst/>
              <a:gdLst/>
              <a:ahLst/>
              <a:cxnLst/>
              <a:rect l="l" t="t" r="r" b="b"/>
              <a:pathLst>
                <a:path w="24389" h="44759" extrusionOk="0">
                  <a:moveTo>
                    <a:pt x="24389" y="0"/>
                  </a:moveTo>
                  <a:lnTo>
                    <a:pt x="0" y="44759"/>
                  </a:lnTo>
                  <a:lnTo>
                    <a:pt x="24389" y="44759"/>
                  </a:lnTo>
                  <a:lnTo>
                    <a:pt x="24389"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3401675" y="4204225"/>
              <a:ext cx="708200" cy="152200"/>
            </a:xfrm>
            <a:custGeom>
              <a:avLst/>
              <a:gdLst/>
              <a:ahLst/>
              <a:cxnLst/>
              <a:rect l="l" t="t" r="r" b="b"/>
              <a:pathLst>
                <a:path w="28328" h="6088" extrusionOk="0">
                  <a:moveTo>
                    <a:pt x="1" y="1"/>
                  </a:moveTo>
                  <a:lnTo>
                    <a:pt x="1" y="6088"/>
                  </a:lnTo>
                  <a:lnTo>
                    <a:pt x="28328" y="6088"/>
                  </a:lnTo>
                  <a:lnTo>
                    <a:pt x="28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3555350" y="4204225"/>
              <a:ext cx="554525" cy="152200"/>
            </a:xfrm>
            <a:custGeom>
              <a:avLst/>
              <a:gdLst/>
              <a:ahLst/>
              <a:cxnLst/>
              <a:rect l="l" t="t" r="r" b="b"/>
              <a:pathLst>
                <a:path w="22181" h="6088" extrusionOk="0">
                  <a:moveTo>
                    <a:pt x="0" y="1"/>
                  </a:moveTo>
                  <a:cubicBezTo>
                    <a:pt x="0" y="1"/>
                    <a:pt x="15218" y="378"/>
                    <a:pt x="14781" y="2567"/>
                  </a:cubicBezTo>
                  <a:cubicBezTo>
                    <a:pt x="14443" y="4079"/>
                    <a:pt x="6844" y="5431"/>
                    <a:pt x="2308" y="6088"/>
                  </a:cubicBezTo>
                  <a:lnTo>
                    <a:pt x="22181" y="6088"/>
                  </a:lnTo>
                  <a:lnTo>
                    <a:pt x="22181" y="1"/>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3345975" y="4322575"/>
              <a:ext cx="819600" cy="408825"/>
            </a:xfrm>
            <a:custGeom>
              <a:avLst/>
              <a:gdLst/>
              <a:ahLst/>
              <a:cxnLst/>
              <a:rect l="l" t="t" r="r" b="b"/>
              <a:pathLst>
                <a:path w="32784" h="16353" extrusionOk="0">
                  <a:moveTo>
                    <a:pt x="1" y="1"/>
                  </a:moveTo>
                  <a:lnTo>
                    <a:pt x="1" y="16353"/>
                  </a:lnTo>
                  <a:lnTo>
                    <a:pt x="32784" y="16353"/>
                  </a:lnTo>
                  <a:lnTo>
                    <a:pt x="32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3345975" y="4321525"/>
              <a:ext cx="891225" cy="409375"/>
            </a:xfrm>
            <a:custGeom>
              <a:avLst/>
              <a:gdLst/>
              <a:ahLst/>
              <a:cxnLst/>
              <a:rect l="l" t="t" r="r" b="b"/>
              <a:pathLst>
                <a:path w="35649" h="16375" extrusionOk="0">
                  <a:moveTo>
                    <a:pt x="2223" y="0"/>
                  </a:moveTo>
                  <a:cubicBezTo>
                    <a:pt x="795" y="0"/>
                    <a:pt x="1" y="43"/>
                    <a:pt x="1" y="43"/>
                  </a:cubicBezTo>
                  <a:lnTo>
                    <a:pt x="4818" y="43"/>
                  </a:lnTo>
                  <a:cubicBezTo>
                    <a:pt x="3808" y="11"/>
                    <a:pt x="2936" y="0"/>
                    <a:pt x="2223" y="0"/>
                  </a:cubicBezTo>
                  <a:close/>
                  <a:moveTo>
                    <a:pt x="4818" y="43"/>
                  </a:moveTo>
                  <a:cubicBezTo>
                    <a:pt x="8969" y="174"/>
                    <a:pt x="15451" y="664"/>
                    <a:pt x="22857" y="2251"/>
                  </a:cubicBezTo>
                  <a:cubicBezTo>
                    <a:pt x="35648" y="5016"/>
                    <a:pt x="27830" y="15062"/>
                    <a:pt x="15159" y="16375"/>
                  </a:cubicBezTo>
                  <a:lnTo>
                    <a:pt x="32804" y="16375"/>
                  </a:lnTo>
                  <a:lnTo>
                    <a:pt x="32804" y="43"/>
                  </a:lnTo>
                  <a:close/>
                </a:path>
              </a:pathLst>
            </a:custGeom>
            <a:solidFill>
              <a:srgbClr val="4A5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3549875" y="2835100"/>
              <a:ext cx="428225" cy="354625"/>
            </a:xfrm>
            <a:custGeom>
              <a:avLst/>
              <a:gdLst/>
              <a:ahLst/>
              <a:cxnLst/>
              <a:rect l="l" t="t" r="r" b="b"/>
              <a:pathLst>
                <a:path w="17129" h="14185" extrusionOk="0">
                  <a:moveTo>
                    <a:pt x="1" y="1"/>
                  </a:moveTo>
                  <a:lnTo>
                    <a:pt x="1" y="14184"/>
                  </a:lnTo>
                  <a:lnTo>
                    <a:pt x="17128" y="14184"/>
                  </a:lnTo>
                  <a:lnTo>
                    <a:pt x="17128"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518550" y="3183225"/>
              <a:ext cx="490375" cy="12475"/>
            </a:xfrm>
            <a:custGeom>
              <a:avLst/>
              <a:gdLst/>
              <a:ahLst/>
              <a:cxnLst/>
              <a:rect l="l" t="t" r="r" b="b"/>
              <a:pathLst>
                <a:path w="19615" h="499" extrusionOk="0">
                  <a:moveTo>
                    <a:pt x="0" y="1"/>
                  </a:moveTo>
                  <a:lnTo>
                    <a:pt x="0" y="498"/>
                  </a:lnTo>
                  <a:lnTo>
                    <a:pt x="19615" y="498"/>
                  </a:lnTo>
                  <a:lnTo>
                    <a:pt x="19615"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3480750" y="3195175"/>
              <a:ext cx="566975" cy="23400"/>
            </a:xfrm>
            <a:custGeom>
              <a:avLst/>
              <a:gdLst/>
              <a:ahLst/>
              <a:cxnLst/>
              <a:rect l="l" t="t" r="r" b="b"/>
              <a:pathLst>
                <a:path w="22679" h="936" extrusionOk="0">
                  <a:moveTo>
                    <a:pt x="1" y="0"/>
                  </a:moveTo>
                  <a:lnTo>
                    <a:pt x="1" y="935"/>
                  </a:lnTo>
                  <a:lnTo>
                    <a:pt x="22678" y="935"/>
                  </a:lnTo>
                  <a:lnTo>
                    <a:pt x="22678" y="0"/>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3607575" y="29276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3607575" y="30385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887550" y="2927600"/>
              <a:ext cx="32850" cy="67175"/>
            </a:xfrm>
            <a:custGeom>
              <a:avLst/>
              <a:gdLst/>
              <a:ahLst/>
              <a:cxnLst/>
              <a:rect l="l" t="t" r="r" b="b"/>
              <a:pathLst>
                <a:path w="1314" h="2687" extrusionOk="0">
                  <a:moveTo>
                    <a:pt x="1" y="1"/>
                  </a:moveTo>
                  <a:lnTo>
                    <a:pt x="1" y="2686"/>
                  </a:lnTo>
                  <a:lnTo>
                    <a:pt x="1314" y="2686"/>
                  </a:lnTo>
                  <a:lnTo>
                    <a:pt x="1314"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887550" y="3038500"/>
              <a:ext cx="32850" cy="67175"/>
            </a:xfrm>
            <a:custGeom>
              <a:avLst/>
              <a:gdLst/>
              <a:ahLst/>
              <a:cxnLst/>
              <a:rect l="l" t="t" r="r" b="b"/>
              <a:pathLst>
                <a:path w="1314" h="2687" extrusionOk="0">
                  <a:moveTo>
                    <a:pt x="1" y="1"/>
                  </a:moveTo>
                  <a:lnTo>
                    <a:pt x="1" y="2686"/>
                  </a:lnTo>
                  <a:lnTo>
                    <a:pt x="1314" y="2686"/>
                  </a:lnTo>
                  <a:lnTo>
                    <a:pt x="1314"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746325" y="2927600"/>
              <a:ext cx="32850" cy="67175"/>
            </a:xfrm>
            <a:custGeom>
              <a:avLst/>
              <a:gdLst/>
              <a:ahLst/>
              <a:cxnLst/>
              <a:rect l="l" t="t" r="r" b="b"/>
              <a:pathLst>
                <a:path w="1314" h="2687" extrusionOk="0">
                  <a:moveTo>
                    <a:pt x="0" y="1"/>
                  </a:moveTo>
                  <a:lnTo>
                    <a:pt x="0" y="2686"/>
                  </a:lnTo>
                  <a:lnTo>
                    <a:pt x="1313" y="2686"/>
                  </a:lnTo>
                  <a:lnTo>
                    <a:pt x="1313"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732400" y="3067850"/>
              <a:ext cx="61675" cy="115900"/>
            </a:xfrm>
            <a:custGeom>
              <a:avLst/>
              <a:gdLst/>
              <a:ahLst/>
              <a:cxnLst/>
              <a:rect l="l" t="t" r="r" b="b"/>
              <a:pathLst>
                <a:path w="2467" h="4636" extrusionOk="0">
                  <a:moveTo>
                    <a:pt x="0" y="1"/>
                  </a:moveTo>
                  <a:lnTo>
                    <a:pt x="0" y="4636"/>
                  </a:lnTo>
                  <a:lnTo>
                    <a:pt x="2467" y="4636"/>
                  </a:lnTo>
                  <a:lnTo>
                    <a:pt x="2467" y="1"/>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3736875" y="3073325"/>
              <a:ext cx="24400" cy="85550"/>
            </a:xfrm>
            <a:custGeom>
              <a:avLst/>
              <a:gdLst/>
              <a:ahLst/>
              <a:cxnLst/>
              <a:rect l="l" t="t" r="r" b="b"/>
              <a:pathLst>
                <a:path w="976" h="3422" extrusionOk="0">
                  <a:moveTo>
                    <a:pt x="0" y="0"/>
                  </a:moveTo>
                  <a:lnTo>
                    <a:pt x="0" y="3422"/>
                  </a:lnTo>
                  <a:lnTo>
                    <a:pt x="975" y="3422"/>
                  </a:lnTo>
                  <a:lnTo>
                    <a:pt x="975"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3766200" y="3073325"/>
              <a:ext cx="24400" cy="85550"/>
            </a:xfrm>
            <a:custGeom>
              <a:avLst/>
              <a:gdLst/>
              <a:ahLst/>
              <a:cxnLst/>
              <a:rect l="l" t="t" r="r" b="b"/>
              <a:pathLst>
                <a:path w="976" h="3422" extrusionOk="0">
                  <a:moveTo>
                    <a:pt x="1" y="0"/>
                  </a:moveTo>
                  <a:lnTo>
                    <a:pt x="1" y="3422"/>
                  </a:lnTo>
                  <a:lnTo>
                    <a:pt x="976" y="3422"/>
                  </a:lnTo>
                  <a:lnTo>
                    <a:pt x="976"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3876125" y="2871900"/>
              <a:ext cx="84075" cy="311850"/>
            </a:xfrm>
            <a:custGeom>
              <a:avLst/>
              <a:gdLst/>
              <a:ahLst/>
              <a:cxnLst/>
              <a:rect l="l" t="t" r="r" b="b"/>
              <a:pathLst>
                <a:path w="3363" h="12474" extrusionOk="0">
                  <a:moveTo>
                    <a:pt x="0" y="1"/>
                  </a:moveTo>
                  <a:cubicBezTo>
                    <a:pt x="138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3751800" y="2871900"/>
              <a:ext cx="84050" cy="311850"/>
            </a:xfrm>
            <a:custGeom>
              <a:avLst/>
              <a:gdLst/>
              <a:ahLst/>
              <a:cxnLst/>
              <a:rect l="l" t="t" r="r" b="b"/>
              <a:pathLst>
                <a:path w="3362" h="12474" extrusionOk="0">
                  <a:moveTo>
                    <a:pt x="0" y="1"/>
                  </a:moveTo>
                  <a:cubicBezTo>
                    <a:pt x="140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3598125" y="2871900"/>
              <a:ext cx="84075" cy="311850"/>
            </a:xfrm>
            <a:custGeom>
              <a:avLst/>
              <a:gdLst/>
              <a:ahLst/>
              <a:cxnLst/>
              <a:rect l="l" t="t" r="r" b="b"/>
              <a:pathLst>
                <a:path w="3363" h="12474" extrusionOk="0">
                  <a:moveTo>
                    <a:pt x="0" y="1"/>
                  </a:moveTo>
                  <a:cubicBezTo>
                    <a:pt x="1448"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3932825" y="2871900"/>
              <a:ext cx="63675" cy="11475"/>
            </a:xfrm>
            <a:custGeom>
              <a:avLst/>
              <a:gdLst/>
              <a:ahLst/>
              <a:cxnLst/>
              <a:rect l="l" t="t" r="r" b="b"/>
              <a:pathLst>
                <a:path w="2547" h="459" extrusionOk="0">
                  <a:moveTo>
                    <a:pt x="0" y="1"/>
                  </a:moveTo>
                  <a:lnTo>
                    <a:pt x="0" y="458"/>
                  </a:lnTo>
                  <a:lnTo>
                    <a:pt x="2546" y="458"/>
                  </a:lnTo>
                  <a:lnTo>
                    <a:pt x="2546"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3935300" y="2904225"/>
              <a:ext cx="59700" cy="11475"/>
            </a:xfrm>
            <a:custGeom>
              <a:avLst/>
              <a:gdLst/>
              <a:ahLst/>
              <a:cxnLst/>
              <a:rect l="l" t="t" r="r" b="b"/>
              <a:pathLst>
                <a:path w="2388" h="459" extrusionOk="0">
                  <a:moveTo>
                    <a:pt x="0" y="1"/>
                  </a:moveTo>
                  <a:lnTo>
                    <a:pt x="0" y="458"/>
                  </a:lnTo>
                  <a:lnTo>
                    <a:pt x="2388" y="458"/>
                  </a:lnTo>
                  <a:lnTo>
                    <a:pt x="238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3936300" y="2883850"/>
              <a:ext cx="57200" cy="21900"/>
            </a:xfrm>
            <a:custGeom>
              <a:avLst/>
              <a:gdLst/>
              <a:ahLst/>
              <a:cxnLst/>
              <a:rect l="l" t="t" r="r" b="b"/>
              <a:pathLst>
                <a:path w="2288" h="876" extrusionOk="0">
                  <a:moveTo>
                    <a:pt x="0" y="0"/>
                  </a:moveTo>
                  <a:lnTo>
                    <a:pt x="0" y="876"/>
                  </a:lnTo>
                  <a:lnTo>
                    <a:pt x="2288" y="87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3936300" y="2915675"/>
              <a:ext cx="57200" cy="224325"/>
            </a:xfrm>
            <a:custGeom>
              <a:avLst/>
              <a:gdLst/>
              <a:ahLst/>
              <a:cxnLst/>
              <a:rect l="l" t="t" r="r" b="b"/>
              <a:pathLst>
                <a:path w="2288" h="8973" extrusionOk="0">
                  <a:moveTo>
                    <a:pt x="0" y="0"/>
                  </a:moveTo>
                  <a:lnTo>
                    <a:pt x="0" y="8972"/>
                  </a:lnTo>
                  <a:lnTo>
                    <a:pt x="2288" y="8972"/>
                  </a:lnTo>
                  <a:lnTo>
                    <a:pt x="2288"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3946250" y="2923625"/>
              <a:ext cx="6475" cy="206925"/>
            </a:xfrm>
            <a:custGeom>
              <a:avLst/>
              <a:gdLst/>
              <a:ahLst/>
              <a:cxnLst/>
              <a:rect l="l" t="t" r="r" b="b"/>
              <a:pathLst>
                <a:path w="259" h="8277" extrusionOk="0">
                  <a:moveTo>
                    <a:pt x="139" y="1"/>
                  </a:moveTo>
                  <a:cubicBezTo>
                    <a:pt x="60" y="1"/>
                    <a:pt x="0" y="60"/>
                    <a:pt x="0" y="120"/>
                  </a:cubicBezTo>
                  <a:lnTo>
                    <a:pt x="0" y="8157"/>
                  </a:lnTo>
                  <a:cubicBezTo>
                    <a:pt x="0" y="8236"/>
                    <a:pt x="60" y="8276"/>
                    <a:pt x="139" y="8276"/>
                  </a:cubicBezTo>
                  <a:cubicBezTo>
                    <a:pt x="199" y="8276"/>
                    <a:pt x="259" y="8236"/>
                    <a:pt x="259" y="8157"/>
                  </a:cubicBezTo>
                  <a:lnTo>
                    <a:pt x="259" y="120"/>
                  </a:lnTo>
                  <a:cubicBezTo>
                    <a:pt x="259" y="60"/>
                    <a:pt x="199" y="1"/>
                    <a:pt x="139"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396215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3977575" y="2923625"/>
              <a:ext cx="6000" cy="206925"/>
            </a:xfrm>
            <a:custGeom>
              <a:avLst/>
              <a:gdLst/>
              <a:ahLst/>
              <a:cxnLst/>
              <a:rect l="l" t="t" r="r" b="b"/>
              <a:pathLst>
                <a:path w="240" h="8277" extrusionOk="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3930325" y="3169800"/>
              <a:ext cx="68650" cy="13950"/>
            </a:xfrm>
            <a:custGeom>
              <a:avLst/>
              <a:gdLst/>
              <a:ahLst/>
              <a:cxnLst/>
              <a:rect l="l" t="t" r="r" b="b"/>
              <a:pathLst>
                <a:path w="2746" h="558" extrusionOk="0">
                  <a:moveTo>
                    <a:pt x="1" y="1"/>
                  </a:moveTo>
                  <a:lnTo>
                    <a:pt x="1" y="558"/>
                  </a:lnTo>
                  <a:lnTo>
                    <a:pt x="2746" y="558"/>
                  </a:lnTo>
                  <a:lnTo>
                    <a:pt x="2746"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935300" y="3137475"/>
              <a:ext cx="59700" cy="10975"/>
            </a:xfrm>
            <a:custGeom>
              <a:avLst/>
              <a:gdLst/>
              <a:ahLst/>
              <a:cxnLst/>
              <a:rect l="l" t="t" r="r" b="b"/>
              <a:pathLst>
                <a:path w="2388" h="439" extrusionOk="0">
                  <a:moveTo>
                    <a:pt x="0" y="1"/>
                  </a:moveTo>
                  <a:lnTo>
                    <a:pt x="0" y="438"/>
                  </a:lnTo>
                  <a:lnTo>
                    <a:pt x="2388" y="438"/>
                  </a:lnTo>
                  <a:lnTo>
                    <a:pt x="238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3936300" y="3148925"/>
              <a:ext cx="57200" cy="21400"/>
            </a:xfrm>
            <a:custGeom>
              <a:avLst/>
              <a:gdLst/>
              <a:ahLst/>
              <a:cxnLst/>
              <a:rect l="l" t="t" r="r" b="b"/>
              <a:pathLst>
                <a:path w="2288" h="856" extrusionOk="0">
                  <a:moveTo>
                    <a:pt x="0" y="0"/>
                  </a:moveTo>
                  <a:lnTo>
                    <a:pt x="0" y="856"/>
                  </a:lnTo>
                  <a:lnTo>
                    <a:pt x="2288" y="85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3809475" y="2871900"/>
              <a:ext cx="64175" cy="11475"/>
            </a:xfrm>
            <a:custGeom>
              <a:avLst/>
              <a:gdLst/>
              <a:ahLst/>
              <a:cxnLst/>
              <a:rect l="l" t="t" r="r" b="b"/>
              <a:pathLst>
                <a:path w="2567" h="459" extrusionOk="0">
                  <a:moveTo>
                    <a:pt x="1" y="1"/>
                  </a:moveTo>
                  <a:lnTo>
                    <a:pt x="1" y="458"/>
                  </a:lnTo>
                  <a:lnTo>
                    <a:pt x="2567" y="458"/>
                  </a:lnTo>
                  <a:lnTo>
                    <a:pt x="2567"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3811975" y="2904225"/>
              <a:ext cx="59700" cy="11475"/>
            </a:xfrm>
            <a:custGeom>
              <a:avLst/>
              <a:gdLst/>
              <a:ahLst/>
              <a:cxnLst/>
              <a:rect l="l" t="t" r="r" b="b"/>
              <a:pathLst>
                <a:path w="2388" h="459" extrusionOk="0">
                  <a:moveTo>
                    <a:pt x="0" y="1"/>
                  </a:moveTo>
                  <a:lnTo>
                    <a:pt x="0" y="458"/>
                  </a:lnTo>
                  <a:lnTo>
                    <a:pt x="2387" y="458"/>
                  </a:lnTo>
                  <a:lnTo>
                    <a:pt x="2387"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3813450" y="2883850"/>
              <a:ext cx="57225" cy="21900"/>
            </a:xfrm>
            <a:custGeom>
              <a:avLst/>
              <a:gdLst/>
              <a:ahLst/>
              <a:cxnLst/>
              <a:rect l="l" t="t" r="r" b="b"/>
              <a:pathLst>
                <a:path w="2289" h="876" extrusionOk="0">
                  <a:moveTo>
                    <a:pt x="1" y="0"/>
                  </a:moveTo>
                  <a:lnTo>
                    <a:pt x="1" y="876"/>
                  </a:lnTo>
                  <a:lnTo>
                    <a:pt x="2288" y="87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3813450" y="2915675"/>
              <a:ext cx="57225" cy="224325"/>
            </a:xfrm>
            <a:custGeom>
              <a:avLst/>
              <a:gdLst/>
              <a:ahLst/>
              <a:cxnLst/>
              <a:rect l="l" t="t" r="r" b="b"/>
              <a:pathLst>
                <a:path w="2289" h="8973" extrusionOk="0">
                  <a:moveTo>
                    <a:pt x="1" y="0"/>
                  </a:moveTo>
                  <a:lnTo>
                    <a:pt x="1" y="8972"/>
                  </a:lnTo>
                  <a:lnTo>
                    <a:pt x="2288" y="8972"/>
                  </a:lnTo>
                  <a:lnTo>
                    <a:pt x="2288"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382340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838825" y="2923625"/>
              <a:ext cx="6475" cy="206925"/>
            </a:xfrm>
            <a:custGeom>
              <a:avLst/>
              <a:gdLst/>
              <a:ahLst/>
              <a:cxnLst/>
              <a:rect l="l" t="t" r="r" b="b"/>
              <a:pathLst>
                <a:path w="259" h="8277" extrusionOk="0">
                  <a:moveTo>
                    <a:pt x="120" y="1"/>
                  </a:moveTo>
                  <a:cubicBezTo>
                    <a:pt x="40" y="1"/>
                    <a:pt x="0" y="60"/>
                    <a:pt x="0" y="120"/>
                  </a:cubicBezTo>
                  <a:lnTo>
                    <a:pt x="0" y="8157"/>
                  </a:lnTo>
                  <a:cubicBezTo>
                    <a:pt x="0" y="8236"/>
                    <a:pt x="4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3854225" y="2923625"/>
              <a:ext cx="6500" cy="206925"/>
            </a:xfrm>
            <a:custGeom>
              <a:avLst/>
              <a:gdLst/>
              <a:ahLst/>
              <a:cxnLst/>
              <a:rect l="l" t="t" r="r" b="b"/>
              <a:pathLst>
                <a:path w="260" h="8277" extrusionOk="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3807975" y="3169800"/>
              <a:ext cx="68675" cy="13950"/>
            </a:xfrm>
            <a:custGeom>
              <a:avLst/>
              <a:gdLst/>
              <a:ahLst/>
              <a:cxnLst/>
              <a:rect l="l" t="t" r="r" b="b"/>
              <a:pathLst>
                <a:path w="2747" h="558" extrusionOk="0">
                  <a:moveTo>
                    <a:pt x="1" y="1"/>
                  </a:moveTo>
                  <a:lnTo>
                    <a:pt x="1" y="558"/>
                  </a:lnTo>
                  <a:lnTo>
                    <a:pt x="2746" y="558"/>
                  </a:lnTo>
                  <a:lnTo>
                    <a:pt x="2746"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3811975" y="3137475"/>
              <a:ext cx="59700" cy="10975"/>
            </a:xfrm>
            <a:custGeom>
              <a:avLst/>
              <a:gdLst/>
              <a:ahLst/>
              <a:cxnLst/>
              <a:rect l="l" t="t" r="r" b="b"/>
              <a:pathLst>
                <a:path w="2388" h="439" extrusionOk="0">
                  <a:moveTo>
                    <a:pt x="0" y="1"/>
                  </a:moveTo>
                  <a:lnTo>
                    <a:pt x="0" y="438"/>
                  </a:lnTo>
                  <a:lnTo>
                    <a:pt x="2387" y="438"/>
                  </a:lnTo>
                  <a:lnTo>
                    <a:pt x="2387"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3813450" y="3148925"/>
              <a:ext cx="57225" cy="21400"/>
            </a:xfrm>
            <a:custGeom>
              <a:avLst/>
              <a:gdLst/>
              <a:ahLst/>
              <a:cxnLst/>
              <a:rect l="l" t="t" r="r" b="b"/>
              <a:pathLst>
                <a:path w="2289" h="856" extrusionOk="0">
                  <a:moveTo>
                    <a:pt x="1" y="0"/>
                  </a:moveTo>
                  <a:lnTo>
                    <a:pt x="1" y="856"/>
                  </a:lnTo>
                  <a:lnTo>
                    <a:pt x="2288" y="85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3653325" y="2871900"/>
              <a:ext cx="64175" cy="11475"/>
            </a:xfrm>
            <a:custGeom>
              <a:avLst/>
              <a:gdLst/>
              <a:ahLst/>
              <a:cxnLst/>
              <a:rect l="l" t="t" r="r" b="b"/>
              <a:pathLst>
                <a:path w="2567" h="459" extrusionOk="0">
                  <a:moveTo>
                    <a:pt x="0" y="1"/>
                  </a:moveTo>
                  <a:lnTo>
                    <a:pt x="0" y="458"/>
                  </a:lnTo>
                  <a:lnTo>
                    <a:pt x="2566" y="458"/>
                  </a:lnTo>
                  <a:lnTo>
                    <a:pt x="2566"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3655800" y="2904225"/>
              <a:ext cx="59700" cy="11475"/>
            </a:xfrm>
            <a:custGeom>
              <a:avLst/>
              <a:gdLst/>
              <a:ahLst/>
              <a:cxnLst/>
              <a:rect l="l" t="t" r="r" b="b"/>
              <a:pathLst>
                <a:path w="2388" h="459" extrusionOk="0">
                  <a:moveTo>
                    <a:pt x="1" y="1"/>
                  </a:moveTo>
                  <a:lnTo>
                    <a:pt x="1" y="458"/>
                  </a:lnTo>
                  <a:lnTo>
                    <a:pt x="2388" y="458"/>
                  </a:lnTo>
                  <a:lnTo>
                    <a:pt x="238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3657300" y="2883850"/>
              <a:ext cx="57225" cy="21900"/>
            </a:xfrm>
            <a:custGeom>
              <a:avLst/>
              <a:gdLst/>
              <a:ahLst/>
              <a:cxnLst/>
              <a:rect l="l" t="t" r="r" b="b"/>
              <a:pathLst>
                <a:path w="2289" h="876" extrusionOk="0">
                  <a:moveTo>
                    <a:pt x="0" y="0"/>
                  </a:moveTo>
                  <a:lnTo>
                    <a:pt x="0" y="876"/>
                  </a:lnTo>
                  <a:lnTo>
                    <a:pt x="2288" y="87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657300" y="2915675"/>
              <a:ext cx="57225" cy="224325"/>
            </a:xfrm>
            <a:custGeom>
              <a:avLst/>
              <a:gdLst/>
              <a:ahLst/>
              <a:cxnLst/>
              <a:rect l="l" t="t" r="r" b="b"/>
              <a:pathLst>
                <a:path w="2289" h="8973" extrusionOk="0">
                  <a:moveTo>
                    <a:pt x="0" y="0"/>
                  </a:moveTo>
                  <a:lnTo>
                    <a:pt x="0" y="8972"/>
                  </a:lnTo>
                  <a:lnTo>
                    <a:pt x="2288" y="8972"/>
                  </a:lnTo>
                  <a:lnTo>
                    <a:pt x="2288"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667250" y="2923625"/>
              <a:ext cx="6475" cy="206925"/>
            </a:xfrm>
            <a:custGeom>
              <a:avLst/>
              <a:gdLst/>
              <a:ahLst/>
              <a:cxnLst/>
              <a:rect l="l" t="t" r="r" b="b"/>
              <a:pathLst>
                <a:path w="259" h="8277" extrusionOk="0">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682650" y="2923625"/>
              <a:ext cx="6500" cy="206925"/>
            </a:xfrm>
            <a:custGeom>
              <a:avLst/>
              <a:gdLst/>
              <a:ahLst/>
              <a:cxnLst/>
              <a:rect l="l" t="t" r="r" b="b"/>
              <a:pathLst>
                <a:path w="260" h="8277" extrusionOk="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698575"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3651825" y="3169800"/>
              <a:ext cx="69150" cy="13950"/>
            </a:xfrm>
            <a:custGeom>
              <a:avLst/>
              <a:gdLst/>
              <a:ahLst/>
              <a:cxnLst/>
              <a:rect l="l" t="t" r="r" b="b"/>
              <a:pathLst>
                <a:path w="2766" h="558" extrusionOk="0">
                  <a:moveTo>
                    <a:pt x="1" y="1"/>
                  </a:moveTo>
                  <a:lnTo>
                    <a:pt x="1" y="558"/>
                  </a:lnTo>
                  <a:lnTo>
                    <a:pt x="2766" y="558"/>
                  </a:lnTo>
                  <a:lnTo>
                    <a:pt x="2766"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3655800" y="3137475"/>
              <a:ext cx="59700" cy="10975"/>
            </a:xfrm>
            <a:custGeom>
              <a:avLst/>
              <a:gdLst/>
              <a:ahLst/>
              <a:cxnLst/>
              <a:rect l="l" t="t" r="r" b="b"/>
              <a:pathLst>
                <a:path w="2388" h="439" extrusionOk="0">
                  <a:moveTo>
                    <a:pt x="1" y="1"/>
                  </a:moveTo>
                  <a:lnTo>
                    <a:pt x="1" y="438"/>
                  </a:lnTo>
                  <a:lnTo>
                    <a:pt x="2388" y="438"/>
                  </a:lnTo>
                  <a:lnTo>
                    <a:pt x="238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3657300" y="3148925"/>
              <a:ext cx="57225" cy="21400"/>
            </a:xfrm>
            <a:custGeom>
              <a:avLst/>
              <a:gdLst/>
              <a:ahLst/>
              <a:cxnLst/>
              <a:rect l="l" t="t" r="r" b="b"/>
              <a:pathLst>
                <a:path w="2289" h="856" extrusionOk="0">
                  <a:moveTo>
                    <a:pt x="0" y="0"/>
                  </a:moveTo>
                  <a:lnTo>
                    <a:pt x="0" y="856"/>
                  </a:lnTo>
                  <a:lnTo>
                    <a:pt x="2288" y="85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3530975" y="2871900"/>
              <a:ext cx="64175" cy="11475"/>
            </a:xfrm>
            <a:custGeom>
              <a:avLst/>
              <a:gdLst/>
              <a:ahLst/>
              <a:cxnLst/>
              <a:rect l="l" t="t" r="r" b="b"/>
              <a:pathLst>
                <a:path w="2567" h="459" extrusionOk="0">
                  <a:moveTo>
                    <a:pt x="1" y="1"/>
                  </a:moveTo>
                  <a:lnTo>
                    <a:pt x="1" y="458"/>
                  </a:lnTo>
                  <a:lnTo>
                    <a:pt x="2567" y="458"/>
                  </a:lnTo>
                  <a:lnTo>
                    <a:pt x="2567"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532975" y="2904225"/>
              <a:ext cx="59700" cy="11475"/>
            </a:xfrm>
            <a:custGeom>
              <a:avLst/>
              <a:gdLst/>
              <a:ahLst/>
              <a:cxnLst/>
              <a:rect l="l" t="t" r="r" b="b"/>
              <a:pathLst>
                <a:path w="2388" h="459" extrusionOk="0">
                  <a:moveTo>
                    <a:pt x="0" y="1"/>
                  </a:moveTo>
                  <a:lnTo>
                    <a:pt x="0" y="458"/>
                  </a:lnTo>
                  <a:lnTo>
                    <a:pt x="2387" y="458"/>
                  </a:lnTo>
                  <a:lnTo>
                    <a:pt x="2387"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533975" y="2883850"/>
              <a:ext cx="57200" cy="21900"/>
            </a:xfrm>
            <a:custGeom>
              <a:avLst/>
              <a:gdLst/>
              <a:ahLst/>
              <a:cxnLst/>
              <a:rect l="l" t="t" r="r" b="b"/>
              <a:pathLst>
                <a:path w="2288" h="876" extrusionOk="0">
                  <a:moveTo>
                    <a:pt x="0" y="0"/>
                  </a:moveTo>
                  <a:lnTo>
                    <a:pt x="0" y="876"/>
                  </a:lnTo>
                  <a:lnTo>
                    <a:pt x="2288" y="87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533975" y="2915675"/>
              <a:ext cx="57200" cy="224325"/>
            </a:xfrm>
            <a:custGeom>
              <a:avLst/>
              <a:gdLst/>
              <a:ahLst/>
              <a:cxnLst/>
              <a:rect l="l" t="t" r="r" b="b"/>
              <a:pathLst>
                <a:path w="2288" h="8973" extrusionOk="0">
                  <a:moveTo>
                    <a:pt x="0" y="0"/>
                  </a:moveTo>
                  <a:lnTo>
                    <a:pt x="0" y="8972"/>
                  </a:lnTo>
                  <a:lnTo>
                    <a:pt x="2288" y="8972"/>
                  </a:lnTo>
                  <a:lnTo>
                    <a:pt x="2288"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544900" y="2923625"/>
              <a:ext cx="6000" cy="206925"/>
            </a:xfrm>
            <a:custGeom>
              <a:avLst/>
              <a:gdLst/>
              <a:ahLst/>
              <a:cxnLst/>
              <a:rect l="l" t="t" r="r" b="b"/>
              <a:pathLst>
                <a:path w="240" h="8277" extrusionOk="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559825" y="2923625"/>
              <a:ext cx="6000" cy="206925"/>
            </a:xfrm>
            <a:custGeom>
              <a:avLst/>
              <a:gdLst/>
              <a:ahLst/>
              <a:cxnLst/>
              <a:rect l="l" t="t" r="r" b="b"/>
              <a:pathLst>
                <a:path w="240" h="8277" extrusionOk="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575250" y="2923625"/>
              <a:ext cx="6475" cy="206925"/>
            </a:xfrm>
            <a:custGeom>
              <a:avLst/>
              <a:gdLst/>
              <a:ahLst/>
              <a:cxnLst/>
              <a:rect l="l" t="t" r="r" b="b"/>
              <a:pathLst>
                <a:path w="259" h="8277" extrusionOk="0">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528500" y="3169800"/>
              <a:ext cx="69150" cy="13950"/>
            </a:xfrm>
            <a:custGeom>
              <a:avLst/>
              <a:gdLst/>
              <a:ahLst/>
              <a:cxnLst/>
              <a:rect l="l" t="t" r="r" b="b"/>
              <a:pathLst>
                <a:path w="2766" h="558" extrusionOk="0">
                  <a:moveTo>
                    <a:pt x="0" y="1"/>
                  </a:moveTo>
                  <a:lnTo>
                    <a:pt x="0" y="558"/>
                  </a:lnTo>
                  <a:lnTo>
                    <a:pt x="2765" y="558"/>
                  </a:lnTo>
                  <a:lnTo>
                    <a:pt x="2765"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3532975" y="3137475"/>
              <a:ext cx="59700" cy="10975"/>
            </a:xfrm>
            <a:custGeom>
              <a:avLst/>
              <a:gdLst/>
              <a:ahLst/>
              <a:cxnLst/>
              <a:rect l="l" t="t" r="r" b="b"/>
              <a:pathLst>
                <a:path w="2388" h="439" extrusionOk="0">
                  <a:moveTo>
                    <a:pt x="0" y="1"/>
                  </a:moveTo>
                  <a:lnTo>
                    <a:pt x="0" y="438"/>
                  </a:lnTo>
                  <a:lnTo>
                    <a:pt x="2387" y="438"/>
                  </a:lnTo>
                  <a:lnTo>
                    <a:pt x="2387"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3533975" y="3148925"/>
              <a:ext cx="57200" cy="21400"/>
            </a:xfrm>
            <a:custGeom>
              <a:avLst/>
              <a:gdLst/>
              <a:ahLst/>
              <a:cxnLst/>
              <a:rect l="l" t="t" r="r" b="b"/>
              <a:pathLst>
                <a:path w="2288" h="856" extrusionOk="0">
                  <a:moveTo>
                    <a:pt x="0" y="0"/>
                  </a:moveTo>
                  <a:lnTo>
                    <a:pt x="0" y="856"/>
                  </a:lnTo>
                  <a:lnTo>
                    <a:pt x="2288" y="856"/>
                  </a:lnTo>
                  <a:lnTo>
                    <a:pt x="2288"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3532975" y="2855500"/>
              <a:ext cx="462525" cy="16425"/>
            </a:xfrm>
            <a:custGeom>
              <a:avLst/>
              <a:gdLst/>
              <a:ahLst/>
              <a:cxnLst/>
              <a:rect l="l" t="t" r="r" b="b"/>
              <a:pathLst>
                <a:path w="18501" h="657" extrusionOk="0">
                  <a:moveTo>
                    <a:pt x="0" y="0"/>
                  </a:moveTo>
                  <a:lnTo>
                    <a:pt x="0" y="657"/>
                  </a:lnTo>
                  <a:lnTo>
                    <a:pt x="18500" y="657"/>
                  </a:lnTo>
                  <a:lnTo>
                    <a:pt x="18500"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3859200" y="2855500"/>
              <a:ext cx="135800" cy="16425"/>
            </a:xfrm>
            <a:custGeom>
              <a:avLst/>
              <a:gdLst/>
              <a:ahLst/>
              <a:cxnLst/>
              <a:rect l="l" t="t" r="r" b="b"/>
              <a:pathLst>
                <a:path w="5432" h="657" extrusionOk="0">
                  <a:moveTo>
                    <a:pt x="1" y="0"/>
                  </a:moveTo>
                  <a:cubicBezTo>
                    <a:pt x="2726" y="100"/>
                    <a:pt x="2826" y="657"/>
                    <a:pt x="2826" y="657"/>
                  </a:cubicBezTo>
                  <a:lnTo>
                    <a:pt x="5432" y="657"/>
                  </a:lnTo>
                  <a:lnTo>
                    <a:pt x="5432"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3553850" y="2744100"/>
              <a:ext cx="419775" cy="36825"/>
            </a:xfrm>
            <a:custGeom>
              <a:avLst/>
              <a:gdLst/>
              <a:ahLst/>
              <a:cxnLst/>
              <a:rect l="l" t="t" r="r" b="b"/>
              <a:pathLst>
                <a:path w="16791" h="1473" extrusionOk="0">
                  <a:moveTo>
                    <a:pt x="1" y="0"/>
                  </a:moveTo>
                  <a:lnTo>
                    <a:pt x="1" y="1473"/>
                  </a:lnTo>
                  <a:lnTo>
                    <a:pt x="16790" y="1473"/>
                  </a:lnTo>
                  <a:lnTo>
                    <a:pt x="16790"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3930825" y="2744600"/>
              <a:ext cx="42800" cy="36325"/>
            </a:xfrm>
            <a:custGeom>
              <a:avLst/>
              <a:gdLst/>
              <a:ahLst/>
              <a:cxnLst/>
              <a:rect l="l" t="t" r="r" b="b"/>
              <a:pathLst>
                <a:path w="1712" h="1453" extrusionOk="0">
                  <a:moveTo>
                    <a:pt x="0" y="0"/>
                  </a:moveTo>
                  <a:cubicBezTo>
                    <a:pt x="0" y="0"/>
                    <a:pt x="1154" y="279"/>
                    <a:pt x="1055" y="1453"/>
                  </a:cubicBezTo>
                  <a:lnTo>
                    <a:pt x="1711" y="1453"/>
                  </a:lnTo>
                  <a:lnTo>
                    <a:pt x="171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3548375" y="2729675"/>
              <a:ext cx="431700" cy="14950"/>
            </a:xfrm>
            <a:custGeom>
              <a:avLst/>
              <a:gdLst/>
              <a:ahLst/>
              <a:cxnLst/>
              <a:rect l="l" t="t" r="r" b="b"/>
              <a:pathLst>
                <a:path w="17268" h="598" extrusionOk="0">
                  <a:moveTo>
                    <a:pt x="1" y="1"/>
                  </a:moveTo>
                  <a:lnTo>
                    <a:pt x="1" y="597"/>
                  </a:lnTo>
                  <a:lnTo>
                    <a:pt x="17268" y="597"/>
                  </a:lnTo>
                  <a:lnTo>
                    <a:pt x="17268" y="1"/>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3559325" y="2682425"/>
              <a:ext cx="409325" cy="98500"/>
            </a:xfrm>
            <a:custGeom>
              <a:avLst/>
              <a:gdLst/>
              <a:ahLst/>
              <a:cxnLst/>
              <a:rect l="l" t="t" r="r" b="b"/>
              <a:pathLst>
                <a:path w="16373" h="3940" extrusionOk="0">
                  <a:moveTo>
                    <a:pt x="8196" y="1"/>
                  </a:moveTo>
                  <a:lnTo>
                    <a:pt x="1" y="3940"/>
                  </a:lnTo>
                  <a:lnTo>
                    <a:pt x="16372" y="3940"/>
                  </a:lnTo>
                  <a:lnTo>
                    <a:pt x="8196" y="1"/>
                  </a:ln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3533975" y="2792350"/>
              <a:ext cx="459050" cy="45275"/>
            </a:xfrm>
            <a:custGeom>
              <a:avLst/>
              <a:gdLst/>
              <a:ahLst/>
              <a:cxnLst/>
              <a:rect l="l" t="t" r="r" b="b"/>
              <a:pathLst>
                <a:path w="18362" h="1811" extrusionOk="0">
                  <a:moveTo>
                    <a:pt x="0" y="0"/>
                  </a:moveTo>
                  <a:lnTo>
                    <a:pt x="0" y="1810"/>
                  </a:lnTo>
                  <a:lnTo>
                    <a:pt x="18361" y="1810"/>
                  </a:lnTo>
                  <a:lnTo>
                    <a:pt x="18361"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3837825" y="2798300"/>
              <a:ext cx="155675" cy="40325"/>
            </a:xfrm>
            <a:custGeom>
              <a:avLst/>
              <a:gdLst/>
              <a:ahLst/>
              <a:cxnLst/>
              <a:rect l="l" t="t" r="r" b="b"/>
              <a:pathLst>
                <a:path w="6227" h="1613" extrusionOk="0">
                  <a:moveTo>
                    <a:pt x="0" y="1"/>
                  </a:moveTo>
                  <a:cubicBezTo>
                    <a:pt x="3303" y="319"/>
                    <a:pt x="3740" y="1612"/>
                    <a:pt x="3740" y="1612"/>
                  </a:cubicBezTo>
                  <a:lnTo>
                    <a:pt x="6227" y="1612"/>
                  </a:lnTo>
                  <a:lnTo>
                    <a:pt x="6227" y="1"/>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3603100" y="2695350"/>
              <a:ext cx="321775" cy="77125"/>
            </a:xfrm>
            <a:custGeom>
              <a:avLst/>
              <a:gdLst/>
              <a:ahLst/>
              <a:cxnLst/>
              <a:rect l="l" t="t" r="r" b="b"/>
              <a:pathLst>
                <a:path w="12871" h="3085" extrusionOk="0">
                  <a:moveTo>
                    <a:pt x="6445" y="1"/>
                  </a:moveTo>
                  <a:lnTo>
                    <a:pt x="0" y="3084"/>
                  </a:lnTo>
                  <a:lnTo>
                    <a:pt x="12871" y="3084"/>
                  </a:lnTo>
                  <a:lnTo>
                    <a:pt x="6445"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3794050" y="2709775"/>
              <a:ext cx="130825" cy="62700"/>
            </a:xfrm>
            <a:custGeom>
              <a:avLst/>
              <a:gdLst/>
              <a:ahLst/>
              <a:cxnLst/>
              <a:rect l="l" t="t" r="r" b="b"/>
              <a:pathLst>
                <a:path w="5233" h="2508" extrusionOk="0">
                  <a:moveTo>
                    <a:pt x="1" y="1"/>
                  </a:moveTo>
                  <a:lnTo>
                    <a:pt x="1" y="1"/>
                  </a:lnTo>
                  <a:cubicBezTo>
                    <a:pt x="2607" y="1612"/>
                    <a:pt x="1214" y="2507"/>
                    <a:pt x="1214" y="2507"/>
                  </a:cubicBezTo>
                  <a:lnTo>
                    <a:pt x="5233" y="2507"/>
                  </a:lnTo>
                  <a:lnTo>
                    <a:pt x="1"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3529000" y="2780900"/>
              <a:ext cx="468975" cy="16425"/>
            </a:xfrm>
            <a:custGeom>
              <a:avLst/>
              <a:gdLst/>
              <a:ahLst/>
              <a:cxnLst/>
              <a:rect l="l" t="t" r="r" b="b"/>
              <a:pathLst>
                <a:path w="18759" h="657" extrusionOk="0">
                  <a:moveTo>
                    <a:pt x="0" y="1"/>
                  </a:moveTo>
                  <a:lnTo>
                    <a:pt x="0" y="657"/>
                  </a:lnTo>
                  <a:lnTo>
                    <a:pt x="18759" y="657"/>
                  </a:lnTo>
                  <a:lnTo>
                    <a:pt x="18759"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3529000" y="2792350"/>
              <a:ext cx="468975" cy="4975"/>
            </a:xfrm>
            <a:custGeom>
              <a:avLst/>
              <a:gdLst/>
              <a:ahLst/>
              <a:cxnLst/>
              <a:rect l="l" t="t" r="r" b="b"/>
              <a:pathLst>
                <a:path w="18759" h="199" extrusionOk="0">
                  <a:moveTo>
                    <a:pt x="0" y="0"/>
                  </a:moveTo>
                  <a:lnTo>
                    <a:pt x="0" y="199"/>
                  </a:lnTo>
                  <a:lnTo>
                    <a:pt x="18759" y="199"/>
                  </a:lnTo>
                  <a:lnTo>
                    <a:pt x="18759"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3529000" y="2838600"/>
              <a:ext cx="468975" cy="16425"/>
            </a:xfrm>
            <a:custGeom>
              <a:avLst/>
              <a:gdLst/>
              <a:ahLst/>
              <a:cxnLst/>
              <a:rect l="l" t="t" r="r" b="b"/>
              <a:pathLst>
                <a:path w="18759" h="657" extrusionOk="0">
                  <a:moveTo>
                    <a:pt x="0" y="0"/>
                  </a:moveTo>
                  <a:lnTo>
                    <a:pt x="0" y="657"/>
                  </a:lnTo>
                  <a:lnTo>
                    <a:pt x="18759" y="657"/>
                  </a:lnTo>
                  <a:lnTo>
                    <a:pt x="18759"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3529000" y="2849525"/>
              <a:ext cx="468975" cy="6000"/>
            </a:xfrm>
            <a:custGeom>
              <a:avLst/>
              <a:gdLst/>
              <a:ahLst/>
              <a:cxnLst/>
              <a:rect l="l" t="t" r="r" b="b"/>
              <a:pathLst>
                <a:path w="18759" h="240" extrusionOk="0">
                  <a:moveTo>
                    <a:pt x="0" y="1"/>
                  </a:moveTo>
                  <a:lnTo>
                    <a:pt x="0" y="239"/>
                  </a:lnTo>
                  <a:lnTo>
                    <a:pt x="18759" y="239"/>
                  </a:lnTo>
                  <a:lnTo>
                    <a:pt x="18759"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90325" y="2941000"/>
              <a:ext cx="403625" cy="264925"/>
            </a:xfrm>
            <a:custGeom>
              <a:avLst/>
              <a:gdLst/>
              <a:ahLst/>
              <a:cxnLst/>
              <a:rect l="l" t="t" r="r" b="b"/>
              <a:pathLst>
                <a:path w="16145" h="10597" extrusionOk="0">
                  <a:moveTo>
                    <a:pt x="4305" y="0"/>
                  </a:moveTo>
                  <a:cubicBezTo>
                    <a:pt x="2683" y="0"/>
                    <a:pt x="1930" y="2349"/>
                    <a:pt x="1930" y="2349"/>
                  </a:cubicBezTo>
                  <a:cubicBezTo>
                    <a:pt x="0" y="6467"/>
                    <a:pt x="10086" y="10107"/>
                    <a:pt x="12592" y="10565"/>
                  </a:cubicBezTo>
                  <a:cubicBezTo>
                    <a:pt x="12711" y="10587"/>
                    <a:pt x="12826" y="10597"/>
                    <a:pt x="12938" y="10597"/>
                  </a:cubicBezTo>
                  <a:cubicBezTo>
                    <a:pt x="15198" y="10597"/>
                    <a:pt x="16144" y="6384"/>
                    <a:pt x="14761" y="5512"/>
                  </a:cubicBezTo>
                  <a:cubicBezTo>
                    <a:pt x="13826" y="4955"/>
                    <a:pt x="7639" y="1375"/>
                    <a:pt x="5152" y="201"/>
                  </a:cubicBezTo>
                  <a:cubicBezTo>
                    <a:pt x="4847" y="61"/>
                    <a:pt x="4565" y="0"/>
                    <a:pt x="4305"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3160475" y="3109125"/>
              <a:ext cx="400225" cy="237350"/>
            </a:xfrm>
            <a:custGeom>
              <a:avLst/>
              <a:gdLst/>
              <a:ahLst/>
              <a:cxnLst/>
              <a:rect l="l" t="t" r="r" b="b"/>
              <a:pathLst>
                <a:path w="16009" h="9494" extrusionOk="0">
                  <a:moveTo>
                    <a:pt x="3671" y="1"/>
                  </a:moveTo>
                  <a:cubicBezTo>
                    <a:pt x="1902" y="1"/>
                    <a:pt x="1393" y="2607"/>
                    <a:pt x="1393" y="2607"/>
                  </a:cubicBezTo>
                  <a:cubicBezTo>
                    <a:pt x="1" y="6923"/>
                    <a:pt x="10444" y="9350"/>
                    <a:pt x="12971" y="9490"/>
                  </a:cubicBezTo>
                  <a:cubicBezTo>
                    <a:pt x="13013" y="9492"/>
                    <a:pt x="13055" y="9494"/>
                    <a:pt x="13096" y="9494"/>
                  </a:cubicBezTo>
                  <a:cubicBezTo>
                    <a:pt x="15514" y="9494"/>
                    <a:pt x="16009" y="4962"/>
                    <a:pt x="14502" y="4238"/>
                  </a:cubicBezTo>
                  <a:cubicBezTo>
                    <a:pt x="13528" y="3800"/>
                    <a:pt x="6963" y="956"/>
                    <a:pt x="4357" y="120"/>
                  </a:cubicBezTo>
                  <a:cubicBezTo>
                    <a:pt x="4110" y="38"/>
                    <a:pt x="3882" y="1"/>
                    <a:pt x="3671" y="1"/>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3161475" y="3286400"/>
              <a:ext cx="450650" cy="239050"/>
            </a:xfrm>
            <a:custGeom>
              <a:avLst/>
              <a:gdLst/>
              <a:ahLst/>
              <a:cxnLst/>
              <a:rect l="l" t="t" r="r" b="b"/>
              <a:pathLst>
                <a:path w="18026" h="9562" extrusionOk="0">
                  <a:moveTo>
                    <a:pt x="3740" y="0"/>
                  </a:moveTo>
                  <a:cubicBezTo>
                    <a:pt x="1794" y="0"/>
                    <a:pt x="1293" y="2617"/>
                    <a:pt x="1293" y="2617"/>
                  </a:cubicBezTo>
                  <a:cubicBezTo>
                    <a:pt x="0" y="6994"/>
                    <a:pt x="12254" y="9480"/>
                    <a:pt x="14960" y="9560"/>
                  </a:cubicBezTo>
                  <a:cubicBezTo>
                    <a:pt x="14988" y="9561"/>
                    <a:pt x="15016" y="9562"/>
                    <a:pt x="15044" y="9562"/>
                  </a:cubicBezTo>
                  <a:cubicBezTo>
                    <a:pt x="17673" y="9562"/>
                    <a:pt x="18025" y="4977"/>
                    <a:pt x="16352" y="4288"/>
                  </a:cubicBezTo>
                  <a:cubicBezTo>
                    <a:pt x="15278" y="3871"/>
                    <a:pt x="7182" y="728"/>
                    <a:pt x="4317" y="71"/>
                  </a:cubicBezTo>
                  <a:cubicBezTo>
                    <a:pt x="4112" y="22"/>
                    <a:pt x="3920" y="0"/>
                    <a:pt x="3740"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3228600" y="3500450"/>
              <a:ext cx="456075" cy="174900"/>
            </a:xfrm>
            <a:custGeom>
              <a:avLst/>
              <a:gdLst/>
              <a:ahLst/>
              <a:cxnLst/>
              <a:rect l="l" t="t" r="r" b="b"/>
              <a:pathLst>
                <a:path w="18243" h="6996" extrusionOk="0">
                  <a:moveTo>
                    <a:pt x="3723" y="0"/>
                  </a:moveTo>
                  <a:cubicBezTo>
                    <a:pt x="3426" y="0"/>
                    <a:pt x="3158" y="7"/>
                    <a:pt x="2925" y="23"/>
                  </a:cubicBezTo>
                  <a:cubicBezTo>
                    <a:pt x="1" y="222"/>
                    <a:pt x="618" y="3266"/>
                    <a:pt x="618" y="3266"/>
                  </a:cubicBezTo>
                  <a:cubicBezTo>
                    <a:pt x="500" y="6247"/>
                    <a:pt x="5819" y="6996"/>
                    <a:pt x="10256" y="6996"/>
                  </a:cubicBezTo>
                  <a:cubicBezTo>
                    <a:pt x="12599" y="6996"/>
                    <a:pt x="14696" y="6787"/>
                    <a:pt x="15617" y="6588"/>
                  </a:cubicBezTo>
                  <a:cubicBezTo>
                    <a:pt x="18243" y="5991"/>
                    <a:pt x="17447" y="1376"/>
                    <a:pt x="15637" y="1117"/>
                  </a:cubicBezTo>
                  <a:cubicBezTo>
                    <a:pt x="14611" y="989"/>
                    <a:pt x="7189" y="0"/>
                    <a:pt x="3723" y="0"/>
                  </a:cubicBez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3177400" y="2928050"/>
              <a:ext cx="403600" cy="264950"/>
            </a:xfrm>
            <a:custGeom>
              <a:avLst/>
              <a:gdLst/>
              <a:ahLst/>
              <a:cxnLst/>
              <a:rect l="l" t="t" r="r" b="b"/>
              <a:pathLst>
                <a:path w="16144" h="10598" extrusionOk="0">
                  <a:moveTo>
                    <a:pt x="4299" y="0"/>
                  </a:moveTo>
                  <a:cubicBezTo>
                    <a:pt x="2677" y="0"/>
                    <a:pt x="1910" y="2330"/>
                    <a:pt x="1910" y="2330"/>
                  </a:cubicBezTo>
                  <a:cubicBezTo>
                    <a:pt x="0" y="6468"/>
                    <a:pt x="10105" y="10128"/>
                    <a:pt x="12592" y="10566"/>
                  </a:cubicBezTo>
                  <a:cubicBezTo>
                    <a:pt x="12710" y="10587"/>
                    <a:pt x="12825" y="10598"/>
                    <a:pt x="12936" y="10598"/>
                  </a:cubicBezTo>
                  <a:cubicBezTo>
                    <a:pt x="15198" y="10598"/>
                    <a:pt x="16143" y="6366"/>
                    <a:pt x="14740" y="5513"/>
                  </a:cubicBezTo>
                  <a:cubicBezTo>
                    <a:pt x="13825" y="4956"/>
                    <a:pt x="7639" y="1375"/>
                    <a:pt x="5152" y="202"/>
                  </a:cubicBezTo>
                  <a:cubicBezTo>
                    <a:pt x="4845" y="61"/>
                    <a:pt x="4561" y="0"/>
                    <a:pt x="4299"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3426050" y="3060900"/>
              <a:ext cx="109500" cy="108950"/>
            </a:xfrm>
            <a:custGeom>
              <a:avLst/>
              <a:gdLst/>
              <a:ahLst/>
              <a:cxnLst/>
              <a:rect l="l" t="t" r="r" b="b"/>
              <a:pathLst>
                <a:path w="4380" h="4358" extrusionOk="0">
                  <a:moveTo>
                    <a:pt x="2221" y="1"/>
                  </a:moveTo>
                  <a:cubicBezTo>
                    <a:pt x="2055" y="1"/>
                    <a:pt x="1913" y="25"/>
                    <a:pt x="1811" y="80"/>
                  </a:cubicBezTo>
                  <a:cubicBezTo>
                    <a:pt x="1214" y="398"/>
                    <a:pt x="0" y="2527"/>
                    <a:pt x="378" y="3461"/>
                  </a:cubicBezTo>
                  <a:cubicBezTo>
                    <a:pt x="378" y="3461"/>
                    <a:pt x="697" y="4237"/>
                    <a:pt x="2606" y="4357"/>
                  </a:cubicBezTo>
                  <a:cubicBezTo>
                    <a:pt x="2616" y="4357"/>
                    <a:pt x="2625" y="4357"/>
                    <a:pt x="2635" y="4357"/>
                  </a:cubicBezTo>
                  <a:cubicBezTo>
                    <a:pt x="3806" y="4357"/>
                    <a:pt x="4199" y="1944"/>
                    <a:pt x="4297" y="1194"/>
                  </a:cubicBezTo>
                  <a:cubicBezTo>
                    <a:pt x="4380" y="583"/>
                    <a:pt x="3026" y="1"/>
                    <a:pt x="2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3177400" y="2928400"/>
              <a:ext cx="381950" cy="265100"/>
            </a:xfrm>
            <a:custGeom>
              <a:avLst/>
              <a:gdLst/>
              <a:ahLst/>
              <a:cxnLst/>
              <a:rect l="l" t="t" r="r" b="b"/>
              <a:pathLst>
                <a:path w="15278" h="10604" extrusionOk="0">
                  <a:moveTo>
                    <a:pt x="4295" y="1"/>
                  </a:moveTo>
                  <a:cubicBezTo>
                    <a:pt x="2675" y="1"/>
                    <a:pt x="1910" y="2356"/>
                    <a:pt x="1910" y="2356"/>
                  </a:cubicBezTo>
                  <a:cubicBezTo>
                    <a:pt x="0" y="6474"/>
                    <a:pt x="10105" y="10114"/>
                    <a:pt x="12592" y="10572"/>
                  </a:cubicBezTo>
                  <a:cubicBezTo>
                    <a:pt x="12709" y="10593"/>
                    <a:pt x="12823" y="10603"/>
                    <a:pt x="12933" y="10603"/>
                  </a:cubicBezTo>
                  <a:cubicBezTo>
                    <a:pt x="14161" y="10603"/>
                    <a:pt x="15004" y="9343"/>
                    <a:pt x="15278" y="8065"/>
                  </a:cubicBezTo>
                  <a:lnTo>
                    <a:pt x="15278" y="8065"/>
                  </a:lnTo>
                  <a:cubicBezTo>
                    <a:pt x="15019" y="8911"/>
                    <a:pt x="13950" y="9952"/>
                    <a:pt x="12710" y="9952"/>
                  </a:cubicBezTo>
                  <a:cubicBezTo>
                    <a:pt x="12522" y="9952"/>
                    <a:pt x="12329" y="9928"/>
                    <a:pt x="12135" y="9875"/>
                  </a:cubicBezTo>
                  <a:cubicBezTo>
                    <a:pt x="6584" y="8344"/>
                    <a:pt x="4675" y="5459"/>
                    <a:pt x="4357" y="4942"/>
                  </a:cubicBezTo>
                  <a:cubicBezTo>
                    <a:pt x="2467" y="1700"/>
                    <a:pt x="5152" y="208"/>
                    <a:pt x="5152" y="208"/>
                  </a:cubicBezTo>
                  <a:cubicBezTo>
                    <a:pt x="4844" y="63"/>
                    <a:pt x="4558" y="1"/>
                    <a:pt x="4295"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3560825" y="3092725"/>
              <a:ext cx="1500" cy="14450"/>
            </a:xfrm>
            <a:custGeom>
              <a:avLst/>
              <a:gdLst/>
              <a:ahLst/>
              <a:cxnLst/>
              <a:rect l="l" t="t" r="r" b="b"/>
              <a:pathLst>
                <a:path w="60" h="578" extrusionOk="0">
                  <a:moveTo>
                    <a:pt x="0" y="0"/>
                  </a:moveTo>
                  <a:cubicBezTo>
                    <a:pt x="40" y="199"/>
                    <a:pt x="60" y="398"/>
                    <a:pt x="60" y="577"/>
                  </a:cubicBezTo>
                  <a:cubicBezTo>
                    <a:pt x="60" y="378"/>
                    <a:pt x="40" y="179"/>
                    <a:pt x="0" y="0"/>
                  </a:cubicBezTo>
                  <a:close/>
                </a:path>
              </a:pathLst>
            </a:custGeom>
            <a:solidFill>
              <a:srgbClr val="EF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3147550" y="3096200"/>
              <a:ext cx="400300" cy="237325"/>
            </a:xfrm>
            <a:custGeom>
              <a:avLst/>
              <a:gdLst/>
              <a:ahLst/>
              <a:cxnLst/>
              <a:rect l="l" t="t" r="r" b="b"/>
              <a:pathLst>
                <a:path w="16012" h="9493" extrusionOk="0">
                  <a:moveTo>
                    <a:pt x="3666" y="1"/>
                  </a:moveTo>
                  <a:cubicBezTo>
                    <a:pt x="1886" y="1"/>
                    <a:pt x="1393" y="2606"/>
                    <a:pt x="1393" y="2606"/>
                  </a:cubicBezTo>
                  <a:cubicBezTo>
                    <a:pt x="0" y="6943"/>
                    <a:pt x="10444" y="9330"/>
                    <a:pt x="12951" y="9489"/>
                  </a:cubicBezTo>
                  <a:cubicBezTo>
                    <a:pt x="12988" y="9491"/>
                    <a:pt x="13025" y="9492"/>
                    <a:pt x="13061" y="9492"/>
                  </a:cubicBezTo>
                  <a:cubicBezTo>
                    <a:pt x="15512" y="9492"/>
                    <a:pt x="16012" y="4943"/>
                    <a:pt x="14502" y="4238"/>
                  </a:cubicBezTo>
                  <a:cubicBezTo>
                    <a:pt x="13527" y="3800"/>
                    <a:pt x="6963" y="955"/>
                    <a:pt x="4357" y="120"/>
                  </a:cubicBezTo>
                  <a:cubicBezTo>
                    <a:pt x="4108" y="37"/>
                    <a:pt x="3878" y="1"/>
                    <a:pt x="3666"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3398200" y="3203925"/>
              <a:ext cx="103950" cy="107575"/>
            </a:xfrm>
            <a:custGeom>
              <a:avLst/>
              <a:gdLst/>
              <a:ahLst/>
              <a:cxnLst/>
              <a:rect l="l" t="t" r="r" b="b"/>
              <a:pathLst>
                <a:path w="4158" h="4303" extrusionOk="0">
                  <a:moveTo>
                    <a:pt x="2200" y="0"/>
                  </a:moveTo>
                  <a:cubicBezTo>
                    <a:pt x="1921" y="0"/>
                    <a:pt x="1679" y="46"/>
                    <a:pt x="1532" y="147"/>
                  </a:cubicBezTo>
                  <a:cubicBezTo>
                    <a:pt x="975" y="525"/>
                    <a:pt x="0" y="2793"/>
                    <a:pt x="498" y="3688"/>
                  </a:cubicBezTo>
                  <a:cubicBezTo>
                    <a:pt x="498" y="3688"/>
                    <a:pt x="846" y="4303"/>
                    <a:pt x="2363" y="4303"/>
                  </a:cubicBezTo>
                  <a:cubicBezTo>
                    <a:pt x="2506" y="4303"/>
                    <a:pt x="2660" y="4297"/>
                    <a:pt x="2825" y="4285"/>
                  </a:cubicBezTo>
                  <a:cubicBezTo>
                    <a:pt x="4019" y="4206"/>
                    <a:pt x="4158" y="1699"/>
                    <a:pt x="4158" y="943"/>
                  </a:cubicBezTo>
                  <a:cubicBezTo>
                    <a:pt x="4158" y="394"/>
                    <a:pt x="3019" y="0"/>
                    <a:pt x="2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3147050" y="3096200"/>
              <a:ext cx="381475" cy="237375"/>
            </a:xfrm>
            <a:custGeom>
              <a:avLst/>
              <a:gdLst/>
              <a:ahLst/>
              <a:cxnLst/>
              <a:rect l="l" t="t" r="r" b="b"/>
              <a:pathLst>
                <a:path w="15259" h="9495" extrusionOk="0">
                  <a:moveTo>
                    <a:pt x="3696" y="1"/>
                  </a:moveTo>
                  <a:cubicBezTo>
                    <a:pt x="1937" y="1"/>
                    <a:pt x="1413" y="2606"/>
                    <a:pt x="1413" y="2606"/>
                  </a:cubicBezTo>
                  <a:cubicBezTo>
                    <a:pt x="1" y="6923"/>
                    <a:pt x="10464" y="9330"/>
                    <a:pt x="12971" y="9489"/>
                  </a:cubicBezTo>
                  <a:cubicBezTo>
                    <a:pt x="13020" y="9493"/>
                    <a:pt x="13069" y="9495"/>
                    <a:pt x="13117" y="9495"/>
                  </a:cubicBezTo>
                  <a:cubicBezTo>
                    <a:pt x="14109" y="9495"/>
                    <a:pt x="14759" y="8727"/>
                    <a:pt x="15119" y="7779"/>
                  </a:cubicBezTo>
                  <a:cubicBezTo>
                    <a:pt x="15199" y="7480"/>
                    <a:pt x="15238" y="7142"/>
                    <a:pt x="15258" y="6824"/>
                  </a:cubicBezTo>
                  <a:lnTo>
                    <a:pt x="15258" y="6824"/>
                  </a:lnTo>
                  <a:cubicBezTo>
                    <a:pt x="15147" y="7804"/>
                    <a:pt x="14193" y="9094"/>
                    <a:pt x="12860" y="9094"/>
                  </a:cubicBezTo>
                  <a:cubicBezTo>
                    <a:pt x="12760" y="9094"/>
                    <a:pt x="12657" y="9087"/>
                    <a:pt x="12553" y="9072"/>
                  </a:cubicBezTo>
                  <a:cubicBezTo>
                    <a:pt x="6903" y="8137"/>
                    <a:pt x="4655" y="5352"/>
                    <a:pt x="4277" y="4854"/>
                  </a:cubicBezTo>
                  <a:cubicBezTo>
                    <a:pt x="2328" y="2209"/>
                    <a:pt x="3919" y="538"/>
                    <a:pt x="4397" y="120"/>
                  </a:cubicBezTo>
                  <a:lnTo>
                    <a:pt x="4377" y="120"/>
                  </a:lnTo>
                  <a:cubicBezTo>
                    <a:pt x="4132" y="37"/>
                    <a:pt x="3905" y="1"/>
                    <a:pt x="3696"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3148050" y="3273950"/>
              <a:ext cx="451150" cy="239075"/>
            </a:xfrm>
            <a:custGeom>
              <a:avLst/>
              <a:gdLst/>
              <a:ahLst/>
              <a:cxnLst/>
              <a:rect l="l" t="t" r="r" b="b"/>
              <a:pathLst>
                <a:path w="18046" h="9563" extrusionOk="0">
                  <a:moveTo>
                    <a:pt x="3755" y="1"/>
                  </a:moveTo>
                  <a:cubicBezTo>
                    <a:pt x="1793" y="1"/>
                    <a:pt x="1293" y="2618"/>
                    <a:pt x="1293" y="2618"/>
                  </a:cubicBezTo>
                  <a:cubicBezTo>
                    <a:pt x="0" y="6975"/>
                    <a:pt x="12274" y="9461"/>
                    <a:pt x="14980" y="9561"/>
                  </a:cubicBezTo>
                  <a:cubicBezTo>
                    <a:pt x="15008" y="9562"/>
                    <a:pt x="15036" y="9562"/>
                    <a:pt x="15064" y="9562"/>
                  </a:cubicBezTo>
                  <a:cubicBezTo>
                    <a:pt x="17693" y="9562"/>
                    <a:pt x="18045" y="4978"/>
                    <a:pt x="16372" y="4289"/>
                  </a:cubicBezTo>
                  <a:cubicBezTo>
                    <a:pt x="15298" y="3871"/>
                    <a:pt x="7201" y="728"/>
                    <a:pt x="4337" y="72"/>
                  </a:cubicBezTo>
                  <a:cubicBezTo>
                    <a:pt x="4130" y="23"/>
                    <a:pt x="3936" y="1"/>
                    <a:pt x="3755"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3440975" y="3384200"/>
              <a:ext cx="109425" cy="107125"/>
            </a:xfrm>
            <a:custGeom>
              <a:avLst/>
              <a:gdLst/>
              <a:ahLst/>
              <a:cxnLst/>
              <a:rect l="l" t="t" r="r" b="b"/>
              <a:pathLst>
                <a:path w="4377" h="4285" extrusionOk="0">
                  <a:moveTo>
                    <a:pt x="2266" y="0"/>
                  </a:moveTo>
                  <a:cubicBezTo>
                    <a:pt x="1945" y="0"/>
                    <a:pt x="1668" y="50"/>
                    <a:pt x="1512" y="158"/>
                  </a:cubicBezTo>
                  <a:cubicBezTo>
                    <a:pt x="915" y="555"/>
                    <a:pt x="0" y="2823"/>
                    <a:pt x="577" y="3718"/>
                  </a:cubicBezTo>
                  <a:cubicBezTo>
                    <a:pt x="577" y="3718"/>
                    <a:pt x="954" y="4284"/>
                    <a:pt x="2477" y="4284"/>
                  </a:cubicBezTo>
                  <a:cubicBezTo>
                    <a:pt x="2667" y="4284"/>
                    <a:pt x="2876" y="4275"/>
                    <a:pt x="3103" y="4255"/>
                  </a:cubicBezTo>
                  <a:cubicBezTo>
                    <a:pt x="4377" y="4156"/>
                    <a:pt x="4377" y="1650"/>
                    <a:pt x="4357" y="894"/>
                  </a:cubicBezTo>
                  <a:cubicBezTo>
                    <a:pt x="4313" y="357"/>
                    <a:pt x="3128" y="0"/>
                    <a:pt x="2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3148050" y="3273075"/>
              <a:ext cx="434175" cy="239950"/>
            </a:xfrm>
            <a:custGeom>
              <a:avLst/>
              <a:gdLst/>
              <a:ahLst/>
              <a:cxnLst/>
              <a:rect l="l" t="t" r="r" b="b"/>
              <a:pathLst>
                <a:path w="17367" h="9598" extrusionOk="0">
                  <a:moveTo>
                    <a:pt x="3772" y="0"/>
                  </a:moveTo>
                  <a:cubicBezTo>
                    <a:pt x="1796" y="0"/>
                    <a:pt x="1293" y="2633"/>
                    <a:pt x="1293" y="2633"/>
                  </a:cubicBezTo>
                  <a:cubicBezTo>
                    <a:pt x="0" y="6990"/>
                    <a:pt x="12254" y="9496"/>
                    <a:pt x="14980" y="9596"/>
                  </a:cubicBezTo>
                  <a:cubicBezTo>
                    <a:pt x="15012" y="9597"/>
                    <a:pt x="15045" y="9598"/>
                    <a:pt x="15077" y="9598"/>
                  </a:cubicBezTo>
                  <a:cubicBezTo>
                    <a:pt x="16447" y="9598"/>
                    <a:pt x="17192" y="8372"/>
                    <a:pt x="17367" y="7089"/>
                  </a:cubicBezTo>
                  <a:lnTo>
                    <a:pt x="17367" y="7089"/>
                  </a:lnTo>
                  <a:cubicBezTo>
                    <a:pt x="16915" y="8444"/>
                    <a:pt x="16144" y="8910"/>
                    <a:pt x="14658" y="8910"/>
                  </a:cubicBezTo>
                  <a:cubicBezTo>
                    <a:pt x="14180" y="8910"/>
                    <a:pt x="13629" y="8862"/>
                    <a:pt x="12990" y="8780"/>
                  </a:cubicBezTo>
                  <a:cubicBezTo>
                    <a:pt x="10325" y="8422"/>
                    <a:pt x="3382" y="5717"/>
                    <a:pt x="3044" y="3449"/>
                  </a:cubicBezTo>
                  <a:cubicBezTo>
                    <a:pt x="2686" y="1221"/>
                    <a:pt x="5133" y="306"/>
                    <a:pt x="5153" y="306"/>
                  </a:cubicBezTo>
                  <a:cubicBezTo>
                    <a:pt x="4854" y="226"/>
                    <a:pt x="4576" y="147"/>
                    <a:pt x="4337" y="67"/>
                  </a:cubicBezTo>
                  <a:cubicBezTo>
                    <a:pt x="4137" y="21"/>
                    <a:pt x="3949" y="0"/>
                    <a:pt x="3772"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3215175" y="3487500"/>
              <a:ext cx="456575" cy="174800"/>
            </a:xfrm>
            <a:custGeom>
              <a:avLst/>
              <a:gdLst/>
              <a:ahLst/>
              <a:cxnLst/>
              <a:rect l="l" t="t" r="r" b="b"/>
              <a:pathLst>
                <a:path w="18263" h="6992" extrusionOk="0">
                  <a:moveTo>
                    <a:pt x="3752" y="1"/>
                  </a:moveTo>
                  <a:cubicBezTo>
                    <a:pt x="3451" y="1"/>
                    <a:pt x="3179" y="8"/>
                    <a:pt x="2945" y="24"/>
                  </a:cubicBezTo>
                  <a:cubicBezTo>
                    <a:pt x="1" y="223"/>
                    <a:pt x="637" y="3247"/>
                    <a:pt x="637" y="3247"/>
                  </a:cubicBezTo>
                  <a:cubicBezTo>
                    <a:pt x="520" y="6240"/>
                    <a:pt x="5881" y="6991"/>
                    <a:pt x="10322" y="6991"/>
                  </a:cubicBezTo>
                  <a:cubicBezTo>
                    <a:pt x="12641" y="6991"/>
                    <a:pt x="14709" y="6786"/>
                    <a:pt x="15617" y="6589"/>
                  </a:cubicBezTo>
                  <a:cubicBezTo>
                    <a:pt x="18262" y="5992"/>
                    <a:pt x="17467" y="1357"/>
                    <a:pt x="15656" y="1118"/>
                  </a:cubicBezTo>
                  <a:cubicBezTo>
                    <a:pt x="14613" y="972"/>
                    <a:pt x="7209" y="1"/>
                    <a:pt x="3752"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3512075" y="3530575"/>
              <a:ext cx="113925" cy="109475"/>
            </a:xfrm>
            <a:custGeom>
              <a:avLst/>
              <a:gdLst/>
              <a:ahLst/>
              <a:cxnLst/>
              <a:rect l="l" t="t" r="r" b="b"/>
              <a:pathLst>
                <a:path w="4557" h="4379" extrusionOk="0">
                  <a:moveTo>
                    <a:pt x="2438" y="1"/>
                  </a:moveTo>
                  <a:cubicBezTo>
                    <a:pt x="1765" y="1"/>
                    <a:pt x="1036" y="178"/>
                    <a:pt x="796" y="469"/>
                  </a:cubicBezTo>
                  <a:cubicBezTo>
                    <a:pt x="319" y="1006"/>
                    <a:pt x="1" y="3433"/>
                    <a:pt x="757" y="4149"/>
                  </a:cubicBezTo>
                  <a:cubicBezTo>
                    <a:pt x="757" y="4149"/>
                    <a:pt x="1018" y="4379"/>
                    <a:pt x="1694" y="4379"/>
                  </a:cubicBezTo>
                  <a:cubicBezTo>
                    <a:pt x="2090" y="4379"/>
                    <a:pt x="2630" y="4300"/>
                    <a:pt x="3343" y="4050"/>
                  </a:cubicBezTo>
                  <a:cubicBezTo>
                    <a:pt x="4556" y="3632"/>
                    <a:pt x="3940" y="1205"/>
                    <a:pt x="3721" y="489"/>
                  </a:cubicBezTo>
                  <a:cubicBezTo>
                    <a:pt x="3616" y="148"/>
                    <a:pt x="3051" y="1"/>
                    <a:pt x="2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3216175" y="3488075"/>
              <a:ext cx="427725" cy="174250"/>
            </a:xfrm>
            <a:custGeom>
              <a:avLst/>
              <a:gdLst/>
              <a:ahLst/>
              <a:cxnLst/>
              <a:rect l="l" t="t" r="r" b="b"/>
              <a:pathLst>
                <a:path w="17109" h="6970" extrusionOk="0">
                  <a:moveTo>
                    <a:pt x="4039" y="1"/>
                  </a:moveTo>
                  <a:cubicBezTo>
                    <a:pt x="3621" y="1"/>
                    <a:pt x="3223" y="1"/>
                    <a:pt x="2925" y="21"/>
                  </a:cubicBezTo>
                  <a:cubicBezTo>
                    <a:pt x="1" y="220"/>
                    <a:pt x="617" y="3263"/>
                    <a:pt x="617" y="3263"/>
                  </a:cubicBezTo>
                  <a:cubicBezTo>
                    <a:pt x="487" y="6224"/>
                    <a:pt x="5821" y="6970"/>
                    <a:pt x="10256" y="6970"/>
                  </a:cubicBezTo>
                  <a:cubicBezTo>
                    <a:pt x="12585" y="6970"/>
                    <a:pt x="14666" y="6764"/>
                    <a:pt x="15577" y="6566"/>
                  </a:cubicBezTo>
                  <a:cubicBezTo>
                    <a:pt x="16372" y="6387"/>
                    <a:pt x="16850" y="5849"/>
                    <a:pt x="17108" y="5173"/>
                  </a:cubicBezTo>
                  <a:lnTo>
                    <a:pt x="17108" y="5173"/>
                  </a:lnTo>
                  <a:cubicBezTo>
                    <a:pt x="16589" y="6188"/>
                    <a:pt x="14600" y="6461"/>
                    <a:pt x="12668" y="6461"/>
                  </a:cubicBezTo>
                  <a:cubicBezTo>
                    <a:pt x="11344" y="6461"/>
                    <a:pt x="10047" y="6333"/>
                    <a:pt x="9271" y="6227"/>
                  </a:cubicBezTo>
                  <a:cubicBezTo>
                    <a:pt x="7361" y="5949"/>
                    <a:pt x="2885" y="5571"/>
                    <a:pt x="2706" y="2388"/>
                  </a:cubicBezTo>
                  <a:cubicBezTo>
                    <a:pt x="2626" y="717"/>
                    <a:pt x="3343" y="160"/>
                    <a:pt x="4039"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9"/>
          <p:cNvGrpSpPr/>
          <p:nvPr/>
        </p:nvGrpSpPr>
        <p:grpSpPr>
          <a:xfrm>
            <a:off x="1149129" y="2296080"/>
            <a:ext cx="525207" cy="639683"/>
            <a:chOff x="2751175" y="2503400"/>
            <a:chExt cx="403850" cy="491875"/>
          </a:xfrm>
        </p:grpSpPr>
        <p:sp>
          <p:nvSpPr>
            <p:cNvPr id="1078" name="Google Shape;1078;p39"/>
            <p:cNvSpPr/>
            <p:nvPr/>
          </p:nvSpPr>
          <p:spPr>
            <a:xfrm>
              <a:off x="2751175" y="2503400"/>
              <a:ext cx="403850" cy="491875"/>
            </a:xfrm>
            <a:custGeom>
              <a:avLst/>
              <a:gdLst/>
              <a:ahLst/>
              <a:cxnLst/>
              <a:rect l="l" t="t" r="r" b="b"/>
              <a:pathLst>
                <a:path w="16154" h="19675" extrusionOk="0">
                  <a:moveTo>
                    <a:pt x="8077" y="0"/>
                  </a:moveTo>
                  <a:cubicBezTo>
                    <a:pt x="6725" y="3502"/>
                    <a:pt x="459" y="4098"/>
                    <a:pt x="459" y="4098"/>
                  </a:cubicBezTo>
                  <a:cubicBezTo>
                    <a:pt x="1" y="17506"/>
                    <a:pt x="8077" y="19674"/>
                    <a:pt x="8077" y="19674"/>
                  </a:cubicBezTo>
                  <a:cubicBezTo>
                    <a:pt x="8077" y="19674"/>
                    <a:pt x="16154" y="17506"/>
                    <a:pt x="15676" y="4098"/>
                  </a:cubicBezTo>
                  <a:cubicBezTo>
                    <a:pt x="15676" y="4098"/>
                    <a:pt x="9410" y="3482"/>
                    <a:pt x="807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874025" y="2671500"/>
              <a:ext cx="158175" cy="157675"/>
            </a:xfrm>
            <a:custGeom>
              <a:avLst/>
              <a:gdLst/>
              <a:ahLst/>
              <a:cxnLst/>
              <a:rect l="l" t="t" r="r" b="b"/>
              <a:pathLst>
                <a:path w="6327" h="6307" extrusionOk="0">
                  <a:moveTo>
                    <a:pt x="2248" y="0"/>
                  </a:moveTo>
                  <a:lnTo>
                    <a:pt x="2248" y="2228"/>
                  </a:lnTo>
                  <a:lnTo>
                    <a:pt x="0" y="2228"/>
                  </a:lnTo>
                  <a:lnTo>
                    <a:pt x="0" y="4078"/>
                  </a:lnTo>
                  <a:lnTo>
                    <a:pt x="2248" y="4078"/>
                  </a:lnTo>
                  <a:lnTo>
                    <a:pt x="2248" y="6306"/>
                  </a:lnTo>
                  <a:lnTo>
                    <a:pt x="4078" y="6306"/>
                  </a:lnTo>
                  <a:lnTo>
                    <a:pt x="4078" y="4078"/>
                  </a:lnTo>
                  <a:lnTo>
                    <a:pt x="6326" y="4078"/>
                  </a:lnTo>
                  <a:lnTo>
                    <a:pt x="6326" y="2228"/>
                  </a:lnTo>
                  <a:lnTo>
                    <a:pt x="4078" y="2228"/>
                  </a:lnTo>
                  <a:lnTo>
                    <a:pt x="40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953100" y="2503400"/>
              <a:ext cx="201925" cy="491875"/>
            </a:xfrm>
            <a:custGeom>
              <a:avLst/>
              <a:gdLst/>
              <a:ahLst/>
              <a:cxnLst/>
              <a:rect l="l" t="t" r="r" b="b"/>
              <a:pathLst>
                <a:path w="8077" h="19675" extrusionOk="0">
                  <a:moveTo>
                    <a:pt x="0" y="0"/>
                  </a:moveTo>
                  <a:lnTo>
                    <a:pt x="0" y="0"/>
                  </a:lnTo>
                  <a:cubicBezTo>
                    <a:pt x="637" y="3362"/>
                    <a:pt x="5312" y="4854"/>
                    <a:pt x="5312" y="4854"/>
                  </a:cubicBezTo>
                  <a:cubicBezTo>
                    <a:pt x="6366" y="14602"/>
                    <a:pt x="0" y="19674"/>
                    <a:pt x="0" y="19674"/>
                  </a:cubicBezTo>
                  <a:cubicBezTo>
                    <a:pt x="0" y="19674"/>
                    <a:pt x="8077" y="17506"/>
                    <a:pt x="7599" y="4098"/>
                  </a:cubicBezTo>
                  <a:cubicBezTo>
                    <a:pt x="7599" y="4098"/>
                    <a:pt x="1333" y="3482"/>
                    <a:pt x="0"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9"/>
          <p:cNvGrpSpPr/>
          <p:nvPr/>
        </p:nvGrpSpPr>
        <p:grpSpPr>
          <a:xfrm>
            <a:off x="1586358" y="1629671"/>
            <a:ext cx="499327" cy="442137"/>
            <a:chOff x="3087375" y="1990975"/>
            <a:chExt cx="383950" cy="339975"/>
          </a:xfrm>
        </p:grpSpPr>
        <p:sp>
          <p:nvSpPr>
            <p:cNvPr id="1082" name="Google Shape;1082;p39"/>
            <p:cNvSpPr/>
            <p:nvPr/>
          </p:nvSpPr>
          <p:spPr>
            <a:xfrm>
              <a:off x="3256450" y="2159625"/>
              <a:ext cx="196475" cy="171325"/>
            </a:xfrm>
            <a:custGeom>
              <a:avLst/>
              <a:gdLst/>
              <a:ahLst/>
              <a:cxnLst/>
              <a:rect l="l" t="t" r="r" b="b"/>
              <a:pathLst>
                <a:path w="7859" h="6853" extrusionOk="0">
                  <a:moveTo>
                    <a:pt x="6375" y="0"/>
                  </a:moveTo>
                  <a:cubicBezTo>
                    <a:pt x="5436" y="0"/>
                    <a:pt x="3861" y="176"/>
                    <a:pt x="2488" y="1219"/>
                  </a:cubicBezTo>
                  <a:cubicBezTo>
                    <a:pt x="1095" y="2273"/>
                    <a:pt x="279" y="3904"/>
                    <a:pt x="21" y="6073"/>
                  </a:cubicBezTo>
                  <a:cubicBezTo>
                    <a:pt x="1" y="6451"/>
                    <a:pt x="279" y="6789"/>
                    <a:pt x="638" y="6849"/>
                  </a:cubicBezTo>
                  <a:cubicBezTo>
                    <a:pt x="662" y="6851"/>
                    <a:pt x="686" y="6852"/>
                    <a:pt x="710" y="6852"/>
                  </a:cubicBezTo>
                  <a:cubicBezTo>
                    <a:pt x="1060" y="6852"/>
                    <a:pt x="1376" y="6587"/>
                    <a:pt x="1413" y="6252"/>
                  </a:cubicBezTo>
                  <a:cubicBezTo>
                    <a:pt x="1632" y="4481"/>
                    <a:pt x="2289" y="3168"/>
                    <a:pt x="3323" y="2373"/>
                  </a:cubicBezTo>
                  <a:cubicBezTo>
                    <a:pt x="4396" y="1542"/>
                    <a:pt x="5685" y="1406"/>
                    <a:pt x="6418" y="1406"/>
                  </a:cubicBezTo>
                  <a:cubicBezTo>
                    <a:pt x="6772" y="1406"/>
                    <a:pt x="6997" y="1438"/>
                    <a:pt x="7003" y="1438"/>
                  </a:cubicBezTo>
                  <a:cubicBezTo>
                    <a:pt x="7047" y="1446"/>
                    <a:pt x="7090" y="1449"/>
                    <a:pt x="7133" y="1449"/>
                  </a:cubicBezTo>
                  <a:cubicBezTo>
                    <a:pt x="7416" y="1449"/>
                    <a:pt x="7655" y="1282"/>
                    <a:pt x="7759" y="1040"/>
                  </a:cubicBezTo>
                  <a:cubicBezTo>
                    <a:pt x="7779" y="1000"/>
                    <a:pt x="7799" y="921"/>
                    <a:pt x="7779" y="841"/>
                  </a:cubicBezTo>
                  <a:cubicBezTo>
                    <a:pt x="7859" y="483"/>
                    <a:pt x="7580" y="105"/>
                    <a:pt x="7202" y="45"/>
                  </a:cubicBezTo>
                  <a:cubicBezTo>
                    <a:pt x="7162" y="45"/>
                    <a:pt x="6850" y="0"/>
                    <a:pt x="6375"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3174900" y="2075675"/>
              <a:ext cx="286975" cy="248325"/>
            </a:xfrm>
            <a:custGeom>
              <a:avLst/>
              <a:gdLst/>
              <a:ahLst/>
              <a:cxnLst/>
              <a:rect l="l" t="t" r="r" b="b"/>
              <a:pathLst>
                <a:path w="11479" h="9933" extrusionOk="0">
                  <a:moveTo>
                    <a:pt x="10209" y="1"/>
                  </a:moveTo>
                  <a:cubicBezTo>
                    <a:pt x="8047" y="1"/>
                    <a:pt x="1036" y="645"/>
                    <a:pt x="40" y="9152"/>
                  </a:cubicBezTo>
                  <a:cubicBezTo>
                    <a:pt x="1" y="9530"/>
                    <a:pt x="279" y="9868"/>
                    <a:pt x="637" y="9928"/>
                  </a:cubicBezTo>
                  <a:cubicBezTo>
                    <a:pt x="663" y="9931"/>
                    <a:pt x="688" y="9932"/>
                    <a:pt x="714" y="9932"/>
                  </a:cubicBezTo>
                  <a:cubicBezTo>
                    <a:pt x="1062" y="9932"/>
                    <a:pt x="1376" y="9684"/>
                    <a:pt x="1413" y="9331"/>
                  </a:cubicBezTo>
                  <a:cubicBezTo>
                    <a:pt x="2291" y="1988"/>
                    <a:pt x="8111" y="1392"/>
                    <a:pt x="10060" y="1392"/>
                  </a:cubicBezTo>
                  <a:cubicBezTo>
                    <a:pt x="10407" y="1392"/>
                    <a:pt x="10632" y="1411"/>
                    <a:pt x="10683" y="1414"/>
                  </a:cubicBezTo>
                  <a:cubicBezTo>
                    <a:pt x="10724" y="1422"/>
                    <a:pt x="10765" y="1425"/>
                    <a:pt x="10804" y="1425"/>
                  </a:cubicBezTo>
                  <a:cubicBezTo>
                    <a:pt x="11066" y="1425"/>
                    <a:pt x="11278" y="1258"/>
                    <a:pt x="11399" y="1016"/>
                  </a:cubicBezTo>
                  <a:lnTo>
                    <a:pt x="11459" y="797"/>
                  </a:lnTo>
                  <a:cubicBezTo>
                    <a:pt x="11479" y="399"/>
                    <a:pt x="11220" y="81"/>
                    <a:pt x="10842" y="22"/>
                  </a:cubicBezTo>
                  <a:cubicBezTo>
                    <a:pt x="10827" y="22"/>
                    <a:pt x="10595" y="1"/>
                    <a:pt x="1020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3087375" y="1990975"/>
              <a:ext cx="383950" cy="326300"/>
            </a:xfrm>
            <a:custGeom>
              <a:avLst/>
              <a:gdLst/>
              <a:ahLst/>
              <a:cxnLst/>
              <a:rect l="l" t="t" r="r" b="b"/>
              <a:pathLst>
                <a:path w="15358" h="13052" extrusionOk="0">
                  <a:moveTo>
                    <a:pt x="13896" y="1"/>
                  </a:moveTo>
                  <a:cubicBezTo>
                    <a:pt x="11070" y="1"/>
                    <a:pt x="1867" y="861"/>
                    <a:pt x="60" y="12242"/>
                  </a:cubicBezTo>
                  <a:cubicBezTo>
                    <a:pt x="0" y="12620"/>
                    <a:pt x="259" y="12998"/>
                    <a:pt x="637" y="13038"/>
                  </a:cubicBezTo>
                  <a:cubicBezTo>
                    <a:pt x="681" y="13047"/>
                    <a:pt x="725" y="13051"/>
                    <a:pt x="768" y="13051"/>
                  </a:cubicBezTo>
                  <a:cubicBezTo>
                    <a:pt x="1098" y="13051"/>
                    <a:pt x="1398" y="12795"/>
                    <a:pt x="1433" y="12461"/>
                  </a:cubicBezTo>
                  <a:cubicBezTo>
                    <a:pt x="3030" y="2252"/>
                    <a:pt x="10999" y="1385"/>
                    <a:pt x="13688" y="1385"/>
                  </a:cubicBezTo>
                  <a:cubicBezTo>
                    <a:pt x="14179" y="1385"/>
                    <a:pt x="14494" y="1414"/>
                    <a:pt x="14562" y="1420"/>
                  </a:cubicBezTo>
                  <a:cubicBezTo>
                    <a:pt x="14601" y="1428"/>
                    <a:pt x="14639" y="1432"/>
                    <a:pt x="14677" y="1432"/>
                  </a:cubicBezTo>
                  <a:cubicBezTo>
                    <a:pt x="14930" y="1432"/>
                    <a:pt x="15154" y="1265"/>
                    <a:pt x="15258" y="1022"/>
                  </a:cubicBezTo>
                  <a:cubicBezTo>
                    <a:pt x="15318" y="983"/>
                    <a:pt x="15318" y="903"/>
                    <a:pt x="15338" y="804"/>
                  </a:cubicBezTo>
                  <a:cubicBezTo>
                    <a:pt x="15358" y="406"/>
                    <a:pt x="15079" y="87"/>
                    <a:pt x="14721" y="28"/>
                  </a:cubicBezTo>
                  <a:cubicBezTo>
                    <a:pt x="14700" y="28"/>
                    <a:pt x="14399" y="1"/>
                    <a:pt x="13896"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9"/>
          <p:cNvGrpSpPr/>
          <p:nvPr/>
        </p:nvGrpSpPr>
        <p:grpSpPr>
          <a:xfrm>
            <a:off x="3891968" y="3291253"/>
            <a:ext cx="351883" cy="297749"/>
            <a:chOff x="4709125" y="3440000"/>
            <a:chExt cx="270575" cy="228950"/>
          </a:xfrm>
        </p:grpSpPr>
        <p:sp>
          <p:nvSpPr>
            <p:cNvPr id="1086" name="Google Shape;1086;p39"/>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9"/>
          <p:cNvGrpSpPr/>
          <p:nvPr/>
        </p:nvGrpSpPr>
        <p:grpSpPr>
          <a:xfrm>
            <a:off x="3678518" y="2968829"/>
            <a:ext cx="395840" cy="310202"/>
            <a:chOff x="4677300" y="3097700"/>
            <a:chExt cx="304375" cy="238525"/>
          </a:xfrm>
        </p:grpSpPr>
        <p:sp>
          <p:nvSpPr>
            <p:cNvPr id="1092" name="Google Shape;1092;p39"/>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4712600" y="3121125"/>
              <a:ext cx="230775" cy="162475"/>
            </a:xfrm>
            <a:custGeom>
              <a:avLst/>
              <a:gdLst/>
              <a:ahLst/>
              <a:cxnLst/>
              <a:rect l="l" t="t" r="r" b="b"/>
              <a:pathLst>
                <a:path w="9231" h="6499" extrusionOk="0">
                  <a:moveTo>
                    <a:pt x="4971" y="1"/>
                  </a:moveTo>
                  <a:cubicBezTo>
                    <a:pt x="2891" y="1"/>
                    <a:pt x="1002" y="1165"/>
                    <a:pt x="538" y="2763"/>
                  </a:cubicBezTo>
                  <a:cubicBezTo>
                    <a:pt x="1" y="4474"/>
                    <a:pt x="1314" y="6125"/>
                    <a:pt x="3522" y="6443"/>
                  </a:cubicBezTo>
                  <a:cubicBezTo>
                    <a:pt x="3773" y="6481"/>
                    <a:pt x="4026" y="6499"/>
                    <a:pt x="4277" y="6499"/>
                  </a:cubicBezTo>
                  <a:cubicBezTo>
                    <a:pt x="6312" y="6499"/>
                    <a:pt x="8253" y="5323"/>
                    <a:pt x="8714" y="3658"/>
                  </a:cubicBezTo>
                  <a:cubicBezTo>
                    <a:pt x="9231" y="1828"/>
                    <a:pt x="7699" y="177"/>
                    <a:pt x="5412" y="18"/>
                  </a:cubicBezTo>
                  <a:cubicBezTo>
                    <a:pt x="5264" y="6"/>
                    <a:pt x="5117" y="1"/>
                    <a:pt x="497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39"/>
          <p:cNvGrpSpPr/>
          <p:nvPr/>
        </p:nvGrpSpPr>
        <p:grpSpPr>
          <a:xfrm>
            <a:off x="3358484" y="1691347"/>
            <a:ext cx="738619" cy="738651"/>
            <a:chOff x="3358484" y="1691347"/>
            <a:chExt cx="738619" cy="738651"/>
          </a:xfrm>
        </p:grpSpPr>
        <p:grpSp>
          <p:nvGrpSpPr>
            <p:cNvPr id="1098" name="Google Shape;1098;p39"/>
            <p:cNvGrpSpPr/>
            <p:nvPr/>
          </p:nvGrpSpPr>
          <p:grpSpPr>
            <a:xfrm>
              <a:off x="3358484" y="1691347"/>
              <a:ext cx="738619" cy="738651"/>
              <a:chOff x="4450025" y="2038400"/>
              <a:chExt cx="567950" cy="567975"/>
            </a:xfrm>
          </p:grpSpPr>
          <p:sp>
            <p:nvSpPr>
              <p:cNvPr id="1099" name="Google Shape;1099;p39"/>
              <p:cNvSpPr/>
              <p:nvPr/>
            </p:nvSpPr>
            <p:spPr>
              <a:xfrm>
                <a:off x="4450025" y="2038400"/>
                <a:ext cx="567950" cy="567975"/>
              </a:xfrm>
              <a:custGeom>
                <a:avLst/>
                <a:gdLst/>
                <a:ahLst/>
                <a:cxnLst/>
                <a:rect l="l" t="t" r="r" b="b"/>
                <a:pathLst>
                  <a:path w="22718" h="22719" extrusionOk="0">
                    <a:moveTo>
                      <a:pt x="11359" y="1"/>
                    </a:moveTo>
                    <a:cubicBezTo>
                      <a:pt x="5093" y="1"/>
                      <a:pt x="0" y="5093"/>
                      <a:pt x="0" y="11359"/>
                    </a:cubicBezTo>
                    <a:cubicBezTo>
                      <a:pt x="0" y="17646"/>
                      <a:pt x="5093" y="22718"/>
                      <a:pt x="11359" y="22718"/>
                    </a:cubicBezTo>
                    <a:cubicBezTo>
                      <a:pt x="17625" y="22718"/>
                      <a:pt x="22718" y="17646"/>
                      <a:pt x="22718" y="11359"/>
                    </a:cubicBezTo>
                    <a:cubicBezTo>
                      <a:pt x="22718" y="5093"/>
                      <a:pt x="17625" y="1"/>
                      <a:pt x="11359" y="1"/>
                    </a:cubicBezTo>
                    <a:close/>
                  </a:path>
                </a:pathLst>
              </a:custGeom>
              <a:solidFill>
                <a:srgbClr val="ED6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4499750" y="2088125"/>
                <a:ext cx="517725" cy="517750"/>
              </a:xfrm>
              <a:custGeom>
                <a:avLst/>
                <a:gdLst/>
                <a:ahLst/>
                <a:cxnLst/>
                <a:rect l="l" t="t" r="r" b="b"/>
                <a:pathLst>
                  <a:path w="20709" h="20710" extrusionOk="0">
                    <a:moveTo>
                      <a:pt x="15795" y="1"/>
                    </a:moveTo>
                    <a:lnTo>
                      <a:pt x="15795" y="1"/>
                    </a:lnTo>
                    <a:cubicBezTo>
                      <a:pt x="17049" y="1811"/>
                      <a:pt x="17785" y="4059"/>
                      <a:pt x="17785" y="6426"/>
                    </a:cubicBezTo>
                    <a:cubicBezTo>
                      <a:pt x="17785" y="12693"/>
                      <a:pt x="12712" y="17785"/>
                      <a:pt x="6406" y="17785"/>
                    </a:cubicBezTo>
                    <a:cubicBezTo>
                      <a:pt x="4019" y="17785"/>
                      <a:pt x="1811" y="17029"/>
                      <a:pt x="1" y="15796"/>
                    </a:cubicBezTo>
                    <a:lnTo>
                      <a:pt x="1" y="15796"/>
                    </a:lnTo>
                    <a:cubicBezTo>
                      <a:pt x="2030" y="18780"/>
                      <a:pt x="5471" y="20709"/>
                      <a:pt x="9350" y="20709"/>
                    </a:cubicBezTo>
                    <a:cubicBezTo>
                      <a:pt x="15616" y="20709"/>
                      <a:pt x="20709" y="15637"/>
                      <a:pt x="20709" y="9351"/>
                    </a:cubicBezTo>
                    <a:cubicBezTo>
                      <a:pt x="20709" y="5471"/>
                      <a:pt x="18779" y="2070"/>
                      <a:pt x="15795" y="1"/>
                    </a:cubicBezTo>
                    <a:close/>
                  </a:path>
                </a:pathLst>
              </a:custGeom>
              <a:solidFill>
                <a:srgbClr val="ED5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39"/>
            <p:cNvSpPr txBox="1"/>
            <p:nvPr/>
          </p:nvSpPr>
          <p:spPr>
            <a:xfrm>
              <a:off x="3529938" y="1737425"/>
              <a:ext cx="39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Big Shoulders Text"/>
                  <a:ea typeface="Big Shoulders Text"/>
                  <a:cs typeface="Big Shoulders Text"/>
                  <a:sym typeface="Big Shoulders Text"/>
                </a:rPr>
                <a:t>%</a:t>
              </a:r>
              <a:endParaRPr sz="3000">
                <a:solidFill>
                  <a:schemeClr val="dk1"/>
                </a:solidFill>
                <a:latin typeface="Big Shoulders Text"/>
                <a:ea typeface="Big Shoulders Text"/>
                <a:cs typeface="Big Shoulders Text"/>
                <a:sym typeface="Big Shoulders Tex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Sex By Default Payment</a:t>
            </a:r>
            <a:endParaRPr dirty="0"/>
          </a:p>
        </p:txBody>
      </p:sp>
      <p:sp>
        <p:nvSpPr>
          <p:cNvPr id="1277" name="Google Shape;1277;p45"/>
          <p:cNvSpPr txBox="1">
            <a:spLocks noGrp="1"/>
          </p:cNvSpPr>
          <p:nvPr>
            <p:ph type="subTitle" idx="2"/>
          </p:nvPr>
        </p:nvSpPr>
        <p:spPr>
          <a:xfrm>
            <a:off x="468016" y="1425359"/>
            <a:ext cx="3584489" cy="3190531"/>
          </a:xfrm>
          <a:prstGeom prst="rect">
            <a:avLst/>
          </a:prstGeom>
        </p:spPr>
        <p:txBody>
          <a:bodyPr spcFirstLastPara="1" wrap="square" lIns="91425" tIns="91425" rIns="91425" bIns="91425" anchor="t" anchorCtr="0">
            <a:noAutofit/>
          </a:bodyPr>
          <a:lstStyle/>
          <a:p>
            <a:pPr>
              <a:buFontTx/>
              <a:buChar char="-"/>
            </a:pPr>
            <a:r>
              <a:rPr lang="fi-FI" dirty="0">
                <a:solidFill>
                  <a:schemeClr val="tx1"/>
                </a:solidFill>
                <a:latin typeface="Consolas" panose="020B0609020204030204" pitchFamily="49" charset="0"/>
              </a:rPr>
              <a:t>Wanita </a:t>
            </a:r>
            <a:r>
              <a:rPr lang="fi-FI" b="0" dirty="0">
                <a:solidFill>
                  <a:schemeClr val="tx1"/>
                </a:solidFill>
                <a:effectLst/>
                <a:latin typeface="Consolas" panose="020B0609020204030204" pitchFamily="49" charset="0"/>
              </a:rPr>
              <a:t>lebih konsumtif daripada laki-laki.</a:t>
            </a:r>
          </a:p>
          <a:p>
            <a:pPr>
              <a:buFontTx/>
              <a:buChar char="-"/>
            </a:pPr>
            <a:endParaRPr lang="fi-FI" dirty="0">
              <a:solidFill>
                <a:schemeClr val="tx1"/>
              </a:solidFill>
              <a:latin typeface="Consolas" panose="020B0609020204030204" pitchFamily="49" charset="0"/>
            </a:endParaRPr>
          </a:p>
          <a:p>
            <a:pPr>
              <a:buFontTx/>
              <a:buChar char="-"/>
            </a:pPr>
            <a:r>
              <a:rPr lang="fi-FI" b="0" dirty="0">
                <a:solidFill>
                  <a:schemeClr val="tx1"/>
                </a:solidFill>
                <a:effectLst/>
                <a:latin typeface="Consolas" panose="020B0609020204030204" pitchFamily="49" charset="0"/>
              </a:rPr>
              <a:t>Wanita lebih banyak melakukan default daripada laki-laki.</a:t>
            </a:r>
          </a:p>
          <a:p>
            <a:pPr>
              <a:buFontTx/>
              <a:buChar char="-"/>
            </a:pPr>
            <a:endParaRPr lang="fi-FI" dirty="0">
              <a:solidFill>
                <a:srgbClr val="D4D4D4"/>
              </a:solidFill>
              <a:latin typeface="Consolas" panose="020B0609020204030204" pitchFamily="49" charset="0"/>
            </a:endParaRPr>
          </a:p>
          <a:p>
            <a:pPr>
              <a:buFontTx/>
              <a:buChar char="-"/>
            </a:pPr>
            <a:endParaRPr lang="fi-FI" b="0" dirty="0">
              <a:solidFill>
                <a:srgbClr val="D4D4D4"/>
              </a:solidFill>
              <a:effectLst/>
              <a:latin typeface="Consolas" panose="020B0609020204030204" pitchFamily="49" charset="0"/>
            </a:endParaRPr>
          </a:p>
          <a:p>
            <a:pPr marL="285750" indent="-285750">
              <a:buFontTx/>
              <a:buChar char="-"/>
            </a:pPr>
            <a:endParaRPr lang="en-US" b="0" dirty="0">
              <a:solidFill>
                <a:srgbClr val="D4D4D4"/>
              </a:solidFill>
              <a:effectLst/>
              <a:latin typeface="Consolas" panose="020B0609020204030204" pitchFamily="49" charset="0"/>
            </a:endParaRPr>
          </a:p>
          <a:p>
            <a:pPr marL="285750" indent="-285750">
              <a:buFontTx/>
              <a:buChar char="-"/>
            </a:pPr>
            <a:endParaRPr lang="en-US" dirty="0">
              <a:solidFill>
                <a:srgbClr val="D4D4D4"/>
              </a:solidFill>
              <a:latin typeface="Consolas" panose="020B0609020204030204" pitchFamily="49" charset="0"/>
            </a:endParaRPr>
          </a:p>
          <a:p>
            <a:pPr marL="285750" indent="-285750">
              <a:buFontTx/>
              <a:buChar char="-"/>
            </a:pPr>
            <a:endParaRPr lang="id-ID" b="0" dirty="0">
              <a:solidFill>
                <a:srgbClr val="D4D4D4"/>
              </a:solidFill>
              <a:effectLst/>
              <a:latin typeface="Consolas" panose="020B0609020204030204" pitchFamily="49" charset="0"/>
            </a:endParaRPr>
          </a:p>
          <a:p>
            <a:pPr marL="285750" indent="-285750">
              <a:buFontTx/>
              <a:buChar char="-"/>
            </a:pPr>
            <a:endParaRPr lang="sv-SE"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A2214355-E06C-49EE-834C-5F668139F4D1}"/>
              </a:ext>
            </a:extLst>
          </p:cNvPr>
          <p:cNvPicPr>
            <a:picLocks noChangeAspect="1"/>
          </p:cNvPicPr>
          <p:nvPr/>
        </p:nvPicPr>
        <p:blipFill>
          <a:blip r:embed="rId3"/>
          <a:stretch>
            <a:fillRect/>
          </a:stretch>
        </p:blipFill>
        <p:spPr>
          <a:xfrm>
            <a:off x="4447630" y="1425360"/>
            <a:ext cx="3976370" cy="3105682"/>
          </a:xfrm>
          <a:prstGeom prst="rect">
            <a:avLst/>
          </a:prstGeom>
        </p:spPr>
      </p:pic>
    </p:spTree>
    <p:extLst>
      <p:ext uri="{BB962C8B-B14F-4D97-AF65-F5344CB8AC3E}">
        <p14:creationId xmlns:p14="http://schemas.microsoft.com/office/powerpoint/2010/main" val="16753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Marital Status By Default Payment</a:t>
            </a:r>
            <a:endParaRPr dirty="0"/>
          </a:p>
        </p:txBody>
      </p:sp>
      <p:sp>
        <p:nvSpPr>
          <p:cNvPr id="1277" name="Google Shape;1277;p45"/>
          <p:cNvSpPr txBox="1">
            <a:spLocks noGrp="1"/>
          </p:cNvSpPr>
          <p:nvPr>
            <p:ph type="subTitle" idx="2"/>
          </p:nvPr>
        </p:nvSpPr>
        <p:spPr>
          <a:xfrm>
            <a:off x="468016" y="1425359"/>
            <a:ext cx="3584489" cy="3190531"/>
          </a:xfrm>
          <a:prstGeom prst="rect">
            <a:avLst/>
          </a:prstGeom>
        </p:spPr>
        <p:txBody>
          <a:bodyPr spcFirstLastPara="1" wrap="square" lIns="91425" tIns="91425" rIns="91425" bIns="91425" anchor="t" anchorCtr="0">
            <a:noAutofit/>
          </a:bodyPr>
          <a:lstStyle/>
          <a:p>
            <a:pPr algn="just">
              <a:buFontTx/>
              <a:buChar char="-"/>
            </a:pPr>
            <a:r>
              <a:rPr lang="id-ID" b="0" dirty="0">
                <a:solidFill>
                  <a:schemeClr val="tx1"/>
                </a:solidFill>
                <a:effectLst/>
                <a:latin typeface="Consolas" panose="020B0609020204030204" pitchFamily="49" charset="0"/>
              </a:rPr>
              <a:t>Secara tingkat Marital Status</a:t>
            </a:r>
            <a:r>
              <a:rPr lang="en-US" b="0" dirty="0">
                <a:solidFill>
                  <a:schemeClr val="tx1"/>
                </a:solidFill>
                <a:effectLst/>
                <a:latin typeface="Consolas" panose="020B0609020204030204" pitchFamily="49" charset="0"/>
              </a:rPr>
              <a:t> </a:t>
            </a:r>
            <a:r>
              <a:rPr lang="id-ID" b="0" dirty="0">
                <a:solidFill>
                  <a:schemeClr val="tx1"/>
                </a:solidFill>
                <a:effectLst/>
                <a:latin typeface="Consolas" panose="020B0609020204030204" pitchFamily="49" charset="0"/>
              </a:rPr>
              <a:t>untuk status </a:t>
            </a:r>
            <a:r>
              <a:rPr lang="en-US" b="0" dirty="0">
                <a:solidFill>
                  <a:schemeClr val="tx1"/>
                </a:solidFill>
                <a:effectLst/>
                <a:latin typeface="Consolas" panose="020B0609020204030204" pitchFamily="49" charset="0"/>
              </a:rPr>
              <a:t>married</a:t>
            </a:r>
            <a:r>
              <a:rPr lang="id-ID" b="0" dirty="0">
                <a:solidFill>
                  <a:schemeClr val="tx1"/>
                </a:solidFill>
                <a:effectLst/>
                <a:latin typeface="Consolas" panose="020B0609020204030204" pitchFamily="49" charset="0"/>
              </a:rPr>
              <a:t> dan </a:t>
            </a:r>
            <a:r>
              <a:rPr lang="en-US" dirty="0">
                <a:solidFill>
                  <a:schemeClr val="tx1"/>
                </a:solidFill>
                <a:latin typeface="Consolas" panose="020B0609020204030204" pitchFamily="49" charset="0"/>
              </a:rPr>
              <a:t>single</a:t>
            </a:r>
            <a:r>
              <a:rPr lang="id-ID" b="0" dirty="0">
                <a:solidFill>
                  <a:schemeClr val="tx1"/>
                </a:solidFill>
                <a:effectLst/>
                <a:latin typeface="Consolas" panose="020B0609020204030204" pitchFamily="49" charset="0"/>
              </a:rPr>
              <a:t> memiliki rasio yang </a:t>
            </a:r>
            <a:r>
              <a:rPr lang="id-ID" b="0" dirty="0" err="1">
                <a:solidFill>
                  <a:schemeClr val="tx1"/>
                </a:solidFill>
                <a:effectLst/>
                <a:latin typeface="Consolas" panose="020B0609020204030204" pitchFamily="49" charset="0"/>
              </a:rPr>
              <a:t>relative</a:t>
            </a:r>
            <a:r>
              <a:rPr lang="en-US" b="0" dirty="0">
                <a:solidFill>
                  <a:schemeClr val="tx1"/>
                </a:solidFill>
                <a:effectLst/>
                <a:latin typeface="Consolas" panose="020B0609020204030204" pitchFamily="49" charset="0"/>
              </a:rPr>
              <a:t> </a:t>
            </a:r>
            <a:r>
              <a:rPr lang="id-ID" b="0" dirty="0">
                <a:solidFill>
                  <a:schemeClr val="tx1"/>
                </a:solidFill>
                <a:effectLst/>
                <a:latin typeface="Consolas" panose="020B0609020204030204" pitchFamily="49" charset="0"/>
              </a:rPr>
              <a:t>memiliki tingkat </a:t>
            </a:r>
            <a:r>
              <a:rPr lang="id-ID" b="0" dirty="0" err="1">
                <a:solidFill>
                  <a:schemeClr val="tx1"/>
                </a:solidFill>
                <a:effectLst/>
                <a:latin typeface="Consolas" panose="020B0609020204030204" pitchFamily="49" charset="0"/>
              </a:rPr>
              <a:t>default</a:t>
            </a:r>
            <a:r>
              <a:rPr lang="id-ID" b="0" dirty="0">
                <a:solidFill>
                  <a:schemeClr val="tx1"/>
                </a:solidFill>
                <a:effectLst/>
                <a:latin typeface="Consolas" panose="020B0609020204030204" pitchFamily="49" charset="0"/>
              </a:rPr>
              <a:t> yang relatif sama.</a:t>
            </a:r>
            <a:endParaRPr lang="en-US" b="0" dirty="0">
              <a:solidFill>
                <a:schemeClr val="tx1"/>
              </a:solidFill>
              <a:effectLst/>
              <a:latin typeface="Consolas" panose="020B0609020204030204" pitchFamily="49" charset="0"/>
            </a:endParaRPr>
          </a:p>
          <a:p>
            <a:pPr algn="just">
              <a:buFontTx/>
              <a:buChar char="-"/>
            </a:pPr>
            <a:endParaRPr lang="en-US" dirty="0">
              <a:solidFill>
                <a:schemeClr val="tx1"/>
              </a:solidFill>
              <a:latin typeface="Consolas" panose="020B0609020204030204" pitchFamily="49" charset="0"/>
            </a:endParaRPr>
          </a:p>
          <a:p>
            <a:pPr algn="just">
              <a:buFontTx/>
              <a:buChar char="-"/>
            </a:pPr>
            <a:r>
              <a:rPr lang="en-US" b="0" dirty="0" err="1">
                <a:solidFill>
                  <a:schemeClr val="tx1"/>
                </a:solidFill>
                <a:effectLst/>
                <a:latin typeface="Consolas" panose="020B0609020204030204" pitchFamily="49" charset="0"/>
              </a:rPr>
              <a:t>Namun</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pengguna</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dengan</a:t>
            </a:r>
            <a:r>
              <a:rPr lang="en-US" b="0" dirty="0">
                <a:solidFill>
                  <a:schemeClr val="tx1"/>
                </a:solidFill>
                <a:effectLst/>
                <a:latin typeface="Consolas" panose="020B0609020204030204" pitchFamily="49" charset="0"/>
              </a:rPr>
              <a:t> status single </a:t>
            </a:r>
            <a:r>
              <a:rPr lang="en-US" b="0" dirty="0" err="1">
                <a:solidFill>
                  <a:schemeClr val="tx1"/>
                </a:solidFill>
                <a:effectLst/>
                <a:latin typeface="Consolas" panose="020B0609020204030204" pitchFamily="49" charset="0"/>
              </a:rPr>
              <a:t>sedikit</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lebih</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banyak</a:t>
            </a:r>
            <a:r>
              <a:rPr lang="en-US" b="0" dirty="0">
                <a:solidFill>
                  <a:schemeClr val="tx1"/>
                </a:solidFill>
                <a:effectLst/>
                <a:latin typeface="Consolas" panose="020B0609020204030204" pitchFamily="49" charset="0"/>
              </a:rPr>
              <a:t> pada </a:t>
            </a:r>
            <a:r>
              <a:rPr lang="en-US" b="0" dirty="0" err="1">
                <a:solidFill>
                  <a:schemeClr val="tx1"/>
                </a:solidFill>
                <a:effectLst/>
                <a:latin typeface="Consolas" panose="020B0609020204030204" pitchFamily="49" charset="0"/>
              </a:rPr>
              <a:t>tingkat</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tidak</a:t>
            </a:r>
            <a:r>
              <a:rPr lang="en-US" b="0" dirty="0">
                <a:solidFill>
                  <a:schemeClr val="tx1"/>
                </a:solidFill>
                <a:effectLst/>
                <a:latin typeface="Consolas" panose="020B0609020204030204" pitchFamily="49" charset="0"/>
              </a:rPr>
              <a:t> default.</a:t>
            </a:r>
          </a:p>
          <a:p>
            <a:pPr marL="139700" indent="0" algn="just"/>
            <a:endParaRPr lang="id-ID" b="0" dirty="0">
              <a:solidFill>
                <a:srgbClr val="D4D4D4"/>
              </a:solidFill>
              <a:effectLst/>
              <a:latin typeface="Consolas" panose="020B0609020204030204" pitchFamily="49" charset="0"/>
            </a:endParaRPr>
          </a:p>
          <a:p>
            <a:pPr>
              <a:buFontTx/>
              <a:buChar char="-"/>
            </a:pPr>
            <a:endParaRPr lang="fi-FI" dirty="0">
              <a:solidFill>
                <a:srgbClr val="D4D4D4"/>
              </a:solidFill>
              <a:latin typeface="Consolas" panose="020B0609020204030204" pitchFamily="49" charset="0"/>
            </a:endParaRPr>
          </a:p>
          <a:p>
            <a:pPr>
              <a:buFontTx/>
              <a:buChar char="-"/>
            </a:pPr>
            <a:endParaRPr lang="fi-FI" b="0" dirty="0">
              <a:solidFill>
                <a:srgbClr val="D4D4D4"/>
              </a:solidFill>
              <a:effectLst/>
              <a:latin typeface="Consolas" panose="020B0609020204030204" pitchFamily="49" charset="0"/>
            </a:endParaRPr>
          </a:p>
          <a:p>
            <a:pPr marL="285750" indent="-285750">
              <a:buFontTx/>
              <a:buChar char="-"/>
            </a:pPr>
            <a:endParaRPr lang="en-US" b="0" dirty="0">
              <a:solidFill>
                <a:srgbClr val="D4D4D4"/>
              </a:solidFill>
              <a:effectLst/>
              <a:latin typeface="Consolas" panose="020B0609020204030204" pitchFamily="49" charset="0"/>
            </a:endParaRPr>
          </a:p>
          <a:p>
            <a:pPr marL="285750" indent="-285750">
              <a:buFontTx/>
              <a:buChar char="-"/>
            </a:pPr>
            <a:endParaRPr lang="en-US" dirty="0">
              <a:solidFill>
                <a:srgbClr val="D4D4D4"/>
              </a:solidFill>
              <a:latin typeface="Consolas" panose="020B0609020204030204" pitchFamily="49" charset="0"/>
            </a:endParaRPr>
          </a:p>
          <a:p>
            <a:pPr marL="285750" indent="-285750">
              <a:buFontTx/>
              <a:buChar char="-"/>
            </a:pPr>
            <a:endParaRPr lang="id-ID" b="0" dirty="0">
              <a:solidFill>
                <a:srgbClr val="D4D4D4"/>
              </a:solidFill>
              <a:effectLst/>
              <a:latin typeface="Consolas" panose="020B0609020204030204" pitchFamily="49" charset="0"/>
            </a:endParaRPr>
          </a:p>
          <a:p>
            <a:pPr marL="285750" indent="-285750">
              <a:buFontTx/>
              <a:buChar char="-"/>
            </a:pPr>
            <a:endParaRPr lang="sv-SE"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C6A4CD84-E70C-4C4A-BB39-CEDE176F7CD8}"/>
              </a:ext>
            </a:extLst>
          </p:cNvPr>
          <p:cNvPicPr>
            <a:picLocks noChangeAspect="1"/>
          </p:cNvPicPr>
          <p:nvPr/>
        </p:nvPicPr>
        <p:blipFill>
          <a:blip r:embed="rId3"/>
          <a:stretch>
            <a:fillRect/>
          </a:stretch>
        </p:blipFill>
        <p:spPr>
          <a:xfrm>
            <a:off x="4310281" y="1206125"/>
            <a:ext cx="4365703" cy="3409765"/>
          </a:xfrm>
          <a:prstGeom prst="rect">
            <a:avLst/>
          </a:prstGeom>
        </p:spPr>
      </p:pic>
    </p:spTree>
    <p:extLst>
      <p:ext uri="{BB962C8B-B14F-4D97-AF65-F5344CB8AC3E}">
        <p14:creationId xmlns:p14="http://schemas.microsoft.com/office/powerpoint/2010/main" val="33254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Education Level By Default Payment</a:t>
            </a:r>
            <a:endParaRPr dirty="0"/>
          </a:p>
        </p:txBody>
      </p:sp>
      <p:sp>
        <p:nvSpPr>
          <p:cNvPr id="1277" name="Google Shape;1277;p45"/>
          <p:cNvSpPr txBox="1">
            <a:spLocks noGrp="1"/>
          </p:cNvSpPr>
          <p:nvPr>
            <p:ph type="subTitle" idx="2"/>
          </p:nvPr>
        </p:nvSpPr>
        <p:spPr>
          <a:xfrm>
            <a:off x="468016" y="1425359"/>
            <a:ext cx="3584489" cy="3190531"/>
          </a:xfrm>
          <a:prstGeom prst="rect">
            <a:avLst/>
          </a:prstGeom>
        </p:spPr>
        <p:txBody>
          <a:bodyPr spcFirstLastPara="1" wrap="square" lIns="91425" tIns="91425" rIns="91425" bIns="91425" anchor="t" anchorCtr="0">
            <a:noAutofit/>
          </a:bodyPr>
          <a:lstStyle/>
          <a:p>
            <a:pPr algn="just">
              <a:buFontTx/>
              <a:buChar char="-"/>
            </a:pPr>
            <a:r>
              <a:rPr lang="en-US" dirty="0" err="1">
                <a:solidFill>
                  <a:schemeClr val="tx1"/>
                </a:solidFill>
                <a:latin typeface="Consolas" panose="020B0609020204030204" pitchFamily="49" charset="0"/>
              </a:rPr>
              <a:t>Secara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tingkatan</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pengguna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lulusan</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Sarjana</a:t>
            </a:r>
            <a:r>
              <a:rPr lang="en-US" dirty="0">
                <a:solidFill>
                  <a:schemeClr val="tx1"/>
                </a:solidFill>
                <a:latin typeface="Consolas" panose="020B0609020204030204" pitchFamily="49" charset="0"/>
              </a:rPr>
              <a:t> dan </a:t>
            </a:r>
            <a:r>
              <a:rPr lang="en-US" dirty="0" err="1">
                <a:solidFill>
                  <a:schemeClr val="tx1"/>
                </a:solidFill>
                <a:latin typeface="Consolas" panose="020B0609020204030204" pitchFamily="49" charset="0"/>
              </a:rPr>
              <a:t>diatasnya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memiliki</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jumlah</a:t>
            </a:r>
            <a:r>
              <a:rPr lang="en-US" dirty="0">
                <a:solidFill>
                  <a:schemeClr val="tx1"/>
                </a:solidFill>
                <a:latin typeface="Consolas" panose="020B0609020204030204" pitchFamily="49" charset="0"/>
              </a:rPr>
              <a:t> yang </a:t>
            </a:r>
            <a:r>
              <a:rPr lang="en-US" dirty="0" err="1">
                <a:solidFill>
                  <a:schemeClr val="tx1"/>
                </a:solidFill>
                <a:latin typeface="Consolas" panose="020B0609020204030204" pitchFamily="49" charset="0"/>
              </a:rPr>
              <a:t>jauh</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lebih</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banyak</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daripada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lulusan</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lainnya</a:t>
            </a:r>
            <a:r>
              <a:rPr lang="en-US" dirty="0">
                <a:solidFill>
                  <a:schemeClr val="tx1"/>
                </a:solidFill>
                <a:latin typeface="Consolas" panose="020B0609020204030204" pitchFamily="49" charset="0"/>
              </a:rPr>
              <a:t>.</a:t>
            </a:r>
          </a:p>
          <a:p>
            <a:pPr algn="just">
              <a:buFontTx/>
              <a:buChar char="-"/>
            </a:pPr>
            <a:endParaRPr lang="en-US" b="0" dirty="0">
              <a:solidFill>
                <a:schemeClr val="tx1"/>
              </a:solidFill>
              <a:effectLst/>
              <a:latin typeface="Consolas" panose="020B0609020204030204" pitchFamily="49" charset="0"/>
            </a:endParaRPr>
          </a:p>
          <a:p>
            <a:pPr algn="just">
              <a:buFontTx/>
              <a:buChar char="-"/>
            </a:pPr>
            <a:r>
              <a:rPr lang="en-US" dirty="0">
                <a:solidFill>
                  <a:schemeClr val="tx1"/>
                </a:solidFill>
                <a:latin typeface="Consolas" panose="020B0609020204030204" pitchFamily="49" charset="0"/>
              </a:rPr>
              <a:t>Karena </a:t>
            </a:r>
            <a:r>
              <a:rPr lang="en-US" dirty="0" err="1">
                <a:solidFill>
                  <a:schemeClr val="tx1"/>
                </a:solidFill>
                <a:latin typeface="Consolas" panose="020B0609020204030204" pitchFamily="49" charset="0"/>
              </a:rPr>
              <a:t>jumlahnya</a:t>
            </a:r>
            <a:r>
              <a:rPr lang="en-US" dirty="0">
                <a:solidFill>
                  <a:schemeClr val="tx1"/>
                </a:solidFill>
                <a:latin typeface="Consolas" panose="020B0609020204030204" pitchFamily="49" charset="0"/>
              </a:rPr>
              <a:t> yang </a:t>
            </a:r>
            <a:r>
              <a:rPr lang="en-US" dirty="0" err="1">
                <a:solidFill>
                  <a:schemeClr val="tx1"/>
                </a:solidFill>
                <a:latin typeface="Consolas" panose="020B0609020204030204" pitchFamily="49" charset="0"/>
              </a:rPr>
              <a:t>banyak</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maka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tingkat</a:t>
            </a:r>
            <a:r>
              <a:rPr lang="en-US" dirty="0">
                <a:solidFill>
                  <a:schemeClr val="tx1"/>
                </a:solidFill>
                <a:latin typeface="Consolas" panose="020B0609020204030204" pitchFamily="49" charset="0"/>
              </a:rPr>
              <a:t> Default pada </a:t>
            </a:r>
            <a:r>
              <a:rPr lang="en-US" dirty="0" err="1">
                <a:solidFill>
                  <a:schemeClr val="tx1"/>
                </a:solidFill>
                <a:latin typeface="Consolas" panose="020B0609020204030204" pitchFamily="49" charset="0"/>
              </a:rPr>
              <a:t>lulusan</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Sarjana</a:t>
            </a:r>
            <a:r>
              <a:rPr lang="en-US" dirty="0">
                <a:solidFill>
                  <a:schemeClr val="tx1"/>
                </a:solidFill>
                <a:latin typeface="Consolas" panose="020B0609020204030204" pitchFamily="49" charset="0"/>
              </a:rPr>
              <a:t> dan </a:t>
            </a:r>
            <a:r>
              <a:rPr lang="en-US" dirty="0" err="1">
                <a:solidFill>
                  <a:schemeClr val="tx1"/>
                </a:solidFill>
                <a:latin typeface="Consolas" panose="020B0609020204030204" pitchFamily="49" charset="0"/>
              </a:rPr>
              <a:t>diatasnya</a:t>
            </a:r>
            <a:r>
              <a:rPr lang="en-US" dirty="0">
                <a:solidFill>
                  <a:schemeClr val="tx1"/>
                </a:solidFill>
                <a:latin typeface="Consolas" panose="020B0609020204030204" pitchFamily="49" charset="0"/>
              </a:rPr>
              <a:t> juga </a:t>
            </a:r>
            <a:r>
              <a:rPr lang="en-US" dirty="0" err="1">
                <a:solidFill>
                  <a:schemeClr val="tx1"/>
                </a:solidFill>
                <a:latin typeface="Consolas" panose="020B0609020204030204" pitchFamily="49" charset="0"/>
              </a:rPr>
              <a:t>lebih</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tinggi</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daripada</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lulusan</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lainnya</a:t>
            </a:r>
            <a:r>
              <a:rPr lang="en-US" dirty="0">
                <a:solidFill>
                  <a:schemeClr val="tx1"/>
                </a:solidFill>
                <a:latin typeface="Consolas" panose="020B0609020204030204" pitchFamily="49" charset="0"/>
              </a:rPr>
              <a:t>.</a:t>
            </a:r>
            <a:endParaRPr lang="en-US" b="0" dirty="0">
              <a:solidFill>
                <a:schemeClr val="tx1"/>
              </a:solidFill>
              <a:effectLst/>
              <a:latin typeface="Consolas" panose="020B0609020204030204" pitchFamily="49" charset="0"/>
            </a:endParaRPr>
          </a:p>
          <a:p>
            <a:pPr marL="139700" indent="0" algn="just"/>
            <a:endParaRPr lang="id-ID" b="0" dirty="0">
              <a:solidFill>
                <a:srgbClr val="D4D4D4"/>
              </a:solidFill>
              <a:effectLst/>
              <a:latin typeface="Consolas" panose="020B0609020204030204" pitchFamily="49" charset="0"/>
            </a:endParaRPr>
          </a:p>
          <a:p>
            <a:pPr>
              <a:buFontTx/>
              <a:buChar char="-"/>
            </a:pPr>
            <a:endParaRPr lang="fi-FI" dirty="0">
              <a:solidFill>
                <a:srgbClr val="D4D4D4"/>
              </a:solidFill>
              <a:latin typeface="Consolas" panose="020B0609020204030204" pitchFamily="49" charset="0"/>
            </a:endParaRPr>
          </a:p>
          <a:p>
            <a:pPr>
              <a:buFontTx/>
              <a:buChar char="-"/>
            </a:pPr>
            <a:endParaRPr lang="fi-FI" b="0" dirty="0">
              <a:solidFill>
                <a:srgbClr val="D4D4D4"/>
              </a:solidFill>
              <a:effectLst/>
              <a:latin typeface="Consolas" panose="020B0609020204030204" pitchFamily="49" charset="0"/>
            </a:endParaRPr>
          </a:p>
          <a:p>
            <a:pPr marL="285750" indent="-285750">
              <a:buFontTx/>
              <a:buChar char="-"/>
            </a:pPr>
            <a:endParaRPr lang="en-US" b="0" dirty="0">
              <a:solidFill>
                <a:srgbClr val="D4D4D4"/>
              </a:solidFill>
              <a:effectLst/>
              <a:latin typeface="Consolas" panose="020B0609020204030204" pitchFamily="49" charset="0"/>
            </a:endParaRPr>
          </a:p>
          <a:p>
            <a:pPr marL="285750" indent="-285750">
              <a:buFontTx/>
              <a:buChar char="-"/>
            </a:pPr>
            <a:endParaRPr lang="en-US" dirty="0">
              <a:solidFill>
                <a:srgbClr val="D4D4D4"/>
              </a:solidFill>
              <a:latin typeface="Consolas" panose="020B0609020204030204" pitchFamily="49" charset="0"/>
            </a:endParaRPr>
          </a:p>
          <a:p>
            <a:pPr marL="285750" indent="-285750">
              <a:buFontTx/>
              <a:buChar char="-"/>
            </a:pPr>
            <a:endParaRPr lang="id-ID" b="0" dirty="0">
              <a:solidFill>
                <a:srgbClr val="D4D4D4"/>
              </a:solidFill>
              <a:effectLst/>
              <a:latin typeface="Consolas" panose="020B0609020204030204" pitchFamily="49" charset="0"/>
            </a:endParaRPr>
          </a:p>
          <a:p>
            <a:pPr marL="285750" indent="-285750">
              <a:buFontTx/>
              <a:buChar char="-"/>
            </a:pPr>
            <a:endParaRPr lang="sv-SE"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E5612007-E8E7-40F2-A89B-AD528A3A9EAE}"/>
              </a:ext>
            </a:extLst>
          </p:cNvPr>
          <p:cNvPicPr>
            <a:picLocks noChangeAspect="1"/>
          </p:cNvPicPr>
          <p:nvPr/>
        </p:nvPicPr>
        <p:blipFill>
          <a:blip r:embed="rId3"/>
          <a:stretch>
            <a:fillRect/>
          </a:stretch>
        </p:blipFill>
        <p:spPr>
          <a:xfrm>
            <a:off x="4368989" y="1174750"/>
            <a:ext cx="4306995" cy="3363912"/>
          </a:xfrm>
          <a:prstGeom prst="rect">
            <a:avLst/>
          </a:prstGeom>
        </p:spPr>
      </p:pic>
    </p:spTree>
    <p:extLst>
      <p:ext uri="{BB962C8B-B14F-4D97-AF65-F5344CB8AC3E}">
        <p14:creationId xmlns:p14="http://schemas.microsoft.com/office/powerpoint/2010/main" val="420376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Limit Balance By Default Payment</a:t>
            </a:r>
            <a:endParaRPr dirty="0"/>
          </a:p>
        </p:txBody>
      </p:sp>
      <p:sp>
        <p:nvSpPr>
          <p:cNvPr id="1277" name="Google Shape;1277;p45"/>
          <p:cNvSpPr txBox="1">
            <a:spLocks noGrp="1"/>
          </p:cNvSpPr>
          <p:nvPr>
            <p:ph type="subTitle" idx="2"/>
          </p:nvPr>
        </p:nvSpPr>
        <p:spPr>
          <a:xfrm>
            <a:off x="468016" y="1425359"/>
            <a:ext cx="3584489" cy="3190531"/>
          </a:xfrm>
          <a:prstGeom prst="rect">
            <a:avLst/>
          </a:prstGeom>
        </p:spPr>
        <p:txBody>
          <a:bodyPr spcFirstLastPara="1" wrap="square" lIns="91425" tIns="91425" rIns="91425" bIns="91425" anchor="t" anchorCtr="0">
            <a:noAutofit/>
          </a:bodyPr>
          <a:lstStyle/>
          <a:p>
            <a:pPr algn="just"/>
            <a:r>
              <a:rPr lang="en-US" b="0" dirty="0">
                <a:solidFill>
                  <a:schemeClr val="tx1"/>
                </a:solidFill>
                <a:effectLst/>
                <a:latin typeface="Consolas" panose="020B0609020204030204" pitchFamily="49" charset="0"/>
              </a:rPr>
              <a:t>- 	</a:t>
            </a:r>
            <a:r>
              <a:rPr lang="id-ID" b="0" dirty="0">
                <a:solidFill>
                  <a:schemeClr val="tx1"/>
                </a:solidFill>
                <a:effectLst/>
                <a:latin typeface="Consolas" panose="020B0609020204030204" pitchFamily="49" charset="0"/>
              </a:rPr>
              <a:t>Pengguna kredit yang tidak bermasalah dan dapat membayar cicilan minimal tepat waktu akan mendapatkan jumlah </a:t>
            </a:r>
            <a:r>
              <a:rPr lang="id-ID" b="1" i="1" dirty="0">
                <a:solidFill>
                  <a:schemeClr val="tx1"/>
                </a:solidFill>
                <a:effectLst/>
                <a:latin typeface="Consolas" panose="020B0609020204030204" pitchFamily="49" charset="0"/>
              </a:rPr>
              <a:t>limit </a:t>
            </a:r>
            <a:r>
              <a:rPr lang="id-ID" b="1" i="1" dirty="0" err="1">
                <a:solidFill>
                  <a:schemeClr val="tx1"/>
                </a:solidFill>
                <a:effectLst/>
                <a:latin typeface="Consolas" panose="020B0609020204030204" pitchFamily="49" charset="0"/>
              </a:rPr>
              <a:t>balance</a:t>
            </a:r>
            <a:r>
              <a:rPr lang="id-ID" b="0" dirty="0">
                <a:solidFill>
                  <a:schemeClr val="tx1"/>
                </a:solidFill>
                <a:effectLst/>
                <a:latin typeface="Consolas" panose="020B0609020204030204" pitchFamily="49" charset="0"/>
              </a:rPr>
              <a:t> yang lebih tinggi daripada pengguna kredit yang bermasalah.</a:t>
            </a:r>
          </a:p>
          <a:p>
            <a:pPr marL="139700" indent="0" algn="just"/>
            <a:endParaRPr lang="id-ID" b="0" dirty="0">
              <a:solidFill>
                <a:srgbClr val="D4D4D4"/>
              </a:solidFill>
              <a:effectLst/>
              <a:latin typeface="Consolas" panose="020B0609020204030204" pitchFamily="49" charset="0"/>
            </a:endParaRPr>
          </a:p>
          <a:p>
            <a:pPr>
              <a:buFontTx/>
              <a:buChar char="-"/>
            </a:pPr>
            <a:endParaRPr lang="fi-FI" dirty="0">
              <a:solidFill>
                <a:srgbClr val="D4D4D4"/>
              </a:solidFill>
              <a:latin typeface="Consolas" panose="020B0609020204030204" pitchFamily="49" charset="0"/>
            </a:endParaRPr>
          </a:p>
          <a:p>
            <a:pPr>
              <a:buFontTx/>
              <a:buChar char="-"/>
            </a:pPr>
            <a:endParaRPr lang="fi-FI" b="0" dirty="0">
              <a:solidFill>
                <a:srgbClr val="D4D4D4"/>
              </a:solidFill>
              <a:effectLst/>
              <a:latin typeface="Consolas" panose="020B0609020204030204" pitchFamily="49" charset="0"/>
            </a:endParaRPr>
          </a:p>
          <a:p>
            <a:pPr marL="285750" indent="-285750">
              <a:buFontTx/>
              <a:buChar char="-"/>
            </a:pPr>
            <a:endParaRPr lang="en-US" b="0" dirty="0">
              <a:solidFill>
                <a:srgbClr val="D4D4D4"/>
              </a:solidFill>
              <a:effectLst/>
              <a:latin typeface="Consolas" panose="020B0609020204030204" pitchFamily="49" charset="0"/>
            </a:endParaRPr>
          </a:p>
          <a:p>
            <a:pPr marL="285750" indent="-285750">
              <a:buFontTx/>
              <a:buChar char="-"/>
            </a:pPr>
            <a:endParaRPr lang="en-US" dirty="0">
              <a:solidFill>
                <a:srgbClr val="D4D4D4"/>
              </a:solidFill>
              <a:latin typeface="Consolas" panose="020B0609020204030204" pitchFamily="49" charset="0"/>
            </a:endParaRPr>
          </a:p>
          <a:p>
            <a:pPr marL="285750" indent="-285750">
              <a:buFontTx/>
              <a:buChar char="-"/>
            </a:pPr>
            <a:endParaRPr lang="id-ID" b="0" dirty="0">
              <a:solidFill>
                <a:srgbClr val="D4D4D4"/>
              </a:solidFill>
              <a:effectLst/>
              <a:latin typeface="Consolas" panose="020B0609020204030204" pitchFamily="49" charset="0"/>
            </a:endParaRPr>
          </a:p>
          <a:p>
            <a:pPr marL="285750" indent="-285750">
              <a:buFontTx/>
              <a:buChar char="-"/>
            </a:pPr>
            <a:endParaRPr lang="sv-SE"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E969515B-1191-4BD0-BDD4-A727EE70E734}"/>
              </a:ext>
            </a:extLst>
          </p:cNvPr>
          <p:cNvPicPr>
            <a:picLocks noChangeAspect="1"/>
          </p:cNvPicPr>
          <p:nvPr/>
        </p:nvPicPr>
        <p:blipFill>
          <a:blip r:embed="rId3"/>
          <a:stretch>
            <a:fillRect/>
          </a:stretch>
        </p:blipFill>
        <p:spPr>
          <a:xfrm>
            <a:off x="4225925" y="1245627"/>
            <a:ext cx="4654543" cy="3370263"/>
          </a:xfrm>
          <a:prstGeom prst="rect">
            <a:avLst/>
          </a:prstGeom>
        </p:spPr>
      </p:pic>
    </p:spTree>
    <p:extLst>
      <p:ext uri="{BB962C8B-B14F-4D97-AF65-F5344CB8AC3E}">
        <p14:creationId xmlns:p14="http://schemas.microsoft.com/office/powerpoint/2010/main" val="62641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Percentage of Total Default</a:t>
            </a:r>
            <a:endParaRPr dirty="0"/>
          </a:p>
        </p:txBody>
      </p:sp>
      <p:sp>
        <p:nvSpPr>
          <p:cNvPr id="1283" name="Google Shape;1283;p46"/>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p>
            <a:pPr marL="139700" indent="0">
              <a:buNone/>
            </a:pPr>
            <a:r>
              <a:rPr lang="id-ID" b="0" dirty="0">
                <a:solidFill>
                  <a:schemeClr val="tx1"/>
                </a:solidFill>
                <a:effectLst/>
                <a:latin typeface="Consolas" panose="020B0609020204030204" pitchFamily="49" charset="0"/>
              </a:rPr>
              <a:t>21.4% pengguna kartu kredit </a:t>
            </a:r>
            <a:r>
              <a:rPr lang="en-US" dirty="0" err="1">
                <a:solidFill>
                  <a:schemeClr val="tx1"/>
                </a:solidFill>
                <a:latin typeface="Consolas" panose="020B0609020204030204" pitchFamily="49" charset="0"/>
              </a:rPr>
              <a:t>mengalami</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gagal</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bayar</a:t>
            </a:r>
            <a:r>
              <a:rPr lang="en-US" dirty="0">
                <a:solidFill>
                  <a:schemeClr val="tx1"/>
                </a:solidFill>
                <a:latin typeface="Consolas" panose="020B0609020204030204" pitchFamily="49" charset="0"/>
              </a:rPr>
              <a:t> </a:t>
            </a:r>
            <a:r>
              <a:rPr lang="en-US" b="0" dirty="0" err="1">
                <a:solidFill>
                  <a:schemeClr val="tx1"/>
                </a:solidFill>
                <a:effectLst/>
                <a:latin typeface="Consolas" panose="020B0609020204030204" pitchFamily="49" charset="0"/>
              </a:rPr>
              <a:t>tagihan</a:t>
            </a:r>
            <a:r>
              <a:rPr lang="en-US" b="0" dirty="0">
                <a:solidFill>
                  <a:schemeClr val="tx1"/>
                </a:solidFill>
                <a:effectLst/>
                <a:latin typeface="Consolas" panose="020B0609020204030204" pitchFamily="49" charset="0"/>
              </a:rPr>
              <a:t> </a:t>
            </a:r>
            <a:r>
              <a:rPr lang="id-ID" b="0" dirty="0">
                <a:solidFill>
                  <a:schemeClr val="tx1"/>
                </a:solidFill>
                <a:effectLst/>
                <a:latin typeface="Consolas" panose="020B0609020204030204" pitchFamily="49" charset="0"/>
              </a:rPr>
              <a:t>kartu kredit pada bulan </a:t>
            </a:r>
            <a:r>
              <a:rPr lang="en-US" b="0" dirty="0" err="1">
                <a:solidFill>
                  <a:schemeClr val="tx1"/>
                </a:solidFill>
                <a:effectLst/>
                <a:latin typeface="Consolas" panose="020B0609020204030204" pitchFamily="49" charset="0"/>
              </a:rPr>
              <a:t>selanjutnya</a:t>
            </a:r>
            <a:r>
              <a:rPr lang="en-US" b="0" dirty="0">
                <a:solidFill>
                  <a:schemeClr val="tx1"/>
                </a:solidFill>
                <a:effectLst/>
                <a:latin typeface="Consolas" panose="020B0609020204030204" pitchFamily="49" charset="0"/>
              </a:rPr>
              <a:t>.</a:t>
            </a:r>
            <a:endParaRPr lang="id-ID" b="0" dirty="0">
              <a:solidFill>
                <a:schemeClr val="tx1"/>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E01B24BB-E708-4E7A-B940-670E003A7076}"/>
              </a:ext>
            </a:extLst>
          </p:cNvPr>
          <p:cNvPicPr>
            <a:picLocks noChangeAspect="1"/>
          </p:cNvPicPr>
          <p:nvPr/>
        </p:nvPicPr>
        <p:blipFill>
          <a:blip r:embed="rId3"/>
          <a:stretch>
            <a:fillRect/>
          </a:stretch>
        </p:blipFill>
        <p:spPr>
          <a:xfrm>
            <a:off x="5676281" y="1017725"/>
            <a:ext cx="2991064" cy="3013165"/>
          </a:xfrm>
          <a:prstGeom prst="rect">
            <a:avLst/>
          </a:prstGeom>
        </p:spPr>
      </p:pic>
    </p:spTree>
    <p:extLst>
      <p:ext uri="{BB962C8B-B14F-4D97-AF65-F5344CB8AC3E}">
        <p14:creationId xmlns:p14="http://schemas.microsoft.com/office/powerpoint/2010/main" val="36951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96200" y="1386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Average Pay Amount By Payment Delay</a:t>
            </a:r>
            <a:endParaRPr dirty="0"/>
          </a:p>
        </p:txBody>
      </p:sp>
      <p:pic>
        <p:nvPicPr>
          <p:cNvPr id="12" name="Picture 11">
            <a:extLst>
              <a:ext uri="{FF2B5EF4-FFF2-40B4-BE49-F238E27FC236}">
                <a16:creationId xmlns:a16="http://schemas.microsoft.com/office/drawing/2014/main" id="{09B82090-7B5E-4E7C-AE8C-EBC6D0772C84}"/>
              </a:ext>
            </a:extLst>
          </p:cNvPr>
          <p:cNvPicPr>
            <a:picLocks noChangeAspect="1"/>
          </p:cNvPicPr>
          <p:nvPr/>
        </p:nvPicPr>
        <p:blipFill>
          <a:blip r:embed="rId3"/>
          <a:stretch>
            <a:fillRect/>
          </a:stretch>
        </p:blipFill>
        <p:spPr>
          <a:xfrm>
            <a:off x="6501499" y="2110948"/>
            <a:ext cx="2529332" cy="1922462"/>
          </a:xfrm>
          <a:prstGeom prst="rect">
            <a:avLst/>
          </a:prstGeom>
        </p:spPr>
      </p:pic>
      <p:pic>
        <p:nvPicPr>
          <p:cNvPr id="13" name="Picture 12">
            <a:extLst>
              <a:ext uri="{FF2B5EF4-FFF2-40B4-BE49-F238E27FC236}">
                <a16:creationId xmlns:a16="http://schemas.microsoft.com/office/drawing/2014/main" id="{A3BE5188-7F6F-4E5B-9EAC-FB1635529931}"/>
              </a:ext>
            </a:extLst>
          </p:cNvPr>
          <p:cNvPicPr>
            <a:picLocks noChangeAspect="1"/>
          </p:cNvPicPr>
          <p:nvPr/>
        </p:nvPicPr>
        <p:blipFill>
          <a:blip r:embed="rId4"/>
          <a:stretch>
            <a:fillRect/>
          </a:stretch>
        </p:blipFill>
        <p:spPr>
          <a:xfrm>
            <a:off x="176668" y="1458577"/>
            <a:ext cx="6262231" cy="3113799"/>
          </a:xfrm>
          <a:prstGeom prst="rect">
            <a:avLst/>
          </a:prstGeom>
        </p:spPr>
      </p:pic>
    </p:spTree>
    <p:extLst>
      <p:ext uri="{BB962C8B-B14F-4D97-AF65-F5344CB8AC3E}">
        <p14:creationId xmlns:p14="http://schemas.microsoft.com/office/powerpoint/2010/main" val="135933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96200" y="1386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Average Bill Amount By Payment Delay</a:t>
            </a:r>
            <a:endParaRPr dirty="0"/>
          </a:p>
        </p:txBody>
      </p:sp>
      <p:pic>
        <p:nvPicPr>
          <p:cNvPr id="12" name="Picture 11">
            <a:extLst>
              <a:ext uri="{FF2B5EF4-FFF2-40B4-BE49-F238E27FC236}">
                <a16:creationId xmlns:a16="http://schemas.microsoft.com/office/drawing/2014/main" id="{11DAD1DC-3E54-41CA-8E8B-2A5BC8F48E23}"/>
              </a:ext>
            </a:extLst>
          </p:cNvPr>
          <p:cNvPicPr>
            <a:picLocks noChangeAspect="1"/>
          </p:cNvPicPr>
          <p:nvPr/>
        </p:nvPicPr>
        <p:blipFill>
          <a:blip r:embed="rId3"/>
          <a:stretch>
            <a:fillRect/>
          </a:stretch>
        </p:blipFill>
        <p:spPr>
          <a:xfrm>
            <a:off x="113169" y="1515210"/>
            <a:ext cx="6262512" cy="3113939"/>
          </a:xfrm>
          <a:prstGeom prst="rect">
            <a:avLst/>
          </a:prstGeom>
        </p:spPr>
      </p:pic>
      <p:pic>
        <p:nvPicPr>
          <p:cNvPr id="15" name="Picture 14">
            <a:extLst>
              <a:ext uri="{FF2B5EF4-FFF2-40B4-BE49-F238E27FC236}">
                <a16:creationId xmlns:a16="http://schemas.microsoft.com/office/drawing/2014/main" id="{D8A40BE6-B3CF-45D0-BFAA-848E27D1FBB2}"/>
              </a:ext>
            </a:extLst>
          </p:cNvPr>
          <p:cNvPicPr>
            <a:picLocks noChangeAspect="1"/>
          </p:cNvPicPr>
          <p:nvPr/>
        </p:nvPicPr>
        <p:blipFill>
          <a:blip r:embed="rId4"/>
          <a:stretch>
            <a:fillRect/>
          </a:stretch>
        </p:blipFill>
        <p:spPr>
          <a:xfrm>
            <a:off x="6458656" y="2109208"/>
            <a:ext cx="2572175" cy="1925942"/>
          </a:xfrm>
          <a:prstGeom prst="rect">
            <a:avLst/>
          </a:prstGeom>
        </p:spPr>
      </p:pic>
    </p:spTree>
    <p:extLst>
      <p:ext uri="{BB962C8B-B14F-4D97-AF65-F5344CB8AC3E}">
        <p14:creationId xmlns:p14="http://schemas.microsoft.com/office/powerpoint/2010/main" val="3916695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96200" y="1386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Total Limit Balance By Payment Delay</a:t>
            </a:r>
            <a:endParaRPr dirty="0"/>
          </a:p>
        </p:txBody>
      </p:sp>
      <p:pic>
        <p:nvPicPr>
          <p:cNvPr id="5" name="Picture 4">
            <a:extLst>
              <a:ext uri="{FF2B5EF4-FFF2-40B4-BE49-F238E27FC236}">
                <a16:creationId xmlns:a16="http://schemas.microsoft.com/office/drawing/2014/main" id="{8BB4EDC4-AF7F-4124-8BF2-6040C0035EB4}"/>
              </a:ext>
            </a:extLst>
          </p:cNvPr>
          <p:cNvPicPr>
            <a:picLocks noChangeAspect="1"/>
          </p:cNvPicPr>
          <p:nvPr/>
        </p:nvPicPr>
        <p:blipFill>
          <a:blip r:embed="rId3"/>
          <a:stretch>
            <a:fillRect/>
          </a:stretch>
        </p:blipFill>
        <p:spPr>
          <a:xfrm>
            <a:off x="533400" y="875223"/>
            <a:ext cx="7823200" cy="3944749"/>
          </a:xfrm>
          <a:prstGeom prst="rect">
            <a:avLst/>
          </a:prstGeom>
        </p:spPr>
      </p:pic>
    </p:spTree>
    <p:extLst>
      <p:ext uri="{BB962C8B-B14F-4D97-AF65-F5344CB8AC3E}">
        <p14:creationId xmlns:p14="http://schemas.microsoft.com/office/powerpoint/2010/main" val="180700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grpSp>
        <p:nvGrpSpPr>
          <p:cNvPr id="1964" name="Google Shape;1964;p63"/>
          <p:cNvGrpSpPr/>
          <p:nvPr/>
        </p:nvGrpSpPr>
        <p:grpSpPr>
          <a:xfrm rot="-5400000">
            <a:off x="6561827" y="980394"/>
            <a:ext cx="1380051" cy="1380570"/>
            <a:chOff x="2416000" y="1808150"/>
            <a:chExt cx="2662650" cy="2663650"/>
          </a:xfrm>
        </p:grpSpPr>
        <p:sp>
          <p:nvSpPr>
            <p:cNvPr id="1965" name="Google Shape;1965;p63"/>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9" name="Google Shape;1969;p63"/>
          <p:cNvSpPr txBox="1">
            <a:spLocks noGrp="1"/>
          </p:cNvSpPr>
          <p:nvPr>
            <p:ph type="title"/>
          </p:nvPr>
        </p:nvSpPr>
        <p:spPr>
          <a:xfrm>
            <a:off x="1936950" y="3072000"/>
            <a:ext cx="5270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 Model</a:t>
            </a:r>
            <a:endParaRPr dirty="0"/>
          </a:p>
        </p:txBody>
      </p:sp>
      <p:sp>
        <p:nvSpPr>
          <p:cNvPr id="1970" name="Google Shape;1970;p63"/>
          <p:cNvSpPr txBox="1">
            <a:spLocks noGrp="1"/>
          </p:cNvSpPr>
          <p:nvPr>
            <p:ph type="title" idx="2"/>
          </p:nvPr>
        </p:nvSpPr>
        <p:spPr>
          <a:xfrm>
            <a:off x="3954001" y="2114150"/>
            <a:ext cx="1236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972" name="Google Shape;1972;p63"/>
          <p:cNvGrpSpPr/>
          <p:nvPr/>
        </p:nvGrpSpPr>
        <p:grpSpPr>
          <a:xfrm rot="-8100000">
            <a:off x="6318790" y="-844226"/>
            <a:ext cx="3063621" cy="3075321"/>
            <a:chOff x="5121100" y="1540450"/>
            <a:chExt cx="3063650" cy="3075350"/>
          </a:xfrm>
        </p:grpSpPr>
        <p:sp>
          <p:nvSpPr>
            <p:cNvPr id="1973" name="Google Shape;1973;p63"/>
            <p:cNvSpPr/>
            <p:nvPr/>
          </p:nvSpPr>
          <p:spPr>
            <a:xfrm>
              <a:off x="5601850" y="1788025"/>
              <a:ext cx="1179925" cy="1412600"/>
            </a:xfrm>
            <a:custGeom>
              <a:avLst/>
              <a:gdLst/>
              <a:ahLst/>
              <a:cxnLst/>
              <a:rect l="l" t="t" r="r" b="b"/>
              <a:pathLst>
                <a:path w="47197" h="56504" extrusionOk="0">
                  <a:moveTo>
                    <a:pt x="16872" y="0"/>
                  </a:moveTo>
                  <a:cubicBezTo>
                    <a:pt x="16610" y="0"/>
                    <a:pt x="16328" y="73"/>
                    <a:pt x="16004" y="222"/>
                  </a:cubicBezTo>
                  <a:cubicBezTo>
                    <a:pt x="14349" y="954"/>
                    <a:pt x="13861" y="3829"/>
                    <a:pt x="16085" y="7220"/>
                  </a:cubicBezTo>
                  <a:cubicBezTo>
                    <a:pt x="18228" y="10610"/>
                    <a:pt x="22242" y="15221"/>
                    <a:pt x="22242" y="15221"/>
                  </a:cubicBezTo>
                  <a:cubicBezTo>
                    <a:pt x="22242" y="15221"/>
                    <a:pt x="22459" y="19832"/>
                    <a:pt x="22893" y="19832"/>
                  </a:cubicBezTo>
                  <a:cubicBezTo>
                    <a:pt x="23327" y="19832"/>
                    <a:pt x="1" y="30655"/>
                    <a:pt x="1954" y="31875"/>
                  </a:cubicBezTo>
                  <a:cubicBezTo>
                    <a:pt x="3934" y="33096"/>
                    <a:pt x="4802" y="36161"/>
                    <a:pt x="4503" y="38602"/>
                  </a:cubicBezTo>
                  <a:cubicBezTo>
                    <a:pt x="4205" y="40989"/>
                    <a:pt x="8572" y="48421"/>
                    <a:pt x="21510" y="49994"/>
                  </a:cubicBezTo>
                  <a:cubicBezTo>
                    <a:pt x="26121" y="50564"/>
                    <a:pt x="29539" y="52652"/>
                    <a:pt x="32305" y="56504"/>
                  </a:cubicBezTo>
                  <a:lnTo>
                    <a:pt x="47196" y="41667"/>
                  </a:lnTo>
                  <a:cubicBezTo>
                    <a:pt x="47196" y="41667"/>
                    <a:pt x="42016" y="37192"/>
                    <a:pt x="41202" y="34127"/>
                  </a:cubicBezTo>
                  <a:cubicBezTo>
                    <a:pt x="40388" y="31034"/>
                    <a:pt x="37676" y="16550"/>
                    <a:pt x="32685" y="13838"/>
                  </a:cubicBezTo>
                  <a:cubicBezTo>
                    <a:pt x="27694" y="11126"/>
                    <a:pt x="22921" y="6243"/>
                    <a:pt x="20588" y="3477"/>
                  </a:cubicBezTo>
                  <a:cubicBezTo>
                    <a:pt x="18690" y="1230"/>
                    <a:pt x="17950" y="0"/>
                    <a:pt x="1687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5601850" y="1969850"/>
              <a:ext cx="921575" cy="979350"/>
            </a:xfrm>
            <a:custGeom>
              <a:avLst/>
              <a:gdLst/>
              <a:ahLst/>
              <a:cxnLst/>
              <a:rect l="l" t="t" r="r" b="b"/>
              <a:pathLst>
                <a:path w="36863" h="39174" extrusionOk="0">
                  <a:moveTo>
                    <a:pt x="16031" y="1"/>
                  </a:moveTo>
                  <a:cubicBezTo>
                    <a:pt x="16031" y="1"/>
                    <a:pt x="16031" y="1"/>
                    <a:pt x="16032" y="2"/>
                  </a:cubicBezTo>
                  <a:lnTo>
                    <a:pt x="16032" y="2"/>
                  </a:lnTo>
                  <a:cubicBezTo>
                    <a:pt x="16032" y="2"/>
                    <a:pt x="16031" y="1"/>
                    <a:pt x="16031" y="1"/>
                  </a:cubicBezTo>
                  <a:close/>
                  <a:moveTo>
                    <a:pt x="16032" y="2"/>
                  </a:moveTo>
                  <a:lnTo>
                    <a:pt x="16032" y="2"/>
                  </a:lnTo>
                  <a:cubicBezTo>
                    <a:pt x="16230" y="204"/>
                    <a:pt x="19259" y="4395"/>
                    <a:pt x="19394" y="4585"/>
                  </a:cubicBezTo>
                  <a:cubicBezTo>
                    <a:pt x="19422" y="4639"/>
                    <a:pt x="19476" y="4666"/>
                    <a:pt x="19476" y="4693"/>
                  </a:cubicBezTo>
                  <a:cubicBezTo>
                    <a:pt x="19611" y="4910"/>
                    <a:pt x="19774" y="5073"/>
                    <a:pt x="19910" y="5236"/>
                  </a:cubicBezTo>
                  <a:lnTo>
                    <a:pt x="19910" y="5263"/>
                  </a:lnTo>
                  <a:cubicBezTo>
                    <a:pt x="20045" y="5480"/>
                    <a:pt x="20208" y="5643"/>
                    <a:pt x="20344" y="5805"/>
                  </a:cubicBezTo>
                  <a:lnTo>
                    <a:pt x="20344" y="5860"/>
                  </a:lnTo>
                  <a:lnTo>
                    <a:pt x="20751" y="6348"/>
                  </a:lnTo>
                  <a:lnTo>
                    <a:pt x="20751" y="6402"/>
                  </a:lnTo>
                  <a:cubicBezTo>
                    <a:pt x="21022" y="6701"/>
                    <a:pt x="21266" y="6999"/>
                    <a:pt x="21456" y="7243"/>
                  </a:cubicBezTo>
                  <a:cubicBezTo>
                    <a:pt x="21673" y="7487"/>
                    <a:pt x="21836" y="7677"/>
                    <a:pt x="21944" y="7785"/>
                  </a:cubicBezTo>
                  <a:cubicBezTo>
                    <a:pt x="22053" y="7921"/>
                    <a:pt x="22107" y="7975"/>
                    <a:pt x="22107" y="7975"/>
                  </a:cubicBezTo>
                  <a:cubicBezTo>
                    <a:pt x="22107" y="7975"/>
                    <a:pt x="22459" y="12614"/>
                    <a:pt x="22893" y="12614"/>
                  </a:cubicBezTo>
                  <a:cubicBezTo>
                    <a:pt x="23327" y="12614"/>
                    <a:pt x="1" y="23409"/>
                    <a:pt x="1954" y="24629"/>
                  </a:cubicBezTo>
                  <a:cubicBezTo>
                    <a:pt x="3934" y="25850"/>
                    <a:pt x="4802" y="28915"/>
                    <a:pt x="4503" y="31356"/>
                  </a:cubicBezTo>
                  <a:cubicBezTo>
                    <a:pt x="4341" y="32712"/>
                    <a:pt x="7433" y="38191"/>
                    <a:pt x="11827" y="39113"/>
                  </a:cubicBezTo>
                  <a:cubicBezTo>
                    <a:pt x="12090" y="39073"/>
                    <a:pt x="12284" y="39058"/>
                    <a:pt x="12437" y="39058"/>
                  </a:cubicBezTo>
                  <a:cubicBezTo>
                    <a:pt x="12860" y="39058"/>
                    <a:pt x="12959" y="39174"/>
                    <a:pt x="13319" y="39174"/>
                  </a:cubicBezTo>
                  <a:cubicBezTo>
                    <a:pt x="13603" y="39174"/>
                    <a:pt x="14049" y="39101"/>
                    <a:pt x="14946" y="38842"/>
                  </a:cubicBezTo>
                  <a:cubicBezTo>
                    <a:pt x="18960" y="37649"/>
                    <a:pt x="21781" y="35208"/>
                    <a:pt x="24412" y="34502"/>
                  </a:cubicBezTo>
                  <a:cubicBezTo>
                    <a:pt x="28155" y="33526"/>
                    <a:pt x="36862" y="22188"/>
                    <a:pt x="36455" y="19503"/>
                  </a:cubicBezTo>
                  <a:cubicBezTo>
                    <a:pt x="35940" y="15814"/>
                    <a:pt x="32007" y="11610"/>
                    <a:pt x="30081" y="9793"/>
                  </a:cubicBezTo>
                  <a:cubicBezTo>
                    <a:pt x="22458" y="2573"/>
                    <a:pt x="16119" y="63"/>
                    <a:pt x="16032" y="2"/>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a:off x="6208075" y="2924625"/>
              <a:ext cx="478775" cy="276000"/>
            </a:xfrm>
            <a:custGeom>
              <a:avLst/>
              <a:gdLst/>
              <a:ahLst/>
              <a:cxnLst/>
              <a:rect l="l" t="t" r="r" b="b"/>
              <a:pathLst>
                <a:path w="19151" h="11040" extrusionOk="0">
                  <a:moveTo>
                    <a:pt x="19150" y="0"/>
                  </a:moveTo>
                  <a:lnTo>
                    <a:pt x="19150" y="0"/>
                  </a:lnTo>
                  <a:cubicBezTo>
                    <a:pt x="14970" y="3543"/>
                    <a:pt x="6648" y="4954"/>
                    <a:pt x="4803" y="4954"/>
                  </a:cubicBezTo>
                  <a:cubicBezTo>
                    <a:pt x="4684" y="4954"/>
                    <a:pt x="4593" y="4948"/>
                    <a:pt x="4530" y="4937"/>
                  </a:cubicBezTo>
                  <a:cubicBezTo>
                    <a:pt x="4307" y="4889"/>
                    <a:pt x="3960" y="4870"/>
                    <a:pt x="3554" y="4870"/>
                  </a:cubicBezTo>
                  <a:cubicBezTo>
                    <a:pt x="2134" y="4870"/>
                    <a:pt x="1" y="5100"/>
                    <a:pt x="1" y="5100"/>
                  </a:cubicBezTo>
                  <a:cubicBezTo>
                    <a:pt x="3283" y="6049"/>
                    <a:pt x="5886" y="7975"/>
                    <a:pt x="8111" y="11040"/>
                  </a:cubicBezTo>
                  <a:lnTo>
                    <a:pt x="19150" y="0"/>
                  </a:ln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5141425" y="1540450"/>
              <a:ext cx="1371825" cy="1353175"/>
            </a:xfrm>
            <a:custGeom>
              <a:avLst/>
              <a:gdLst/>
              <a:ahLst/>
              <a:cxnLst/>
              <a:rect l="l" t="t" r="r" b="b"/>
              <a:pathLst>
                <a:path w="54873" h="54127" extrusionOk="0">
                  <a:moveTo>
                    <a:pt x="18879" y="1"/>
                  </a:moveTo>
                  <a:cubicBezTo>
                    <a:pt x="17828" y="1"/>
                    <a:pt x="16777" y="401"/>
                    <a:pt x="15977" y="1201"/>
                  </a:cubicBezTo>
                  <a:lnTo>
                    <a:pt x="1601" y="15495"/>
                  </a:lnTo>
                  <a:cubicBezTo>
                    <a:pt x="1" y="17096"/>
                    <a:pt x="1" y="19699"/>
                    <a:pt x="1601" y="21300"/>
                  </a:cubicBezTo>
                  <a:lnTo>
                    <a:pt x="33092" y="52926"/>
                  </a:lnTo>
                  <a:cubicBezTo>
                    <a:pt x="33892" y="53726"/>
                    <a:pt x="34943" y="54126"/>
                    <a:pt x="35994" y="54126"/>
                  </a:cubicBezTo>
                  <a:cubicBezTo>
                    <a:pt x="37045" y="54126"/>
                    <a:pt x="38096" y="53726"/>
                    <a:pt x="38896" y="52926"/>
                  </a:cubicBezTo>
                  <a:lnTo>
                    <a:pt x="53272" y="38632"/>
                  </a:lnTo>
                  <a:cubicBezTo>
                    <a:pt x="54872" y="37032"/>
                    <a:pt x="54872" y="34428"/>
                    <a:pt x="53272" y="32827"/>
                  </a:cubicBezTo>
                  <a:lnTo>
                    <a:pt x="21781" y="1201"/>
                  </a:lnTo>
                  <a:cubicBezTo>
                    <a:pt x="20981" y="401"/>
                    <a:pt x="19930" y="1"/>
                    <a:pt x="18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p:cNvSpPr/>
            <p:nvPr/>
          </p:nvSpPr>
          <p:spPr>
            <a:xfrm>
              <a:off x="5121100" y="1543850"/>
              <a:ext cx="1371800" cy="1353150"/>
            </a:xfrm>
            <a:custGeom>
              <a:avLst/>
              <a:gdLst/>
              <a:ahLst/>
              <a:cxnLst/>
              <a:rect l="l" t="t" r="r" b="b"/>
              <a:pathLst>
                <a:path w="54872" h="54126" extrusionOk="0">
                  <a:moveTo>
                    <a:pt x="18878" y="0"/>
                  </a:moveTo>
                  <a:cubicBezTo>
                    <a:pt x="17827" y="0"/>
                    <a:pt x="16776" y="401"/>
                    <a:pt x="15976" y="1201"/>
                  </a:cubicBezTo>
                  <a:lnTo>
                    <a:pt x="1600" y="15495"/>
                  </a:lnTo>
                  <a:cubicBezTo>
                    <a:pt x="0" y="17095"/>
                    <a:pt x="0" y="19699"/>
                    <a:pt x="1600" y="21299"/>
                  </a:cubicBezTo>
                  <a:lnTo>
                    <a:pt x="33091" y="52926"/>
                  </a:lnTo>
                  <a:cubicBezTo>
                    <a:pt x="33891" y="53726"/>
                    <a:pt x="34942" y="54126"/>
                    <a:pt x="35993" y="54126"/>
                  </a:cubicBezTo>
                  <a:cubicBezTo>
                    <a:pt x="37044" y="54126"/>
                    <a:pt x="38095" y="53726"/>
                    <a:pt x="38896" y="52926"/>
                  </a:cubicBezTo>
                  <a:lnTo>
                    <a:pt x="53271" y="38631"/>
                  </a:lnTo>
                  <a:cubicBezTo>
                    <a:pt x="54872" y="37031"/>
                    <a:pt x="54872" y="34427"/>
                    <a:pt x="53271" y="32827"/>
                  </a:cubicBezTo>
                  <a:lnTo>
                    <a:pt x="21780" y="1201"/>
                  </a:lnTo>
                  <a:cubicBezTo>
                    <a:pt x="20980" y="401"/>
                    <a:pt x="19929" y="0"/>
                    <a:pt x="18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p:cNvSpPr/>
            <p:nvPr/>
          </p:nvSpPr>
          <p:spPr>
            <a:xfrm>
              <a:off x="5200425" y="1613850"/>
              <a:ext cx="1152100" cy="1152800"/>
            </a:xfrm>
            <a:custGeom>
              <a:avLst/>
              <a:gdLst/>
              <a:ahLst/>
              <a:cxnLst/>
              <a:rect l="l" t="t" r="r" b="b"/>
              <a:pathLst>
                <a:path w="46084" h="46112" extrusionOk="0">
                  <a:moveTo>
                    <a:pt x="16302" y="1"/>
                  </a:moveTo>
                  <a:lnTo>
                    <a:pt x="1" y="16194"/>
                  </a:lnTo>
                  <a:lnTo>
                    <a:pt x="29783" y="46111"/>
                  </a:lnTo>
                  <a:lnTo>
                    <a:pt x="46084" y="29891"/>
                  </a:lnTo>
                  <a:lnTo>
                    <a:pt x="163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3"/>
            <p:cNvSpPr/>
            <p:nvPr/>
          </p:nvSpPr>
          <p:spPr>
            <a:xfrm>
              <a:off x="6161300" y="2580400"/>
              <a:ext cx="102400" cy="93525"/>
            </a:xfrm>
            <a:custGeom>
              <a:avLst/>
              <a:gdLst/>
              <a:ahLst/>
              <a:cxnLst/>
              <a:rect l="l" t="t" r="r" b="b"/>
              <a:pathLst>
                <a:path w="4096" h="3741" extrusionOk="0">
                  <a:moveTo>
                    <a:pt x="2034" y="187"/>
                  </a:moveTo>
                  <a:cubicBezTo>
                    <a:pt x="2468" y="187"/>
                    <a:pt x="2902" y="357"/>
                    <a:pt x="3228" y="696"/>
                  </a:cubicBezTo>
                  <a:cubicBezTo>
                    <a:pt x="3879" y="1319"/>
                    <a:pt x="3879" y="2432"/>
                    <a:pt x="3228" y="3055"/>
                  </a:cubicBezTo>
                  <a:cubicBezTo>
                    <a:pt x="2906" y="3391"/>
                    <a:pt x="2477" y="3554"/>
                    <a:pt x="2048" y="3554"/>
                  </a:cubicBezTo>
                  <a:cubicBezTo>
                    <a:pt x="1609" y="3554"/>
                    <a:pt x="1170" y="3384"/>
                    <a:pt x="841" y="3055"/>
                  </a:cubicBezTo>
                  <a:cubicBezTo>
                    <a:pt x="217" y="2432"/>
                    <a:pt x="217" y="1319"/>
                    <a:pt x="841" y="696"/>
                  </a:cubicBezTo>
                  <a:cubicBezTo>
                    <a:pt x="1166" y="357"/>
                    <a:pt x="1600" y="187"/>
                    <a:pt x="2034" y="187"/>
                  </a:cubicBezTo>
                  <a:close/>
                  <a:moveTo>
                    <a:pt x="2042" y="0"/>
                  </a:moveTo>
                  <a:cubicBezTo>
                    <a:pt x="1564" y="0"/>
                    <a:pt x="1082" y="184"/>
                    <a:pt x="705" y="560"/>
                  </a:cubicBezTo>
                  <a:cubicBezTo>
                    <a:pt x="0" y="1265"/>
                    <a:pt x="0" y="2459"/>
                    <a:pt x="705" y="3191"/>
                  </a:cubicBezTo>
                  <a:cubicBezTo>
                    <a:pt x="1071" y="3557"/>
                    <a:pt x="1546" y="3740"/>
                    <a:pt x="2024" y="3740"/>
                  </a:cubicBezTo>
                  <a:cubicBezTo>
                    <a:pt x="2502" y="3740"/>
                    <a:pt x="2984" y="3557"/>
                    <a:pt x="3363" y="3191"/>
                  </a:cubicBezTo>
                  <a:cubicBezTo>
                    <a:pt x="4096" y="2459"/>
                    <a:pt x="4096" y="1265"/>
                    <a:pt x="3363" y="560"/>
                  </a:cubicBezTo>
                  <a:cubicBezTo>
                    <a:pt x="3008" y="190"/>
                    <a:pt x="2527" y="0"/>
                    <a:pt x="2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3"/>
            <p:cNvSpPr/>
            <p:nvPr/>
          </p:nvSpPr>
          <p:spPr>
            <a:xfrm>
              <a:off x="5310275" y="1723250"/>
              <a:ext cx="130225" cy="127600"/>
            </a:xfrm>
            <a:custGeom>
              <a:avLst/>
              <a:gdLst/>
              <a:ahLst/>
              <a:cxnLst/>
              <a:rect l="l" t="t" r="r" b="b"/>
              <a:pathLst>
                <a:path w="5209" h="5104" extrusionOk="0">
                  <a:moveTo>
                    <a:pt x="4975" y="0"/>
                  </a:moveTo>
                  <a:cubicBezTo>
                    <a:pt x="4876" y="0"/>
                    <a:pt x="4757" y="43"/>
                    <a:pt x="4639" y="128"/>
                  </a:cubicBezTo>
                  <a:lnTo>
                    <a:pt x="163" y="4576"/>
                  </a:lnTo>
                  <a:cubicBezTo>
                    <a:pt x="28" y="4739"/>
                    <a:pt x="1" y="4928"/>
                    <a:pt x="109" y="5037"/>
                  </a:cubicBezTo>
                  <a:cubicBezTo>
                    <a:pt x="166" y="5082"/>
                    <a:pt x="232" y="5104"/>
                    <a:pt x="299" y="5104"/>
                  </a:cubicBezTo>
                  <a:cubicBezTo>
                    <a:pt x="394" y="5104"/>
                    <a:pt x="491" y="5062"/>
                    <a:pt x="570" y="4983"/>
                  </a:cubicBezTo>
                  <a:lnTo>
                    <a:pt x="5046" y="534"/>
                  </a:lnTo>
                  <a:cubicBezTo>
                    <a:pt x="5181" y="372"/>
                    <a:pt x="5208" y="155"/>
                    <a:pt x="5127" y="46"/>
                  </a:cubicBezTo>
                  <a:cubicBezTo>
                    <a:pt x="5086" y="16"/>
                    <a:pt x="5034" y="0"/>
                    <a:pt x="4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3"/>
            <p:cNvSpPr/>
            <p:nvPr/>
          </p:nvSpPr>
          <p:spPr>
            <a:xfrm>
              <a:off x="5608650" y="1612500"/>
              <a:ext cx="744575" cy="1154825"/>
            </a:xfrm>
            <a:custGeom>
              <a:avLst/>
              <a:gdLst/>
              <a:ahLst/>
              <a:cxnLst/>
              <a:rect l="l" t="t" r="r" b="b"/>
              <a:pathLst>
                <a:path w="29783" h="46193" extrusionOk="0">
                  <a:moveTo>
                    <a:pt x="0" y="1"/>
                  </a:moveTo>
                  <a:lnTo>
                    <a:pt x="13508" y="46193"/>
                  </a:lnTo>
                  <a:lnTo>
                    <a:pt x="29782" y="2994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3"/>
            <p:cNvSpPr/>
            <p:nvPr/>
          </p:nvSpPr>
          <p:spPr>
            <a:xfrm>
              <a:off x="6353875" y="2780875"/>
              <a:ext cx="575050" cy="573000"/>
            </a:xfrm>
            <a:custGeom>
              <a:avLst/>
              <a:gdLst/>
              <a:ahLst/>
              <a:cxnLst/>
              <a:rect l="l" t="t" r="r" b="b"/>
              <a:pathLst>
                <a:path w="23002" h="22920" extrusionOk="0">
                  <a:moveTo>
                    <a:pt x="18933" y="0"/>
                  </a:moveTo>
                  <a:lnTo>
                    <a:pt x="0" y="18851"/>
                  </a:lnTo>
                  <a:lnTo>
                    <a:pt x="4069" y="22920"/>
                  </a:lnTo>
                  <a:lnTo>
                    <a:pt x="23001" y="4069"/>
                  </a:lnTo>
                  <a:lnTo>
                    <a:pt x="18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3"/>
            <p:cNvSpPr/>
            <p:nvPr/>
          </p:nvSpPr>
          <p:spPr>
            <a:xfrm>
              <a:off x="6456950" y="2781550"/>
              <a:ext cx="472650" cy="432650"/>
            </a:xfrm>
            <a:custGeom>
              <a:avLst/>
              <a:gdLst/>
              <a:ahLst/>
              <a:cxnLst/>
              <a:rect l="l" t="t" r="r" b="b"/>
              <a:pathLst>
                <a:path w="18906" h="17306" extrusionOk="0">
                  <a:moveTo>
                    <a:pt x="14837" y="0"/>
                  </a:moveTo>
                  <a:lnTo>
                    <a:pt x="0" y="14728"/>
                  </a:lnTo>
                  <a:cubicBezTo>
                    <a:pt x="0" y="14728"/>
                    <a:pt x="8778" y="6407"/>
                    <a:pt x="11120" y="6407"/>
                  </a:cubicBezTo>
                  <a:cubicBezTo>
                    <a:pt x="11329" y="6407"/>
                    <a:pt x="11486" y="6474"/>
                    <a:pt x="11582" y="6618"/>
                  </a:cubicBezTo>
                  <a:cubicBezTo>
                    <a:pt x="12396" y="7839"/>
                    <a:pt x="8191" y="13806"/>
                    <a:pt x="5615" y="17305"/>
                  </a:cubicBezTo>
                  <a:lnTo>
                    <a:pt x="18905" y="4069"/>
                  </a:lnTo>
                  <a:lnTo>
                    <a:pt x="14837" y="0"/>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3"/>
            <p:cNvSpPr/>
            <p:nvPr/>
          </p:nvSpPr>
          <p:spPr>
            <a:xfrm>
              <a:off x="6395225" y="2822900"/>
              <a:ext cx="1789525" cy="1792900"/>
            </a:xfrm>
            <a:custGeom>
              <a:avLst/>
              <a:gdLst/>
              <a:ahLst/>
              <a:cxnLst/>
              <a:rect l="l" t="t" r="r" b="b"/>
              <a:pathLst>
                <a:path w="71581" h="71716" extrusionOk="0">
                  <a:moveTo>
                    <a:pt x="21944" y="1"/>
                  </a:moveTo>
                  <a:lnTo>
                    <a:pt x="1" y="21862"/>
                  </a:lnTo>
                  <a:lnTo>
                    <a:pt x="49637" y="71716"/>
                  </a:lnTo>
                  <a:lnTo>
                    <a:pt x="71581" y="49881"/>
                  </a:lnTo>
                  <a:lnTo>
                    <a:pt x="219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3"/>
            <p:cNvSpPr/>
            <p:nvPr/>
          </p:nvSpPr>
          <p:spPr>
            <a:xfrm>
              <a:off x="5389625" y="2395050"/>
              <a:ext cx="398450" cy="202550"/>
            </a:xfrm>
            <a:custGeom>
              <a:avLst/>
              <a:gdLst/>
              <a:ahLst/>
              <a:cxnLst/>
              <a:rect l="l" t="t" r="r" b="b"/>
              <a:pathLst>
                <a:path w="15938" h="8102" extrusionOk="0">
                  <a:moveTo>
                    <a:pt x="12376" y="0"/>
                  </a:moveTo>
                  <a:cubicBezTo>
                    <a:pt x="12300" y="0"/>
                    <a:pt x="12225" y="9"/>
                    <a:pt x="12152" y="27"/>
                  </a:cubicBezTo>
                  <a:cubicBezTo>
                    <a:pt x="11175" y="244"/>
                    <a:pt x="4638" y="1980"/>
                    <a:pt x="2197" y="2848"/>
                  </a:cubicBezTo>
                  <a:cubicBezTo>
                    <a:pt x="0" y="3634"/>
                    <a:pt x="1438" y="6401"/>
                    <a:pt x="1438" y="6401"/>
                  </a:cubicBezTo>
                  <a:cubicBezTo>
                    <a:pt x="1888" y="7643"/>
                    <a:pt x="3068" y="8101"/>
                    <a:pt x="4545" y="8101"/>
                  </a:cubicBezTo>
                  <a:cubicBezTo>
                    <a:pt x="7871" y="8101"/>
                    <a:pt x="12698" y="5775"/>
                    <a:pt x="14050" y="4855"/>
                  </a:cubicBezTo>
                  <a:cubicBezTo>
                    <a:pt x="15938" y="3562"/>
                    <a:pt x="13930" y="0"/>
                    <a:pt x="12376"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3"/>
            <p:cNvSpPr/>
            <p:nvPr/>
          </p:nvSpPr>
          <p:spPr>
            <a:xfrm>
              <a:off x="5635775" y="2415150"/>
              <a:ext cx="110550" cy="108900"/>
            </a:xfrm>
            <a:custGeom>
              <a:avLst/>
              <a:gdLst/>
              <a:ahLst/>
              <a:cxnLst/>
              <a:rect l="l" t="t" r="r" b="b"/>
              <a:pathLst>
                <a:path w="4422" h="4356" extrusionOk="0">
                  <a:moveTo>
                    <a:pt x="2151" y="1"/>
                  </a:moveTo>
                  <a:cubicBezTo>
                    <a:pt x="1466" y="1"/>
                    <a:pt x="365" y="630"/>
                    <a:pt x="217" y="1094"/>
                  </a:cubicBezTo>
                  <a:cubicBezTo>
                    <a:pt x="0" y="1718"/>
                    <a:pt x="624" y="3942"/>
                    <a:pt x="1492" y="4322"/>
                  </a:cubicBezTo>
                  <a:cubicBezTo>
                    <a:pt x="1492" y="4322"/>
                    <a:pt x="1576" y="4355"/>
                    <a:pt x="1737" y="4355"/>
                  </a:cubicBezTo>
                  <a:cubicBezTo>
                    <a:pt x="2058" y="4355"/>
                    <a:pt x="2685" y="4223"/>
                    <a:pt x="3553" y="3427"/>
                  </a:cubicBezTo>
                  <a:cubicBezTo>
                    <a:pt x="4421" y="2667"/>
                    <a:pt x="3065" y="769"/>
                    <a:pt x="2604" y="172"/>
                  </a:cubicBezTo>
                  <a:cubicBezTo>
                    <a:pt x="2508" y="52"/>
                    <a:pt x="2346" y="1"/>
                    <a:pt x="2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3"/>
            <p:cNvSpPr/>
            <p:nvPr/>
          </p:nvSpPr>
          <p:spPr>
            <a:xfrm>
              <a:off x="5390300" y="2428925"/>
              <a:ext cx="378400" cy="168650"/>
            </a:xfrm>
            <a:custGeom>
              <a:avLst/>
              <a:gdLst/>
              <a:ahLst/>
              <a:cxnLst/>
              <a:rect l="l" t="t" r="r" b="b"/>
              <a:pathLst>
                <a:path w="15136" h="6746" extrusionOk="0">
                  <a:moveTo>
                    <a:pt x="14159" y="1"/>
                  </a:moveTo>
                  <a:lnTo>
                    <a:pt x="14159" y="1"/>
                  </a:lnTo>
                  <a:cubicBezTo>
                    <a:pt x="14593" y="842"/>
                    <a:pt x="14539" y="2578"/>
                    <a:pt x="13291" y="3283"/>
                  </a:cubicBezTo>
                  <a:cubicBezTo>
                    <a:pt x="10324" y="4971"/>
                    <a:pt x="7946" y="5330"/>
                    <a:pt x="6455" y="5330"/>
                  </a:cubicBezTo>
                  <a:cubicBezTo>
                    <a:pt x="5574" y="5330"/>
                    <a:pt x="5003" y="5205"/>
                    <a:pt x="4801" y="5154"/>
                  </a:cubicBezTo>
                  <a:cubicBezTo>
                    <a:pt x="1329" y="4286"/>
                    <a:pt x="2170" y="1493"/>
                    <a:pt x="2170" y="1493"/>
                  </a:cubicBezTo>
                  <a:lnTo>
                    <a:pt x="2170" y="1493"/>
                  </a:lnTo>
                  <a:cubicBezTo>
                    <a:pt x="0" y="2279"/>
                    <a:pt x="1411" y="5046"/>
                    <a:pt x="1411" y="5046"/>
                  </a:cubicBezTo>
                  <a:cubicBezTo>
                    <a:pt x="1869" y="6287"/>
                    <a:pt x="3051" y="6745"/>
                    <a:pt x="4526" y="6745"/>
                  </a:cubicBezTo>
                  <a:cubicBezTo>
                    <a:pt x="7853" y="6745"/>
                    <a:pt x="12670" y="4412"/>
                    <a:pt x="14023" y="3473"/>
                  </a:cubicBezTo>
                  <a:cubicBezTo>
                    <a:pt x="15135" y="2686"/>
                    <a:pt x="14864" y="1113"/>
                    <a:pt x="14159"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3"/>
            <p:cNvSpPr/>
            <p:nvPr/>
          </p:nvSpPr>
          <p:spPr>
            <a:xfrm>
              <a:off x="5470300" y="2508900"/>
              <a:ext cx="392875" cy="225775"/>
            </a:xfrm>
            <a:custGeom>
              <a:avLst/>
              <a:gdLst/>
              <a:ahLst/>
              <a:cxnLst/>
              <a:rect l="l" t="t" r="r" b="b"/>
              <a:pathLst>
                <a:path w="15715" h="9031" extrusionOk="0">
                  <a:moveTo>
                    <a:pt x="11922" y="0"/>
                  </a:moveTo>
                  <a:cubicBezTo>
                    <a:pt x="11804" y="0"/>
                    <a:pt x="11690" y="18"/>
                    <a:pt x="11583" y="57"/>
                  </a:cubicBezTo>
                  <a:cubicBezTo>
                    <a:pt x="10606" y="409"/>
                    <a:pt x="4341" y="2905"/>
                    <a:pt x="2035" y="4071"/>
                  </a:cubicBezTo>
                  <a:cubicBezTo>
                    <a:pt x="1" y="5075"/>
                    <a:pt x="1737" y="7678"/>
                    <a:pt x="1737" y="7678"/>
                  </a:cubicBezTo>
                  <a:cubicBezTo>
                    <a:pt x="2226" y="8651"/>
                    <a:pt x="3148" y="9031"/>
                    <a:pt x="4279" y="9031"/>
                  </a:cubicBezTo>
                  <a:cubicBezTo>
                    <a:pt x="7595" y="9031"/>
                    <a:pt x="12716" y="5766"/>
                    <a:pt x="14051" y="4613"/>
                  </a:cubicBezTo>
                  <a:cubicBezTo>
                    <a:pt x="15714" y="3126"/>
                    <a:pt x="13467" y="0"/>
                    <a:pt x="1192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3"/>
            <p:cNvSpPr/>
            <p:nvPr/>
          </p:nvSpPr>
          <p:spPr>
            <a:xfrm>
              <a:off x="5710350" y="2529925"/>
              <a:ext cx="112600" cy="109475"/>
            </a:xfrm>
            <a:custGeom>
              <a:avLst/>
              <a:gdLst/>
              <a:ahLst/>
              <a:cxnLst/>
              <a:rect l="l" t="t" r="r" b="b"/>
              <a:pathLst>
                <a:path w="4504" h="4379" extrusionOk="0">
                  <a:moveTo>
                    <a:pt x="2028" y="1"/>
                  </a:moveTo>
                  <a:cubicBezTo>
                    <a:pt x="1339" y="1"/>
                    <a:pt x="225" y="801"/>
                    <a:pt x="136" y="1331"/>
                  </a:cubicBezTo>
                  <a:cubicBezTo>
                    <a:pt x="1" y="1955"/>
                    <a:pt x="869" y="4098"/>
                    <a:pt x="1791" y="4369"/>
                  </a:cubicBezTo>
                  <a:cubicBezTo>
                    <a:pt x="1791" y="4369"/>
                    <a:pt x="1831" y="4379"/>
                    <a:pt x="1907" y="4379"/>
                  </a:cubicBezTo>
                  <a:cubicBezTo>
                    <a:pt x="2167" y="4379"/>
                    <a:pt x="2847" y="4265"/>
                    <a:pt x="3771" y="3257"/>
                  </a:cubicBezTo>
                  <a:cubicBezTo>
                    <a:pt x="4503" y="2362"/>
                    <a:pt x="2930" y="653"/>
                    <a:pt x="2415" y="138"/>
                  </a:cubicBezTo>
                  <a:cubicBezTo>
                    <a:pt x="2319" y="42"/>
                    <a:pt x="2184" y="1"/>
                    <a:pt x="20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3"/>
            <p:cNvSpPr/>
            <p:nvPr/>
          </p:nvSpPr>
          <p:spPr>
            <a:xfrm>
              <a:off x="5469625" y="2540150"/>
              <a:ext cx="370275" cy="193850"/>
            </a:xfrm>
            <a:custGeom>
              <a:avLst/>
              <a:gdLst/>
              <a:ahLst/>
              <a:cxnLst/>
              <a:rect l="l" t="t" r="r" b="b"/>
              <a:pathLst>
                <a:path w="14811" h="7754" extrusionOk="0">
                  <a:moveTo>
                    <a:pt x="13807" y="0"/>
                  </a:moveTo>
                  <a:lnTo>
                    <a:pt x="13807" y="0"/>
                  </a:lnTo>
                  <a:cubicBezTo>
                    <a:pt x="14403" y="814"/>
                    <a:pt x="14648" y="2495"/>
                    <a:pt x="13508" y="3309"/>
                  </a:cubicBezTo>
                  <a:cubicBezTo>
                    <a:pt x="10178" y="5714"/>
                    <a:pt x="7456" y="6078"/>
                    <a:pt x="6073" y="6078"/>
                  </a:cubicBezTo>
                  <a:cubicBezTo>
                    <a:pt x="5631" y="6078"/>
                    <a:pt x="5326" y="6041"/>
                    <a:pt x="5181" y="6022"/>
                  </a:cubicBezTo>
                  <a:cubicBezTo>
                    <a:pt x="2116" y="5560"/>
                    <a:pt x="2062" y="3363"/>
                    <a:pt x="2116" y="2767"/>
                  </a:cubicBezTo>
                  <a:lnTo>
                    <a:pt x="2062" y="2767"/>
                  </a:lnTo>
                  <a:cubicBezTo>
                    <a:pt x="1" y="3825"/>
                    <a:pt x="1764" y="6401"/>
                    <a:pt x="1764" y="6401"/>
                  </a:cubicBezTo>
                  <a:cubicBezTo>
                    <a:pt x="2253" y="7373"/>
                    <a:pt x="3175" y="7753"/>
                    <a:pt x="4308" y="7753"/>
                  </a:cubicBezTo>
                  <a:cubicBezTo>
                    <a:pt x="7631" y="7753"/>
                    <a:pt x="12763" y="4483"/>
                    <a:pt x="14078" y="3309"/>
                  </a:cubicBezTo>
                  <a:cubicBezTo>
                    <a:pt x="14810" y="2631"/>
                    <a:pt x="14783" y="1655"/>
                    <a:pt x="14349" y="732"/>
                  </a:cubicBezTo>
                  <a:cubicBezTo>
                    <a:pt x="14214" y="461"/>
                    <a:pt x="13997" y="217"/>
                    <a:pt x="13807"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3"/>
            <p:cNvSpPr/>
            <p:nvPr/>
          </p:nvSpPr>
          <p:spPr>
            <a:xfrm>
              <a:off x="5588300" y="2595575"/>
              <a:ext cx="429775" cy="254300"/>
            </a:xfrm>
            <a:custGeom>
              <a:avLst/>
              <a:gdLst/>
              <a:ahLst/>
              <a:cxnLst/>
              <a:rect l="l" t="t" r="r" b="b"/>
              <a:pathLst>
                <a:path w="17191" h="10172" extrusionOk="0">
                  <a:moveTo>
                    <a:pt x="13337" y="0"/>
                  </a:moveTo>
                  <a:cubicBezTo>
                    <a:pt x="13179" y="0"/>
                    <a:pt x="13026" y="28"/>
                    <a:pt x="12884" y="89"/>
                  </a:cubicBezTo>
                  <a:cubicBezTo>
                    <a:pt x="11908" y="523"/>
                    <a:pt x="4422" y="3805"/>
                    <a:pt x="2035" y="5269"/>
                  </a:cubicBezTo>
                  <a:cubicBezTo>
                    <a:pt x="0" y="6490"/>
                    <a:pt x="1709" y="9012"/>
                    <a:pt x="1709" y="9012"/>
                  </a:cubicBezTo>
                  <a:cubicBezTo>
                    <a:pt x="2155" y="9838"/>
                    <a:pt x="2974" y="10172"/>
                    <a:pt x="4003" y="10172"/>
                  </a:cubicBezTo>
                  <a:cubicBezTo>
                    <a:pt x="7672" y="10172"/>
                    <a:pt x="13999" y="5920"/>
                    <a:pt x="15461" y="4564"/>
                  </a:cubicBezTo>
                  <a:cubicBezTo>
                    <a:pt x="17191" y="2958"/>
                    <a:pt x="14958" y="0"/>
                    <a:pt x="13337"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3"/>
            <p:cNvSpPr/>
            <p:nvPr/>
          </p:nvSpPr>
          <p:spPr>
            <a:xfrm>
              <a:off x="5858850" y="2618025"/>
              <a:ext cx="118025" cy="112775"/>
            </a:xfrm>
            <a:custGeom>
              <a:avLst/>
              <a:gdLst/>
              <a:ahLst/>
              <a:cxnLst/>
              <a:rect l="l" t="t" r="r" b="b"/>
              <a:pathLst>
                <a:path w="4721" h="4511" extrusionOk="0">
                  <a:moveTo>
                    <a:pt x="2178" y="0"/>
                  </a:moveTo>
                  <a:cubicBezTo>
                    <a:pt x="1494" y="0"/>
                    <a:pt x="250" y="949"/>
                    <a:pt x="136" y="1496"/>
                  </a:cubicBezTo>
                  <a:cubicBezTo>
                    <a:pt x="1" y="2174"/>
                    <a:pt x="869" y="4317"/>
                    <a:pt x="1872" y="4507"/>
                  </a:cubicBezTo>
                  <a:cubicBezTo>
                    <a:pt x="1872" y="4507"/>
                    <a:pt x="1892" y="4510"/>
                    <a:pt x="1930" y="4510"/>
                  </a:cubicBezTo>
                  <a:cubicBezTo>
                    <a:pt x="2137" y="4510"/>
                    <a:pt x="2881" y="4414"/>
                    <a:pt x="3934" y="3178"/>
                  </a:cubicBezTo>
                  <a:cubicBezTo>
                    <a:pt x="4720" y="2283"/>
                    <a:pt x="3012" y="574"/>
                    <a:pt x="2496" y="113"/>
                  </a:cubicBezTo>
                  <a:cubicBezTo>
                    <a:pt x="2418" y="35"/>
                    <a:pt x="2308" y="0"/>
                    <a:pt x="2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5590325" y="2628300"/>
              <a:ext cx="408925" cy="222525"/>
            </a:xfrm>
            <a:custGeom>
              <a:avLst/>
              <a:gdLst/>
              <a:ahLst/>
              <a:cxnLst/>
              <a:rect l="l" t="t" r="r" b="b"/>
              <a:pathLst>
                <a:path w="16357" h="8901" extrusionOk="0">
                  <a:moveTo>
                    <a:pt x="15326" y="0"/>
                  </a:moveTo>
                  <a:lnTo>
                    <a:pt x="15326" y="0"/>
                  </a:lnTo>
                  <a:cubicBezTo>
                    <a:pt x="16139" y="1600"/>
                    <a:pt x="15516" y="2496"/>
                    <a:pt x="13508" y="4069"/>
                  </a:cubicBezTo>
                  <a:cubicBezTo>
                    <a:pt x="11883" y="5316"/>
                    <a:pt x="7240" y="7441"/>
                    <a:pt x="4670" y="7441"/>
                  </a:cubicBezTo>
                  <a:cubicBezTo>
                    <a:pt x="4109" y="7441"/>
                    <a:pt x="3648" y="7340"/>
                    <a:pt x="3337" y="7107"/>
                  </a:cubicBezTo>
                  <a:cubicBezTo>
                    <a:pt x="1628" y="5832"/>
                    <a:pt x="2632" y="3635"/>
                    <a:pt x="2659" y="3581"/>
                  </a:cubicBezTo>
                  <a:lnTo>
                    <a:pt x="2659" y="3581"/>
                  </a:lnTo>
                  <a:cubicBezTo>
                    <a:pt x="2388" y="3716"/>
                    <a:pt x="2171" y="3852"/>
                    <a:pt x="1981" y="3987"/>
                  </a:cubicBezTo>
                  <a:cubicBezTo>
                    <a:pt x="1" y="5262"/>
                    <a:pt x="1655" y="7730"/>
                    <a:pt x="1655" y="7730"/>
                  </a:cubicBezTo>
                  <a:cubicBezTo>
                    <a:pt x="2102" y="8563"/>
                    <a:pt x="2925" y="8900"/>
                    <a:pt x="3958" y="8900"/>
                  </a:cubicBezTo>
                  <a:cubicBezTo>
                    <a:pt x="7635" y="8900"/>
                    <a:pt x="13967" y="4631"/>
                    <a:pt x="15407" y="3255"/>
                  </a:cubicBezTo>
                  <a:cubicBezTo>
                    <a:pt x="16356" y="2333"/>
                    <a:pt x="16058" y="977"/>
                    <a:pt x="15326"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3"/>
            <p:cNvSpPr/>
            <p:nvPr/>
          </p:nvSpPr>
          <p:spPr>
            <a:xfrm>
              <a:off x="5756475" y="2649275"/>
              <a:ext cx="395925" cy="308550"/>
            </a:xfrm>
            <a:custGeom>
              <a:avLst/>
              <a:gdLst/>
              <a:ahLst/>
              <a:cxnLst/>
              <a:rect l="l" t="t" r="r" b="b"/>
              <a:pathLst>
                <a:path w="15837" h="12342" extrusionOk="0">
                  <a:moveTo>
                    <a:pt x="11846" y="1"/>
                  </a:moveTo>
                  <a:cubicBezTo>
                    <a:pt x="11539" y="1"/>
                    <a:pt x="11261" y="77"/>
                    <a:pt x="11040" y="246"/>
                  </a:cubicBezTo>
                  <a:cubicBezTo>
                    <a:pt x="10199" y="897"/>
                    <a:pt x="3662" y="5861"/>
                    <a:pt x="1817" y="7976"/>
                  </a:cubicBezTo>
                  <a:cubicBezTo>
                    <a:pt x="0" y="10038"/>
                    <a:pt x="2441" y="11665"/>
                    <a:pt x="2441" y="11665"/>
                  </a:cubicBezTo>
                  <a:cubicBezTo>
                    <a:pt x="2876" y="12137"/>
                    <a:pt x="3424" y="12341"/>
                    <a:pt x="4047" y="12341"/>
                  </a:cubicBezTo>
                  <a:cubicBezTo>
                    <a:pt x="7578" y="12341"/>
                    <a:pt x="13498" y="5753"/>
                    <a:pt x="14674" y="3908"/>
                  </a:cubicBezTo>
                  <a:cubicBezTo>
                    <a:pt x="15836" y="2108"/>
                    <a:pt x="13456" y="1"/>
                    <a:pt x="11846"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3"/>
            <p:cNvSpPr/>
            <p:nvPr/>
          </p:nvSpPr>
          <p:spPr>
            <a:xfrm>
              <a:off x="5999350" y="2673825"/>
              <a:ext cx="115850" cy="111150"/>
            </a:xfrm>
            <a:custGeom>
              <a:avLst/>
              <a:gdLst/>
              <a:ahLst/>
              <a:cxnLst/>
              <a:rect l="l" t="t" r="r" b="b"/>
              <a:pathLst>
                <a:path w="4634" h="4446" extrusionOk="0">
                  <a:moveTo>
                    <a:pt x="1808" y="1"/>
                  </a:moveTo>
                  <a:cubicBezTo>
                    <a:pt x="1145" y="1"/>
                    <a:pt x="1" y="1364"/>
                    <a:pt x="50" y="1976"/>
                  </a:cubicBezTo>
                  <a:cubicBezTo>
                    <a:pt x="104" y="2650"/>
                    <a:pt x="1467" y="4445"/>
                    <a:pt x="2468" y="4445"/>
                  </a:cubicBezTo>
                  <a:cubicBezTo>
                    <a:pt x="2476" y="4445"/>
                    <a:pt x="2483" y="4445"/>
                    <a:pt x="2491" y="4445"/>
                  </a:cubicBezTo>
                  <a:cubicBezTo>
                    <a:pt x="2491" y="4445"/>
                    <a:pt x="3305" y="4391"/>
                    <a:pt x="4145" y="2655"/>
                  </a:cubicBezTo>
                  <a:cubicBezTo>
                    <a:pt x="4634" y="1570"/>
                    <a:pt x="2654" y="376"/>
                    <a:pt x="2003" y="51"/>
                  </a:cubicBezTo>
                  <a:cubicBezTo>
                    <a:pt x="1945" y="16"/>
                    <a:pt x="1879"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3"/>
            <p:cNvSpPr/>
            <p:nvPr/>
          </p:nvSpPr>
          <p:spPr>
            <a:xfrm>
              <a:off x="5757150" y="2699500"/>
              <a:ext cx="383150" cy="258750"/>
            </a:xfrm>
            <a:custGeom>
              <a:avLst/>
              <a:gdLst/>
              <a:ahLst/>
              <a:cxnLst/>
              <a:rect l="l" t="t" r="r" b="b"/>
              <a:pathLst>
                <a:path w="15326" h="10350" extrusionOk="0">
                  <a:moveTo>
                    <a:pt x="14728" y="0"/>
                  </a:moveTo>
                  <a:cubicBezTo>
                    <a:pt x="15325" y="1736"/>
                    <a:pt x="11663" y="4801"/>
                    <a:pt x="10199" y="5886"/>
                  </a:cubicBezTo>
                  <a:cubicBezTo>
                    <a:pt x="9109" y="6693"/>
                    <a:pt x="7029" y="8431"/>
                    <a:pt x="5120" y="8431"/>
                  </a:cubicBezTo>
                  <a:cubicBezTo>
                    <a:pt x="4462" y="8431"/>
                    <a:pt x="3825" y="8224"/>
                    <a:pt x="3255" y="7703"/>
                  </a:cubicBezTo>
                  <a:cubicBezTo>
                    <a:pt x="2089" y="6645"/>
                    <a:pt x="2197" y="5750"/>
                    <a:pt x="2577" y="5208"/>
                  </a:cubicBezTo>
                  <a:lnTo>
                    <a:pt x="2577" y="5208"/>
                  </a:lnTo>
                  <a:cubicBezTo>
                    <a:pt x="2279" y="5479"/>
                    <a:pt x="2034" y="5750"/>
                    <a:pt x="1818" y="5995"/>
                  </a:cubicBezTo>
                  <a:cubicBezTo>
                    <a:pt x="0" y="8110"/>
                    <a:pt x="2441" y="9683"/>
                    <a:pt x="2441" y="9683"/>
                  </a:cubicBezTo>
                  <a:cubicBezTo>
                    <a:pt x="2869" y="10148"/>
                    <a:pt x="3409" y="10349"/>
                    <a:pt x="4023" y="10349"/>
                  </a:cubicBezTo>
                  <a:cubicBezTo>
                    <a:pt x="7536" y="10349"/>
                    <a:pt x="13470" y="3750"/>
                    <a:pt x="14647" y="1926"/>
                  </a:cubicBezTo>
                  <a:cubicBezTo>
                    <a:pt x="15054" y="1275"/>
                    <a:pt x="15027" y="597"/>
                    <a:pt x="14728"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63"/>
          <p:cNvGrpSpPr/>
          <p:nvPr/>
        </p:nvGrpSpPr>
        <p:grpSpPr>
          <a:xfrm rot="10184688">
            <a:off x="6999223" y="1771394"/>
            <a:ext cx="1060909" cy="1367540"/>
            <a:chOff x="5605250" y="1253125"/>
            <a:chExt cx="694400" cy="895100"/>
          </a:xfrm>
        </p:grpSpPr>
        <p:sp>
          <p:nvSpPr>
            <p:cNvPr id="1998" name="Google Shape;1998;p63"/>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3"/>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3"/>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3"/>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3"/>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3"/>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3"/>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3"/>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3"/>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756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47"/>
          <p:cNvSpPr txBox="1">
            <a:spLocks noGrp="1"/>
          </p:cNvSpPr>
          <p:nvPr>
            <p:ph type="subTitle" idx="1"/>
          </p:nvPr>
        </p:nvSpPr>
        <p:spPr>
          <a:xfrm>
            <a:off x="5084550" y="2957350"/>
            <a:ext cx="2547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D</a:t>
            </a:r>
            <a:r>
              <a:rPr lang="en" dirty="0"/>
              <a:t>efault_payment_next_month</a:t>
            </a:r>
            <a:endParaRPr dirty="0"/>
          </a:p>
        </p:txBody>
      </p:sp>
      <p:sp>
        <p:nvSpPr>
          <p:cNvPr id="1369" name="Google Shape;1369;p47"/>
          <p:cNvSpPr txBox="1">
            <a:spLocks noGrp="1"/>
          </p:cNvSpPr>
          <p:nvPr>
            <p:ph type="subTitle" idx="2"/>
          </p:nvPr>
        </p:nvSpPr>
        <p:spPr>
          <a:xfrm>
            <a:off x="1511849" y="2957350"/>
            <a:ext cx="2547601"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tx1"/>
                </a:solidFill>
              </a:rPr>
              <a:t>A</a:t>
            </a:r>
            <a:r>
              <a:rPr lang="en" dirty="0">
                <a:solidFill>
                  <a:schemeClr val="tx1"/>
                </a:solidFill>
              </a:rPr>
              <a:t>ge, Sex, Education Level, Marital Status,  Limit Balance, Bill Amount, Pay Amount, Pay</a:t>
            </a:r>
            <a:endParaRPr dirty="0">
              <a:solidFill>
                <a:schemeClr val="tx1"/>
              </a:solidFill>
            </a:endParaRPr>
          </a:p>
        </p:txBody>
      </p:sp>
      <p:sp>
        <p:nvSpPr>
          <p:cNvPr id="1370" name="Google Shape;1370;p47"/>
          <p:cNvSpPr txBox="1">
            <a:spLocks noGrp="1"/>
          </p:cNvSpPr>
          <p:nvPr>
            <p:ph type="subTitle" idx="3"/>
          </p:nvPr>
        </p:nvSpPr>
        <p:spPr>
          <a:xfrm>
            <a:off x="1511875" y="2200425"/>
            <a:ext cx="2547600" cy="92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a:t>
            </a:r>
            <a:endParaRPr dirty="0"/>
          </a:p>
        </p:txBody>
      </p:sp>
      <p:sp>
        <p:nvSpPr>
          <p:cNvPr id="1371" name="Google Shape;1371;p47"/>
          <p:cNvSpPr txBox="1">
            <a:spLocks noGrp="1"/>
          </p:cNvSpPr>
          <p:nvPr>
            <p:ph type="subTitle" idx="4"/>
          </p:nvPr>
        </p:nvSpPr>
        <p:spPr>
          <a:xfrm>
            <a:off x="5084550" y="2200425"/>
            <a:ext cx="2547600" cy="92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TARGET</a:t>
            </a:r>
            <a:endParaRPr dirty="0"/>
          </a:p>
        </p:txBody>
      </p:sp>
      <p:grpSp>
        <p:nvGrpSpPr>
          <p:cNvPr id="1372" name="Google Shape;1372;p47"/>
          <p:cNvGrpSpPr/>
          <p:nvPr/>
        </p:nvGrpSpPr>
        <p:grpSpPr>
          <a:xfrm>
            <a:off x="2623868" y="1696950"/>
            <a:ext cx="323561" cy="491979"/>
            <a:chOff x="3795931" y="2996275"/>
            <a:chExt cx="323561" cy="491979"/>
          </a:xfrm>
        </p:grpSpPr>
        <p:sp>
          <p:nvSpPr>
            <p:cNvPr id="1373" name="Google Shape;1373;p47"/>
            <p:cNvSpPr/>
            <p:nvPr/>
          </p:nvSpPr>
          <p:spPr>
            <a:xfrm>
              <a:off x="3836029" y="2996275"/>
              <a:ext cx="243334" cy="57492"/>
            </a:xfrm>
            <a:custGeom>
              <a:avLst/>
              <a:gdLst/>
              <a:ahLst/>
              <a:cxnLst/>
              <a:rect l="l" t="t" r="r" b="b"/>
              <a:pathLst>
                <a:path w="8156" h="1927" extrusionOk="0">
                  <a:moveTo>
                    <a:pt x="1" y="0"/>
                  </a:moveTo>
                  <a:lnTo>
                    <a:pt x="1" y="1927"/>
                  </a:lnTo>
                  <a:lnTo>
                    <a:pt x="8156" y="1927"/>
                  </a:lnTo>
                  <a:lnTo>
                    <a:pt x="8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3815980" y="2996275"/>
              <a:ext cx="276779" cy="28105"/>
            </a:xfrm>
            <a:custGeom>
              <a:avLst/>
              <a:gdLst/>
              <a:ahLst/>
              <a:cxnLst/>
              <a:rect l="l" t="t" r="r" b="b"/>
              <a:pathLst>
                <a:path w="9277" h="942" extrusionOk="0">
                  <a:moveTo>
                    <a:pt x="1" y="0"/>
                  </a:moveTo>
                  <a:lnTo>
                    <a:pt x="1" y="941"/>
                  </a:lnTo>
                  <a:lnTo>
                    <a:pt x="9276" y="941"/>
                  </a:lnTo>
                  <a:lnTo>
                    <a:pt x="9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3795931" y="3152670"/>
              <a:ext cx="322218" cy="237994"/>
            </a:xfrm>
            <a:custGeom>
              <a:avLst/>
              <a:gdLst/>
              <a:ahLst/>
              <a:cxnLst/>
              <a:rect l="l" t="t" r="r" b="b"/>
              <a:pathLst>
                <a:path w="10800" h="7977" extrusionOk="0">
                  <a:moveTo>
                    <a:pt x="5915" y="1031"/>
                  </a:moveTo>
                  <a:lnTo>
                    <a:pt x="5915" y="1524"/>
                  </a:lnTo>
                  <a:cubicBezTo>
                    <a:pt x="6587" y="1704"/>
                    <a:pt x="7035" y="2286"/>
                    <a:pt x="7035" y="2958"/>
                  </a:cubicBezTo>
                  <a:lnTo>
                    <a:pt x="6094" y="2958"/>
                  </a:lnTo>
                  <a:cubicBezTo>
                    <a:pt x="6094" y="2645"/>
                    <a:pt x="5826" y="2420"/>
                    <a:pt x="5422" y="2420"/>
                  </a:cubicBezTo>
                  <a:cubicBezTo>
                    <a:pt x="5019" y="2420"/>
                    <a:pt x="4750" y="2645"/>
                    <a:pt x="4750" y="2958"/>
                  </a:cubicBezTo>
                  <a:cubicBezTo>
                    <a:pt x="4750" y="3227"/>
                    <a:pt x="5019" y="3451"/>
                    <a:pt x="5422" y="3451"/>
                  </a:cubicBezTo>
                  <a:cubicBezTo>
                    <a:pt x="6319" y="3451"/>
                    <a:pt x="7035" y="4123"/>
                    <a:pt x="7035" y="4975"/>
                  </a:cubicBezTo>
                  <a:cubicBezTo>
                    <a:pt x="7035" y="5647"/>
                    <a:pt x="6543" y="6184"/>
                    <a:pt x="5915" y="6364"/>
                  </a:cubicBezTo>
                  <a:lnTo>
                    <a:pt x="5915" y="6857"/>
                  </a:lnTo>
                  <a:lnTo>
                    <a:pt x="4974" y="6857"/>
                  </a:lnTo>
                  <a:lnTo>
                    <a:pt x="4974" y="6364"/>
                  </a:lnTo>
                  <a:cubicBezTo>
                    <a:pt x="4302" y="6184"/>
                    <a:pt x="3854" y="5647"/>
                    <a:pt x="3854" y="4975"/>
                  </a:cubicBezTo>
                  <a:lnTo>
                    <a:pt x="4795" y="4975"/>
                  </a:lnTo>
                  <a:cubicBezTo>
                    <a:pt x="4795" y="5243"/>
                    <a:pt x="5109" y="5468"/>
                    <a:pt x="5467" y="5468"/>
                  </a:cubicBezTo>
                  <a:cubicBezTo>
                    <a:pt x="5870" y="5468"/>
                    <a:pt x="6139" y="5243"/>
                    <a:pt x="6139" y="4975"/>
                  </a:cubicBezTo>
                  <a:cubicBezTo>
                    <a:pt x="6139" y="4661"/>
                    <a:pt x="5870" y="4437"/>
                    <a:pt x="5467" y="4437"/>
                  </a:cubicBezTo>
                  <a:cubicBezTo>
                    <a:pt x="4571" y="4437"/>
                    <a:pt x="3854" y="3765"/>
                    <a:pt x="3854" y="2958"/>
                  </a:cubicBezTo>
                  <a:cubicBezTo>
                    <a:pt x="3854" y="2286"/>
                    <a:pt x="4347" y="1704"/>
                    <a:pt x="4974" y="1524"/>
                  </a:cubicBezTo>
                  <a:lnTo>
                    <a:pt x="4974" y="1031"/>
                  </a:lnTo>
                  <a:close/>
                  <a:moveTo>
                    <a:pt x="0" y="1"/>
                  </a:moveTo>
                  <a:lnTo>
                    <a:pt x="0" y="7977"/>
                  </a:lnTo>
                  <a:lnTo>
                    <a:pt x="10799" y="7977"/>
                  </a:lnTo>
                  <a:lnTo>
                    <a:pt x="10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795931" y="3420052"/>
              <a:ext cx="323561" cy="68203"/>
            </a:xfrm>
            <a:custGeom>
              <a:avLst/>
              <a:gdLst/>
              <a:ahLst/>
              <a:cxnLst/>
              <a:rect l="l" t="t" r="r" b="b"/>
              <a:pathLst>
                <a:path w="10845" h="2286" extrusionOk="0">
                  <a:moveTo>
                    <a:pt x="0" y="1"/>
                  </a:moveTo>
                  <a:lnTo>
                    <a:pt x="0" y="673"/>
                  </a:lnTo>
                  <a:lnTo>
                    <a:pt x="1614" y="2286"/>
                  </a:lnTo>
                  <a:lnTo>
                    <a:pt x="9231" y="2286"/>
                  </a:lnTo>
                  <a:lnTo>
                    <a:pt x="10844" y="673"/>
                  </a:lnTo>
                  <a:lnTo>
                    <a:pt x="108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795931" y="3083155"/>
              <a:ext cx="322218" cy="38815"/>
            </a:xfrm>
            <a:custGeom>
              <a:avLst/>
              <a:gdLst/>
              <a:ahLst/>
              <a:cxnLst/>
              <a:rect l="l" t="t" r="r" b="b"/>
              <a:pathLst>
                <a:path w="10800" h="1301" extrusionOk="0">
                  <a:moveTo>
                    <a:pt x="628" y="1"/>
                  </a:moveTo>
                  <a:lnTo>
                    <a:pt x="0" y="628"/>
                  </a:lnTo>
                  <a:lnTo>
                    <a:pt x="0" y="1300"/>
                  </a:lnTo>
                  <a:lnTo>
                    <a:pt x="10799" y="1300"/>
                  </a:lnTo>
                  <a:lnTo>
                    <a:pt x="10799" y="628"/>
                  </a:lnTo>
                  <a:lnTo>
                    <a:pt x="10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7"/>
          <p:cNvGrpSpPr/>
          <p:nvPr/>
        </p:nvGrpSpPr>
        <p:grpSpPr>
          <a:xfrm>
            <a:off x="6113671" y="1697599"/>
            <a:ext cx="489354" cy="490666"/>
            <a:chOff x="6283871" y="3016324"/>
            <a:chExt cx="489354" cy="490666"/>
          </a:xfrm>
        </p:grpSpPr>
        <p:sp>
          <p:nvSpPr>
            <p:cNvPr id="1379" name="Google Shape;1379;p47"/>
            <p:cNvSpPr/>
            <p:nvPr/>
          </p:nvSpPr>
          <p:spPr>
            <a:xfrm>
              <a:off x="6388145" y="3477544"/>
              <a:ext cx="283462" cy="29447"/>
            </a:xfrm>
            <a:custGeom>
              <a:avLst/>
              <a:gdLst/>
              <a:ahLst/>
              <a:cxnLst/>
              <a:rect l="l" t="t" r="r" b="b"/>
              <a:pathLst>
                <a:path w="9501" h="987" extrusionOk="0">
                  <a:moveTo>
                    <a:pt x="1" y="0"/>
                  </a:moveTo>
                  <a:lnTo>
                    <a:pt x="1" y="986"/>
                  </a:lnTo>
                  <a:lnTo>
                    <a:pt x="9501" y="986"/>
                  </a:lnTo>
                  <a:lnTo>
                    <a:pt x="95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6283871" y="3016324"/>
              <a:ext cx="489354" cy="310194"/>
            </a:xfrm>
            <a:custGeom>
              <a:avLst/>
              <a:gdLst/>
              <a:ahLst/>
              <a:cxnLst/>
              <a:rect l="l" t="t" r="r" b="b"/>
              <a:pathLst>
                <a:path w="16402" h="10397" extrusionOk="0">
                  <a:moveTo>
                    <a:pt x="12816" y="3361"/>
                  </a:moveTo>
                  <a:lnTo>
                    <a:pt x="12816" y="5915"/>
                  </a:lnTo>
                  <a:lnTo>
                    <a:pt x="11875" y="5915"/>
                  </a:lnTo>
                  <a:lnTo>
                    <a:pt x="11875" y="5019"/>
                  </a:lnTo>
                  <a:lnTo>
                    <a:pt x="8739" y="8156"/>
                  </a:lnTo>
                  <a:lnTo>
                    <a:pt x="8067" y="7483"/>
                  </a:lnTo>
                  <a:lnTo>
                    <a:pt x="11203" y="4347"/>
                  </a:lnTo>
                  <a:lnTo>
                    <a:pt x="10307" y="4347"/>
                  </a:lnTo>
                  <a:lnTo>
                    <a:pt x="10307" y="3361"/>
                  </a:lnTo>
                  <a:close/>
                  <a:moveTo>
                    <a:pt x="5871" y="2689"/>
                  </a:moveTo>
                  <a:lnTo>
                    <a:pt x="5871" y="3227"/>
                  </a:lnTo>
                  <a:cubicBezTo>
                    <a:pt x="6543" y="3361"/>
                    <a:pt x="6991" y="3943"/>
                    <a:pt x="6991" y="4616"/>
                  </a:cubicBezTo>
                  <a:lnTo>
                    <a:pt x="6050" y="4616"/>
                  </a:lnTo>
                  <a:cubicBezTo>
                    <a:pt x="6050" y="4347"/>
                    <a:pt x="5781" y="4123"/>
                    <a:pt x="5378" y="4123"/>
                  </a:cubicBezTo>
                  <a:cubicBezTo>
                    <a:pt x="4975" y="4123"/>
                    <a:pt x="4706" y="4347"/>
                    <a:pt x="4706" y="4616"/>
                  </a:cubicBezTo>
                  <a:cubicBezTo>
                    <a:pt x="4706" y="4884"/>
                    <a:pt x="4975" y="5109"/>
                    <a:pt x="5378" y="5109"/>
                  </a:cubicBezTo>
                  <a:cubicBezTo>
                    <a:pt x="6274" y="5109"/>
                    <a:pt x="6991" y="5781"/>
                    <a:pt x="6991" y="6632"/>
                  </a:cubicBezTo>
                  <a:cubicBezTo>
                    <a:pt x="6991" y="7304"/>
                    <a:pt x="6498" y="7842"/>
                    <a:pt x="5871" y="8021"/>
                  </a:cubicBezTo>
                  <a:lnTo>
                    <a:pt x="5871" y="8514"/>
                  </a:lnTo>
                  <a:lnTo>
                    <a:pt x="4930" y="8514"/>
                  </a:lnTo>
                  <a:lnTo>
                    <a:pt x="4930" y="8021"/>
                  </a:lnTo>
                  <a:cubicBezTo>
                    <a:pt x="4258" y="7842"/>
                    <a:pt x="3810" y="7304"/>
                    <a:pt x="3810" y="6632"/>
                  </a:cubicBezTo>
                  <a:lnTo>
                    <a:pt x="4751" y="6632"/>
                  </a:lnTo>
                  <a:cubicBezTo>
                    <a:pt x="4751" y="6901"/>
                    <a:pt x="5064" y="7125"/>
                    <a:pt x="5423" y="7125"/>
                  </a:cubicBezTo>
                  <a:cubicBezTo>
                    <a:pt x="5826" y="7125"/>
                    <a:pt x="6095" y="6901"/>
                    <a:pt x="6095" y="6632"/>
                  </a:cubicBezTo>
                  <a:cubicBezTo>
                    <a:pt x="6095" y="6318"/>
                    <a:pt x="5826" y="6139"/>
                    <a:pt x="5423" y="6139"/>
                  </a:cubicBezTo>
                  <a:cubicBezTo>
                    <a:pt x="4527" y="6139"/>
                    <a:pt x="3810" y="5467"/>
                    <a:pt x="3810" y="4616"/>
                  </a:cubicBezTo>
                  <a:cubicBezTo>
                    <a:pt x="3810" y="3943"/>
                    <a:pt x="4303" y="3361"/>
                    <a:pt x="4930" y="3227"/>
                  </a:cubicBezTo>
                  <a:lnTo>
                    <a:pt x="4930" y="2689"/>
                  </a:lnTo>
                  <a:close/>
                  <a:moveTo>
                    <a:pt x="1" y="0"/>
                  </a:moveTo>
                  <a:lnTo>
                    <a:pt x="1" y="10396"/>
                  </a:lnTo>
                  <a:lnTo>
                    <a:pt x="16401" y="10396"/>
                  </a:lnTo>
                  <a:lnTo>
                    <a:pt x="16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6283871" y="3354564"/>
              <a:ext cx="489354" cy="56179"/>
            </a:xfrm>
            <a:custGeom>
              <a:avLst/>
              <a:gdLst/>
              <a:ahLst/>
              <a:cxnLst/>
              <a:rect l="l" t="t" r="r" b="b"/>
              <a:pathLst>
                <a:path w="16402" h="1883" extrusionOk="0">
                  <a:moveTo>
                    <a:pt x="1" y="0"/>
                  </a:moveTo>
                  <a:lnTo>
                    <a:pt x="1" y="1882"/>
                  </a:lnTo>
                  <a:lnTo>
                    <a:pt x="16401" y="1882"/>
                  </a:lnTo>
                  <a:lnTo>
                    <a:pt x="16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6438954" y="3441443"/>
              <a:ext cx="180502" cy="46811"/>
            </a:xfrm>
            <a:custGeom>
              <a:avLst/>
              <a:gdLst/>
              <a:ahLst/>
              <a:cxnLst/>
              <a:rect l="l" t="t" r="r" b="b"/>
              <a:pathLst>
                <a:path w="6050" h="1569" extrusionOk="0">
                  <a:moveTo>
                    <a:pt x="583" y="1"/>
                  </a:moveTo>
                  <a:lnTo>
                    <a:pt x="1" y="1569"/>
                  </a:lnTo>
                  <a:lnTo>
                    <a:pt x="6050" y="1569"/>
                  </a:lnTo>
                  <a:lnTo>
                    <a:pt x="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82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graphicFrame>
        <p:nvGraphicFramePr>
          <p:cNvPr id="11" name="Content Placeholder 2" descr="SmartArt graphic">
            <a:extLst>
              <a:ext uri="{FF2B5EF4-FFF2-40B4-BE49-F238E27FC236}">
                <a16:creationId xmlns:a16="http://schemas.microsoft.com/office/drawing/2014/main" id="{6A794113-FA4A-4A6D-966C-1DEBC7613CB1}"/>
              </a:ext>
            </a:extLst>
          </p:cNvPr>
          <p:cNvGraphicFramePr>
            <a:graphicFrameLocks/>
          </p:cNvGraphicFramePr>
          <p:nvPr>
            <p:extLst>
              <p:ext uri="{D42A27DB-BD31-4B8C-83A1-F6EECF244321}">
                <p14:modId xmlns:p14="http://schemas.microsoft.com/office/powerpoint/2010/main" val="2137266315"/>
              </p:ext>
            </p:extLst>
          </p:nvPr>
        </p:nvGraphicFramePr>
        <p:xfrm>
          <a:off x="377687" y="1235884"/>
          <a:ext cx="8388626" cy="3358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E29F091-5B06-4B5D-95C8-210EA70A0FB2}"/>
              </a:ext>
            </a:extLst>
          </p:cNvPr>
          <p:cNvSpPr>
            <a:spLocks noGrp="1"/>
          </p:cNvSpPr>
          <p:nvPr>
            <p:ph type="title"/>
          </p:nvPr>
        </p:nvSpPr>
        <p:spPr>
          <a:xfrm>
            <a:off x="720000" y="548781"/>
            <a:ext cx="7704000" cy="572700"/>
          </a:xfrm>
        </p:spPr>
        <p:txBody>
          <a:bodyPr/>
          <a:lstStyle/>
          <a:p>
            <a:pPr algn="ctr"/>
            <a:r>
              <a:rPr lang="en-US" sz="4200" dirty="0"/>
              <a:t>Outline</a:t>
            </a:r>
            <a:endParaRPr lang="id-ID" sz="4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Used Model</a:t>
            </a:r>
            <a:endParaRPr dirty="0"/>
          </a:p>
        </p:txBody>
      </p:sp>
      <p:sp>
        <p:nvSpPr>
          <p:cNvPr id="1417" name="Google Shape;1417;p49"/>
          <p:cNvSpPr txBox="1">
            <a:spLocks noGrp="1"/>
          </p:cNvSpPr>
          <p:nvPr>
            <p:ph type="subTitle" idx="5"/>
          </p:nvPr>
        </p:nvSpPr>
        <p:spPr>
          <a:xfrm>
            <a:off x="2424850" y="1692875"/>
            <a:ext cx="1978200" cy="90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DECISION TREE CLASSFIER</a:t>
            </a:r>
            <a:endParaRPr dirty="0"/>
          </a:p>
        </p:txBody>
      </p:sp>
      <p:sp>
        <p:nvSpPr>
          <p:cNvPr id="1418" name="Google Shape;1418;p49"/>
          <p:cNvSpPr txBox="1">
            <a:spLocks noGrp="1"/>
          </p:cNvSpPr>
          <p:nvPr>
            <p:ph type="subTitle" idx="6"/>
          </p:nvPr>
        </p:nvSpPr>
        <p:spPr>
          <a:xfrm>
            <a:off x="2424850" y="3237575"/>
            <a:ext cx="1978200" cy="90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K-NEIGHBORS CLASSIFIER</a:t>
            </a:r>
            <a:endParaRPr dirty="0"/>
          </a:p>
        </p:txBody>
      </p:sp>
      <p:sp>
        <p:nvSpPr>
          <p:cNvPr id="1419" name="Google Shape;1419;p49"/>
          <p:cNvSpPr txBox="1">
            <a:spLocks noGrp="1"/>
          </p:cNvSpPr>
          <p:nvPr>
            <p:ph type="subTitle" idx="7"/>
          </p:nvPr>
        </p:nvSpPr>
        <p:spPr>
          <a:xfrm>
            <a:off x="6964300" y="1692875"/>
            <a:ext cx="1978200" cy="90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SUPPORT VECTOR MACHINE</a:t>
            </a:r>
            <a:endParaRPr dirty="0"/>
          </a:p>
        </p:txBody>
      </p:sp>
      <p:sp>
        <p:nvSpPr>
          <p:cNvPr id="1420" name="Google Shape;1420;p49"/>
          <p:cNvSpPr txBox="1">
            <a:spLocks noGrp="1"/>
          </p:cNvSpPr>
          <p:nvPr>
            <p:ph type="subTitle" idx="8"/>
          </p:nvPr>
        </p:nvSpPr>
        <p:spPr>
          <a:xfrm>
            <a:off x="4740950" y="3237575"/>
            <a:ext cx="1978200" cy="90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ADAPTIVE BOOST CLASSIFIER</a:t>
            </a:r>
            <a:endParaRPr dirty="0"/>
          </a:p>
        </p:txBody>
      </p:sp>
      <p:sp>
        <p:nvSpPr>
          <p:cNvPr id="15" name="Google Shape;1417;p49">
            <a:extLst>
              <a:ext uri="{FF2B5EF4-FFF2-40B4-BE49-F238E27FC236}">
                <a16:creationId xmlns:a16="http://schemas.microsoft.com/office/drawing/2014/main" id="{5AE2EC8C-DA61-4BAA-A664-ADF24672F362}"/>
              </a:ext>
            </a:extLst>
          </p:cNvPr>
          <p:cNvSpPr txBox="1">
            <a:spLocks/>
          </p:cNvSpPr>
          <p:nvPr/>
        </p:nvSpPr>
        <p:spPr>
          <a:xfrm>
            <a:off x="201500" y="1692875"/>
            <a:ext cx="1978200" cy="90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LOGISITIC REGRESSION</a:t>
            </a:r>
            <a:endParaRPr lang="id-ID" dirty="0"/>
          </a:p>
        </p:txBody>
      </p:sp>
      <p:sp>
        <p:nvSpPr>
          <p:cNvPr id="16" name="Google Shape;1419;p49">
            <a:extLst>
              <a:ext uri="{FF2B5EF4-FFF2-40B4-BE49-F238E27FC236}">
                <a16:creationId xmlns:a16="http://schemas.microsoft.com/office/drawing/2014/main" id="{2402447A-24F1-4AC8-9AD4-4CFD9DD1FC47}"/>
              </a:ext>
            </a:extLst>
          </p:cNvPr>
          <p:cNvSpPr txBox="1">
            <a:spLocks/>
          </p:cNvSpPr>
          <p:nvPr/>
        </p:nvSpPr>
        <p:spPr>
          <a:xfrm>
            <a:off x="4893350" y="1671750"/>
            <a:ext cx="1978200" cy="90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RANDOM FOREST CLASSIFER</a:t>
            </a:r>
            <a:endParaRPr lang="id-ID" dirty="0"/>
          </a:p>
        </p:txBody>
      </p:sp>
    </p:spTree>
    <p:extLst>
      <p:ext uri="{BB962C8B-B14F-4D97-AF65-F5344CB8AC3E}">
        <p14:creationId xmlns:p14="http://schemas.microsoft.com/office/powerpoint/2010/main" val="88258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Modeling Run Timeline</a:t>
            </a:r>
            <a:endParaRPr dirty="0"/>
          </a:p>
        </p:txBody>
      </p:sp>
      <p:sp>
        <p:nvSpPr>
          <p:cNvPr id="1417" name="Google Shape;1417;p49"/>
          <p:cNvSpPr txBox="1">
            <a:spLocks noGrp="1"/>
          </p:cNvSpPr>
          <p:nvPr>
            <p:ph type="subTitle" idx="5"/>
          </p:nvPr>
        </p:nvSpPr>
        <p:spPr>
          <a:xfrm>
            <a:off x="1965008" y="2043440"/>
            <a:ext cx="1643528" cy="6248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Scaling</a:t>
            </a:r>
            <a:endParaRPr dirty="0"/>
          </a:p>
        </p:txBody>
      </p:sp>
      <p:sp>
        <p:nvSpPr>
          <p:cNvPr id="1418" name="Google Shape;1418;p49"/>
          <p:cNvSpPr txBox="1">
            <a:spLocks noGrp="1"/>
          </p:cNvSpPr>
          <p:nvPr>
            <p:ph type="subTitle" idx="6"/>
          </p:nvPr>
        </p:nvSpPr>
        <p:spPr>
          <a:xfrm>
            <a:off x="914388" y="3022534"/>
            <a:ext cx="1589006" cy="5359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Encoding</a:t>
            </a:r>
            <a:endParaRPr dirty="0"/>
          </a:p>
        </p:txBody>
      </p:sp>
      <p:sp>
        <p:nvSpPr>
          <p:cNvPr id="1419" name="Google Shape;1419;p49"/>
          <p:cNvSpPr txBox="1">
            <a:spLocks noGrp="1"/>
          </p:cNvSpPr>
          <p:nvPr>
            <p:ph type="subTitle" idx="7"/>
          </p:nvPr>
        </p:nvSpPr>
        <p:spPr>
          <a:xfrm>
            <a:off x="4979107" y="3153628"/>
            <a:ext cx="1978200" cy="4941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Evaluate Model</a:t>
            </a:r>
            <a:endParaRPr dirty="0"/>
          </a:p>
        </p:txBody>
      </p:sp>
      <p:sp>
        <p:nvSpPr>
          <p:cNvPr id="1420" name="Google Shape;1420;p49"/>
          <p:cNvSpPr txBox="1">
            <a:spLocks noGrp="1"/>
          </p:cNvSpPr>
          <p:nvPr>
            <p:ph type="subTitle" idx="8"/>
          </p:nvPr>
        </p:nvSpPr>
        <p:spPr>
          <a:xfrm>
            <a:off x="2546455" y="3051140"/>
            <a:ext cx="2255171" cy="90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Applying SMOTE for data imbalance</a:t>
            </a:r>
            <a:endParaRPr dirty="0"/>
          </a:p>
        </p:txBody>
      </p:sp>
      <p:sp>
        <p:nvSpPr>
          <p:cNvPr id="15" name="Google Shape;1417;p49">
            <a:extLst>
              <a:ext uri="{FF2B5EF4-FFF2-40B4-BE49-F238E27FC236}">
                <a16:creationId xmlns:a16="http://schemas.microsoft.com/office/drawing/2014/main" id="{5AE2EC8C-DA61-4BAA-A664-ADF24672F362}"/>
              </a:ext>
            </a:extLst>
          </p:cNvPr>
          <p:cNvSpPr txBox="1">
            <a:spLocks/>
          </p:cNvSpPr>
          <p:nvPr/>
        </p:nvSpPr>
        <p:spPr>
          <a:xfrm>
            <a:off x="-3292" y="1874077"/>
            <a:ext cx="1643529" cy="8280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Split Data Train and Data Test</a:t>
            </a:r>
            <a:endParaRPr lang="id-ID" dirty="0"/>
          </a:p>
        </p:txBody>
      </p:sp>
      <p:sp>
        <p:nvSpPr>
          <p:cNvPr id="16" name="Google Shape;1419;p49">
            <a:extLst>
              <a:ext uri="{FF2B5EF4-FFF2-40B4-BE49-F238E27FC236}">
                <a16:creationId xmlns:a16="http://schemas.microsoft.com/office/drawing/2014/main" id="{2402447A-24F1-4AC8-9AD4-4CFD9DD1FC47}"/>
              </a:ext>
            </a:extLst>
          </p:cNvPr>
          <p:cNvSpPr txBox="1">
            <a:spLocks/>
          </p:cNvSpPr>
          <p:nvPr/>
        </p:nvSpPr>
        <p:spPr>
          <a:xfrm>
            <a:off x="3889116" y="2122227"/>
            <a:ext cx="19782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Run Model</a:t>
            </a:r>
            <a:endParaRPr lang="id-ID" dirty="0"/>
          </a:p>
        </p:txBody>
      </p:sp>
      <p:sp>
        <p:nvSpPr>
          <p:cNvPr id="40" name="Google Shape;1419;p49">
            <a:extLst>
              <a:ext uri="{FF2B5EF4-FFF2-40B4-BE49-F238E27FC236}">
                <a16:creationId xmlns:a16="http://schemas.microsoft.com/office/drawing/2014/main" id="{4A26EAFC-36DA-43D7-8211-4B3E5BE74A08}"/>
              </a:ext>
            </a:extLst>
          </p:cNvPr>
          <p:cNvSpPr txBox="1">
            <a:spLocks/>
          </p:cNvSpPr>
          <p:nvPr/>
        </p:nvSpPr>
        <p:spPr>
          <a:xfrm>
            <a:off x="5831053" y="2104754"/>
            <a:ext cx="1978200" cy="4941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Run Hyper Parameter Tuning</a:t>
            </a:r>
            <a:endParaRPr lang="id-ID" dirty="0"/>
          </a:p>
        </p:txBody>
      </p:sp>
      <p:grpSp>
        <p:nvGrpSpPr>
          <p:cNvPr id="3" name="Group 2">
            <a:extLst>
              <a:ext uri="{FF2B5EF4-FFF2-40B4-BE49-F238E27FC236}">
                <a16:creationId xmlns:a16="http://schemas.microsoft.com/office/drawing/2014/main" id="{6EB3F6A0-DD02-4FF1-9D19-428E0C8B54A4}"/>
              </a:ext>
            </a:extLst>
          </p:cNvPr>
          <p:cNvGrpSpPr/>
          <p:nvPr/>
        </p:nvGrpSpPr>
        <p:grpSpPr>
          <a:xfrm>
            <a:off x="720001" y="2668267"/>
            <a:ext cx="8293636" cy="326828"/>
            <a:chOff x="720001" y="2668267"/>
            <a:chExt cx="8293636" cy="326828"/>
          </a:xfrm>
        </p:grpSpPr>
        <p:grpSp>
          <p:nvGrpSpPr>
            <p:cNvPr id="2" name="Group 1">
              <a:extLst>
                <a:ext uri="{FF2B5EF4-FFF2-40B4-BE49-F238E27FC236}">
                  <a16:creationId xmlns:a16="http://schemas.microsoft.com/office/drawing/2014/main" id="{F4B9421C-5929-4066-A284-52BC2CCE963E}"/>
                </a:ext>
              </a:extLst>
            </p:cNvPr>
            <p:cNvGrpSpPr/>
            <p:nvPr/>
          </p:nvGrpSpPr>
          <p:grpSpPr>
            <a:xfrm>
              <a:off x="720001" y="2668780"/>
              <a:ext cx="6320282" cy="326315"/>
              <a:chOff x="792300" y="2708985"/>
              <a:chExt cx="9006774" cy="326315"/>
            </a:xfrm>
          </p:grpSpPr>
          <p:grpSp>
            <p:nvGrpSpPr>
              <p:cNvPr id="9" name="Google Shape;5537;p83">
                <a:extLst>
                  <a:ext uri="{FF2B5EF4-FFF2-40B4-BE49-F238E27FC236}">
                    <a16:creationId xmlns:a16="http://schemas.microsoft.com/office/drawing/2014/main" id="{60757A07-4204-4BA7-840F-F1FECA1740F5}"/>
                  </a:ext>
                </a:extLst>
              </p:cNvPr>
              <p:cNvGrpSpPr/>
              <p:nvPr/>
            </p:nvGrpSpPr>
            <p:grpSpPr>
              <a:xfrm>
                <a:off x="792300" y="2708985"/>
                <a:ext cx="5926000" cy="326315"/>
                <a:chOff x="106648" y="895722"/>
                <a:chExt cx="4481413" cy="374300"/>
              </a:xfrm>
            </p:grpSpPr>
            <p:grpSp>
              <p:nvGrpSpPr>
                <p:cNvPr id="10" name="Google Shape;5538;p83">
                  <a:extLst>
                    <a:ext uri="{FF2B5EF4-FFF2-40B4-BE49-F238E27FC236}">
                      <a16:creationId xmlns:a16="http://schemas.microsoft.com/office/drawing/2014/main" id="{1F600D6E-3E38-4B70-BB5D-E9E23CCBFC3A}"/>
                    </a:ext>
                  </a:extLst>
                </p:cNvPr>
                <p:cNvGrpSpPr/>
                <p:nvPr/>
              </p:nvGrpSpPr>
              <p:grpSpPr>
                <a:xfrm>
                  <a:off x="2233276" y="895722"/>
                  <a:ext cx="1082667" cy="223591"/>
                  <a:chOff x="4808316" y="2800065"/>
                  <a:chExt cx="1999386" cy="412910"/>
                </a:xfrm>
              </p:grpSpPr>
              <p:sp>
                <p:nvSpPr>
                  <p:cNvPr id="28" name="Google Shape;5539;p83">
                    <a:extLst>
                      <a:ext uri="{FF2B5EF4-FFF2-40B4-BE49-F238E27FC236}">
                        <a16:creationId xmlns:a16="http://schemas.microsoft.com/office/drawing/2014/main" id="{5ECA8F46-0FD7-4FB5-B752-62E830FAC637}"/>
                      </a:ext>
                    </a:extLst>
                  </p:cNvPr>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5540;p83">
                    <a:extLst>
                      <a:ext uri="{FF2B5EF4-FFF2-40B4-BE49-F238E27FC236}">
                        <a16:creationId xmlns:a16="http://schemas.microsoft.com/office/drawing/2014/main" id="{58E8DAD2-1E4D-4DA0-8A9B-643EBD8DDB77}"/>
                      </a:ext>
                    </a:extLst>
                  </p:cNvPr>
                  <p:cNvGrpSpPr/>
                  <p:nvPr/>
                </p:nvGrpSpPr>
                <p:grpSpPr>
                  <a:xfrm>
                    <a:off x="4808316" y="2800065"/>
                    <a:ext cx="92400" cy="411825"/>
                    <a:chOff x="845575" y="2563700"/>
                    <a:chExt cx="92400" cy="411825"/>
                  </a:xfrm>
                </p:grpSpPr>
                <p:cxnSp>
                  <p:nvCxnSpPr>
                    <p:cNvPr id="30" name="Google Shape;5541;p83">
                      <a:extLst>
                        <a:ext uri="{FF2B5EF4-FFF2-40B4-BE49-F238E27FC236}">
                          <a16:creationId xmlns:a16="http://schemas.microsoft.com/office/drawing/2014/main" id="{27F0CAA4-EBF6-4B15-B8B1-E176620DBB1D}"/>
                        </a:ext>
                      </a:extLst>
                    </p:cNvPr>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31" name="Google Shape;5542;p83">
                      <a:extLst>
                        <a:ext uri="{FF2B5EF4-FFF2-40B4-BE49-F238E27FC236}">
                          <a16:creationId xmlns:a16="http://schemas.microsoft.com/office/drawing/2014/main" id="{676E591D-E9EB-4C37-B027-83CFE3FC8F1C}"/>
                        </a:ext>
                      </a:extLst>
                    </p:cNvPr>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 name="Google Shape;5543;p83">
                  <a:extLst>
                    <a:ext uri="{FF2B5EF4-FFF2-40B4-BE49-F238E27FC236}">
                      <a16:creationId xmlns:a16="http://schemas.microsoft.com/office/drawing/2014/main" id="{022D5286-FFC4-405C-A52D-0B20CB2D73D8}"/>
                    </a:ext>
                  </a:extLst>
                </p:cNvPr>
                <p:cNvGrpSpPr/>
                <p:nvPr/>
              </p:nvGrpSpPr>
              <p:grpSpPr>
                <a:xfrm>
                  <a:off x="106648" y="895722"/>
                  <a:ext cx="1088401" cy="223591"/>
                  <a:chOff x="881025" y="2800065"/>
                  <a:chExt cx="2009975" cy="412910"/>
                </a:xfrm>
              </p:grpSpPr>
              <p:sp>
                <p:nvSpPr>
                  <p:cNvPr id="24" name="Google Shape;5544;p83">
                    <a:extLst>
                      <a:ext uri="{FF2B5EF4-FFF2-40B4-BE49-F238E27FC236}">
                        <a16:creationId xmlns:a16="http://schemas.microsoft.com/office/drawing/2014/main" id="{A0AB764D-27C0-43ED-B36D-16A5805B4103}"/>
                      </a:ext>
                    </a:extLst>
                  </p:cNvPr>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5545;p83">
                    <a:extLst>
                      <a:ext uri="{FF2B5EF4-FFF2-40B4-BE49-F238E27FC236}">
                        <a16:creationId xmlns:a16="http://schemas.microsoft.com/office/drawing/2014/main" id="{A7D312DD-7393-4E30-AE24-163B18D505C7}"/>
                      </a:ext>
                    </a:extLst>
                  </p:cNvPr>
                  <p:cNvGrpSpPr/>
                  <p:nvPr/>
                </p:nvGrpSpPr>
                <p:grpSpPr>
                  <a:xfrm>
                    <a:off x="881025" y="2800065"/>
                    <a:ext cx="92400" cy="411825"/>
                    <a:chOff x="845575" y="2563700"/>
                    <a:chExt cx="92400" cy="411825"/>
                  </a:xfrm>
                </p:grpSpPr>
                <p:cxnSp>
                  <p:nvCxnSpPr>
                    <p:cNvPr id="26" name="Google Shape;5546;p83">
                      <a:extLst>
                        <a:ext uri="{FF2B5EF4-FFF2-40B4-BE49-F238E27FC236}">
                          <a16:creationId xmlns:a16="http://schemas.microsoft.com/office/drawing/2014/main" id="{2A05CE57-ECD6-48CC-891F-00666F5192BD}"/>
                        </a:ext>
                      </a:extLst>
                    </p:cNvPr>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27" name="Google Shape;5547;p83">
                      <a:extLst>
                        <a:ext uri="{FF2B5EF4-FFF2-40B4-BE49-F238E27FC236}">
                          <a16:creationId xmlns:a16="http://schemas.microsoft.com/office/drawing/2014/main" id="{7E750525-8334-4F57-BB1A-5291B11DD7B4}"/>
                        </a:ext>
                      </a:extLst>
                    </p:cNvPr>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5548;p83">
                  <a:extLst>
                    <a:ext uri="{FF2B5EF4-FFF2-40B4-BE49-F238E27FC236}">
                      <a16:creationId xmlns:a16="http://schemas.microsoft.com/office/drawing/2014/main" id="{81E42E6B-7116-4897-A9EB-94A36E8429A7}"/>
                    </a:ext>
                  </a:extLst>
                </p:cNvPr>
                <p:cNvGrpSpPr/>
                <p:nvPr/>
              </p:nvGrpSpPr>
              <p:grpSpPr>
                <a:xfrm>
                  <a:off x="1172346" y="1047018"/>
                  <a:ext cx="1083151" cy="223003"/>
                  <a:chOff x="2849073" y="3079467"/>
                  <a:chExt cx="2000279" cy="411825"/>
                </a:xfrm>
              </p:grpSpPr>
              <p:sp>
                <p:nvSpPr>
                  <p:cNvPr id="20" name="Google Shape;5549;p83">
                    <a:extLst>
                      <a:ext uri="{FF2B5EF4-FFF2-40B4-BE49-F238E27FC236}">
                        <a16:creationId xmlns:a16="http://schemas.microsoft.com/office/drawing/2014/main" id="{FC72C2B9-40A8-4036-AB17-1FAAF6E995D8}"/>
                      </a:ext>
                    </a:extLst>
                  </p:cNvPr>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550;p83">
                    <a:extLst>
                      <a:ext uri="{FF2B5EF4-FFF2-40B4-BE49-F238E27FC236}">
                        <a16:creationId xmlns:a16="http://schemas.microsoft.com/office/drawing/2014/main" id="{CC615538-F341-48C3-9430-9F5882A39C1B}"/>
                      </a:ext>
                    </a:extLst>
                  </p:cNvPr>
                  <p:cNvGrpSpPr/>
                  <p:nvPr/>
                </p:nvGrpSpPr>
                <p:grpSpPr>
                  <a:xfrm rot="10800000">
                    <a:off x="2849073" y="3079467"/>
                    <a:ext cx="92400" cy="411825"/>
                    <a:chOff x="2070100" y="2563700"/>
                    <a:chExt cx="92400" cy="411825"/>
                  </a:xfrm>
                </p:grpSpPr>
                <p:cxnSp>
                  <p:nvCxnSpPr>
                    <p:cNvPr id="22" name="Google Shape;5551;p83">
                      <a:extLst>
                        <a:ext uri="{FF2B5EF4-FFF2-40B4-BE49-F238E27FC236}">
                          <a16:creationId xmlns:a16="http://schemas.microsoft.com/office/drawing/2014/main" id="{1ED04403-4D56-43EC-9913-9C77833227E8}"/>
                        </a:ext>
                      </a:extLst>
                    </p:cNvPr>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23" name="Google Shape;5552;p83">
                      <a:extLst>
                        <a:ext uri="{FF2B5EF4-FFF2-40B4-BE49-F238E27FC236}">
                          <a16:creationId xmlns:a16="http://schemas.microsoft.com/office/drawing/2014/main" id="{7751B305-BA8D-40B2-804F-37A14E1EB809}"/>
                        </a:ext>
                      </a:extLst>
                    </p:cNvPr>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5553;p83">
                  <a:extLst>
                    <a:ext uri="{FF2B5EF4-FFF2-40B4-BE49-F238E27FC236}">
                      <a16:creationId xmlns:a16="http://schemas.microsoft.com/office/drawing/2014/main" id="{4BC1F501-5D30-417C-8B32-EF288511E301}"/>
                    </a:ext>
                  </a:extLst>
                </p:cNvPr>
                <p:cNvGrpSpPr/>
                <p:nvPr/>
              </p:nvGrpSpPr>
              <p:grpSpPr>
                <a:xfrm>
                  <a:off x="3290132" y="1047018"/>
                  <a:ext cx="1297929" cy="223003"/>
                  <a:chOff x="6760035" y="3079467"/>
                  <a:chExt cx="2396914" cy="411825"/>
                </a:xfrm>
              </p:grpSpPr>
              <p:sp>
                <p:nvSpPr>
                  <p:cNvPr id="14" name="Google Shape;5554;p83">
                    <a:extLst>
                      <a:ext uri="{FF2B5EF4-FFF2-40B4-BE49-F238E27FC236}">
                        <a16:creationId xmlns:a16="http://schemas.microsoft.com/office/drawing/2014/main" id="{CDB94869-549C-4DB9-9D59-11488BEAE6C9}"/>
                      </a:ext>
                    </a:extLst>
                  </p:cNvPr>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5555;p83">
                    <a:extLst>
                      <a:ext uri="{FF2B5EF4-FFF2-40B4-BE49-F238E27FC236}">
                        <a16:creationId xmlns:a16="http://schemas.microsoft.com/office/drawing/2014/main" id="{796B0990-6B52-4F29-9077-F0C5A636EAAE}"/>
                      </a:ext>
                    </a:extLst>
                  </p:cNvPr>
                  <p:cNvGrpSpPr/>
                  <p:nvPr/>
                </p:nvGrpSpPr>
                <p:grpSpPr>
                  <a:xfrm rot="10800000">
                    <a:off x="6760035" y="3079467"/>
                    <a:ext cx="92400" cy="411825"/>
                    <a:chOff x="2070100" y="2563700"/>
                    <a:chExt cx="92400" cy="411825"/>
                  </a:xfrm>
                </p:grpSpPr>
                <p:cxnSp>
                  <p:nvCxnSpPr>
                    <p:cNvPr id="18" name="Google Shape;5556;p83">
                      <a:extLst>
                        <a:ext uri="{FF2B5EF4-FFF2-40B4-BE49-F238E27FC236}">
                          <a16:creationId xmlns:a16="http://schemas.microsoft.com/office/drawing/2014/main" id="{AB96524D-621E-45B6-BC67-B7F689DAFA64}"/>
                        </a:ext>
                      </a:extLst>
                    </p:cNvPr>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9" name="Google Shape;5557;p83">
                      <a:extLst>
                        <a:ext uri="{FF2B5EF4-FFF2-40B4-BE49-F238E27FC236}">
                          <a16:creationId xmlns:a16="http://schemas.microsoft.com/office/drawing/2014/main" id="{85E2CA7C-EE0D-4F1E-9C6B-83AF07913829}"/>
                        </a:ext>
                      </a:extLst>
                    </p:cNvPr>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4" name="Google Shape;5554;p83">
                <a:extLst>
                  <a:ext uri="{FF2B5EF4-FFF2-40B4-BE49-F238E27FC236}">
                    <a16:creationId xmlns:a16="http://schemas.microsoft.com/office/drawing/2014/main" id="{A26342FB-4392-4CB6-8B23-5C12790A00AE}"/>
                  </a:ext>
                </a:extLst>
              </p:cNvPr>
              <p:cNvSpPr/>
              <p:nvPr/>
            </p:nvSpPr>
            <p:spPr>
              <a:xfrm>
                <a:off x="8116851" y="2840377"/>
                <a:ext cx="1682223" cy="63023"/>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5" name="Google Shape;5556;p83">
                <a:extLst>
                  <a:ext uri="{FF2B5EF4-FFF2-40B4-BE49-F238E27FC236}">
                    <a16:creationId xmlns:a16="http://schemas.microsoft.com/office/drawing/2014/main" id="{2833B69F-F1A5-4DDE-B13C-AD872E380BED}"/>
                  </a:ext>
                </a:extLst>
              </p:cNvPr>
              <p:cNvCxnSpPr/>
              <p:nvPr/>
            </p:nvCxnSpPr>
            <p:spPr>
              <a:xfrm rot="10800000">
                <a:off x="8115838" y="2840373"/>
                <a:ext cx="0" cy="169665"/>
              </a:xfrm>
              <a:prstGeom prst="straightConnector1">
                <a:avLst/>
              </a:prstGeom>
              <a:noFill/>
              <a:ln w="9525" cap="flat" cmpd="sng">
                <a:solidFill>
                  <a:srgbClr val="667E92"/>
                </a:solidFill>
                <a:prstDash val="solid"/>
                <a:round/>
                <a:headEnd type="none" w="sm" len="sm"/>
                <a:tailEnd type="none" w="sm" len="sm"/>
              </a:ln>
            </p:spPr>
          </p:cxnSp>
          <p:sp>
            <p:nvSpPr>
              <p:cNvPr id="36" name="Google Shape;5557;p83">
                <a:extLst>
                  <a:ext uri="{FF2B5EF4-FFF2-40B4-BE49-F238E27FC236}">
                    <a16:creationId xmlns:a16="http://schemas.microsoft.com/office/drawing/2014/main" id="{50665FE1-6B8C-4EED-A12E-56F156DCDD65}"/>
                  </a:ext>
                </a:extLst>
              </p:cNvPr>
              <p:cNvSpPr/>
              <p:nvPr/>
            </p:nvSpPr>
            <p:spPr>
              <a:xfrm rot="10800000">
                <a:off x="8082756" y="2991167"/>
                <a:ext cx="66163" cy="4362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39;p83">
                <a:extLst>
                  <a:ext uri="{FF2B5EF4-FFF2-40B4-BE49-F238E27FC236}">
                    <a16:creationId xmlns:a16="http://schemas.microsoft.com/office/drawing/2014/main" id="{DA2FD19C-509B-4E6D-BAAC-3B6E097F70D0}"/>
                  </a:ext>
                </a:extLst>
              </p:cNvPr>
              <p:cNvSpPr/>
              <p:nvPr/>
            </p:nvSpPr>
            <p:spPr>
              <a:xfrm>
                <a:off x="6718509" y="2840884"/>
                <a:ext cx="1402318" cy="63023"/>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5541;p83">
                <a:extLst>
                  <a:ext uri="{FF2B5EF4-FFF2-40B4-BE49-F238E27FC236}">
                    <a16:creationId xmlns:a16="http://schemas.microsoft.com/office/drawing/2014/main" id="{E7F99868-6108-4FDD-BCF5-ED1E92BFC0BA}"/>
                  </a:ext>
                </a:extLst>
              </p:cNvPr>
              <p:cNvCxnSpPr/>
              <p:nvPr/>
            </p:nvCxnSpPr>
            <p:spPr>
              <a:xfrm>
                <a:off x="6718301" y="2733734"/>
                <a:ext cx="0" cy="169666"/>
              </a:xfrm>
              <a:prstGeom prst="straightConnector1">
                <a:avLst/>
              </a:prstGeom>
              <a:noFill/>
              <a:ln w="9525" cap="flat" cmpd="sng">
                <a:solidFill>
                  <a:srgbClr val="667E92"/>
                </a:solidFill>
                <a:prstDash val="solid"/>
                <a:round/>
                <a:headEnd type="none" w="sm" len="sm"/>
                <a:tailEnd type="none" w="sm" len="sm"/>
              </a:ln>
            </p:spPr>
          </p:cxnSp>
          <p:sp>
            <p:nvSpPr>
              <p:cNvPr id="39" name="Google Shape;5542;p83">
                <a:extLst>
                  <a:ext uri="{FF2B5EF4-FFF2-40B4-BE49-F238E27FC236}">
                    <a16:creationId xmlns:a16="http://schemas.microsoft.com/office/drawing/2014/main" id="{C8A323B1-6F0C-4BA9-B7E4-7BF502468090}"/>
                  </a:ext>
                </a:extLst>
              </p:cNvPr>
              <p:cNvSpPr/>
              <p:nvPr/>
            </p:nvSpPr>
            <p:spPr>
              <a:xfrm>
                <a:off x="6685219" y="2708985"/>
                <a:ext cx="66163" cy="4362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5537;p83">
              <a:extLst>
                <a:ext uri="{FF2B5EF4-FFF2-40B4-BE49-F238E27FC236}">
                  <a16:creationId xmlns:a16="http://schemas.microsoft.com/office/drawing/2014/main" id="{F5120DB7-19AC-440B-BA13-45CD9E319EDD}"/>
                </a:ext>
              </a:extLst>
            </p:cNvPr>
            <p:cNvGrpSpPr/>
            <p:nvPr/>
          </p:nvGrpSpPr>
          <p:grpSpPr>
            <a:xfrm>
              <a:off x="4855212" y="2668267"/>
              <a:ext cx="4158425" cy="326315"/>
              <a:chOff x="106648" y="895722"/>
              <a:chExt cx="4481413" cy="374300"/>
            </a:xfrm>
          </p:grpSpPr>
          <p:grpSp>
            <p:nvGrpSpPr>
              <p:cNvPr id="49" name="Google Shape;5538;p83">
                <a:extLst>
                  <a:ext uri="{FF2B5EF4-FFF2-40B4-BE49-F238E27FC236}">
                    <a16:creationId xmlns:a16="http://schemas.microsoft.com/office/drawing/2014/main" id="{E6B97AF0-D642-46AE-97F9-55349636260F}"/>
                  </a:ext>
                </a:extLst>
              </p:cNvPr>
              <p:cNvGrpSpPr/>
              <p:nvPr/>
            </p:nvGrpSpPr>
            <p:grpSpPr>
              <a:xfrm>
                <a:off x="2233276" y="895722"/>
                <a:ext cx="1082667" cy="223591"/>
                <a:chOff x="4808316" y="2800065"/>
                <a:chExt cx="1999386" cy="412910"/>
              </a:xfrm>
            </p:grpSpPr>
            <p:sp>
              <p:nvSpPr>
                <p:cNvPr id="65" name="Google Shape;5539;p83">
                  <a:extLst>
                    <a:ext uri="{FF2B5EF4-FFF2-40B4-BE49-F238E27FC236}">
                      <a16:creationId xmlns:a16="http://schemas.microsoft.com/office/drawing/2014/main" id="{6736C333-608F-45C0-AA50-829C1593845A}"/>
                    </a:ext>
                  </a:extLst>
                </p:cNvPr>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5540;p83">
                  <a:extLst>
                    <a:ext uri="{FF2B5EF4-FFF2-40B4-BE49-F238E27FC236}">
                      <a16:creationId xmlns:a16="http://schemas.microsoft.com/office/drawing/2014/main" id="{0A872899-79EF-4293-99E5-310869B19D0C}"/>
                    </a:ext>
                  </a:extLst>
                </p:cNvPr>
                <p:cNvGrpSpPr/>
                <p:nvPr/>
              </p:nvGrpSpPr>
              <p:grpSpPr>
                <a:xfrm>
                  <a:off x="4808316" y="2800065"/>
                  <a:ext cx="92400" cy="411825"/>
                  <a:chOff x="845575" y="2563700"/>
                  <a:chExt cx="92400" cy="411825"/>
                </a:xfrm>
              </p:grpSpPr>
              <p:cxnSp>
                <p:nvCxnSpPr>
                  <p:cNvPr id="67" name="Google Shape;5541;p83">
                    <a:extLst>
                      <a:ext uri="{FF2B5EF4-FFF2-40B4-BE49-F238E27FC236}">
                        <a16:creationId xmlns:a16="http://schemas.microsoft.com/office/drawing/2014/main" id="{18C974DF-7D67-4FD5-9FEE-85F82C3E112A}"/>
                      </a:ext>
                    </a:extLst>
                  </p:cNvPr>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8" name="Google Shape;5542;p83">
                    <a:extLst>
                      <a:ext uri="{FF2B5EF4-FFF2-40B4-BE49-F238E27FC236}">
                        <a16:creationId xmlns:a16="http://schemas.microsoft.com/office/drawing/2014/main" id="{1C0BF631-2743-48A4-9493-365C34383B82}"/>
                      </a:ext>
                    </a:extLst>
                  </p:cNvPr>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0" name="Google Shape;5543;p83">
                <a:extLst>
                  <a:ext uri="{FF2B5EF4-FFF2-40B4-BE49-F238E27FC236}">
                    <a16:creationId xmlns:a16="http://schemas.microsoft.com/office/drawing/2014/main" id="{ADB4B0C9-885D-4F4B-92AC-848DD3D31D20}"/>
                  </a:ext>
                </a:extLst>
              </p:cNvPr>
              <p:cNvGrpSpPr/>
              <p:nvPr/>
            </p:nvGrpSpPr>
            <p:grpSpPr>
              <a:xfrm>
                <a:off x="106648" y="895722"/>
                <a:ext cx="1088401" cy="223591"/>
                <a:chOff x="881025" y="2800065"/>
                <a:chExt cx="2009975" cy="412910"/>
              </a:xfrm>
            </p:grpSpPr>
            <p:sp>
              <p:nvSpPr>
                <p:cNvPr id="61" name="Google Shape;5544;p83">
                  <a:extLst>
                    <a:ext uri="{FF2B5EF4-FFF2-40B4-BE49-F238E27FC236}">
                      <a16:creationId xmlns:a16="http://schemas.microsoft.com/office/drawing/2014/main" id="{A9D4CCE6-2923-4DAE-8602-F2DF561D0A68}"/>
                    </a:ext>
                  </a:extLst>
                </p:cNvPr>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5545;p83">
                  <a:extLst>
                    <a:ext uri="{FF2B5EF4-FFF2-40B4-BE49-F238E27FC236}">
                      <a16:creationId xmlns:a16="http://schemas.microsoft.com/office/drawing/2014/main" id="{3F8B9E21-3892-4705-A176-9DD1071F7B59}"/>
                    </a:ext>
                  </a:extLst>
                </p:cNvPr>
                <p:cNvGrpSpPr/>
                <p:nvPr/>
              </p:nvGrpSpPr>
              <p:grpSpPr>
                <a:xfrm>
                  <a:off x="881025" y="2800065"/>
                  <a:ext cx="92400" cy="411825"/>
                  <a:chOff x="845575" y="2563700"/>
                  <a:chExt cx="92400" cy="411825"/>
                </a:xfrm>
              </p:grpSpPr>
              <p:cxnSp>
                <p:nvCxnSpPr>
                  <p:cNvPr id="63" name="Google Shape;5546;p83">
                    <a:extLst>
                      <a:ext uri="{FF2B5EF4-FFF2-40B4-BE49-F238E27FC236}">
                        <a16:creationId xmlns:a16="http://schemas.microsoft.com/office/drawing/2014/main" id="{C18E7D6E-645B-4632-9892-1C577825BFC2}"/>
                      </a:ext>
                    </a:extLst>
                  </p:cNvPr>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4" name="Google Shape;5547;p83">
                    <a:extLst>
                      <a:ext uri="{FF2B5EF4-FFF2-40B4-BE49-F238E27FC236}">
                        <a16:creationId xmlns:a16="http://schemas.microsoft.com/office/drawing/2014/main" id="{896E7919-73B1-40B3-AD28-BBD32299B268}"/>
                      </a:ext>
                    </a:extLst>
                  </p:cNvPr>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5548;p83">
                <a:extLst>
                  <a:ext uri="{FF2B5EF4-FFF2-40B4-BE49-F238E27FC236}">
                    <a16:creationId xmlns:a16="http://schemas.microsoft.com/office/drawing/2014/main" id="{4D188A2D-371A-4620-B9ED-DDE14F9BB806}"/>
                  </a:ext>
                </a:extLst>
              </p:cNvPr>
              <p:cNvGrpSpPr/>
              <p:nvPr/>
            </p:nvGrpSpPr>
            <p:grpSpPr>
              <a:xfrm>
                <a:off x="1172346" y="1047018"/>
                <a:ext cx="1083151" cy="223003"/>
                <a:chOff x="2849073" y="3079467"/>
                <a:chExt cx="2000279" cy="411825"/>
              </a:xfrm>
            </p:grpSpPr>
            <p:sp>
              <p:nvSpPr>
                <p:cNvPr id="57" name="Google Shape;5549;p83">
                  <a:extLst>
                    <a:ext uri="{FF2B5EF4-FFF2-40B4-BE49-F238E27FC236}">
                      <a16:creationId xmlns:a16="http://schemas.microsoft.com/office/drawing/2014/main" id="{8FF42441-B1A7-4F7E-9CA9-0E9F882D887B}"/>
                    </a:ext>
                  </a:extLst>
                </p:cNvPr>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550;p83">
                  <a:extLst>
                    <a:ext uri="{FF2B5EF4-FFF2-40B4-BE49-F238E27FC236}">
                      <a16:creationId xmlns:a16="http://schemas.microsoft.com/office/drawing/2014/main" id="{74E043B3-97D1-4C1F-87F7-8306DF6D4165}"/>
                    </a:ext>
                  </a:extLst>
                </p:cNvPr>
                <p:cNvGrpSpPr/>
                <p:nvPr/>
              </p:nvGrpSpPr>
              <p:grpSpPr>
                <a:xfrm rot="10800000">
                  <a:off x="2849073" y="3079467"/>
                  <a:ext cx="92400" cy="411825"/>
                  <a:chOff x="2070100" y="2563700"/>
                  <a:chExt cx="92400" cy="411825"/>
                </a:xfrm>
              </p:grpSpPr>
              <p:cxnSp>
                <p:nvCxnSpPr>
                  <p:cNvPr id="59" name="Google Shape;5551;p83">
                    <a:extLst>
                      <a:ext uri="{FF2B5EF4-FFF2-40B4-BE49-F238E27FC236}">
                        <a16:creationId xmlns:a16="http://schemas.microsoft.com/office/drawing/2014/main" id="{15C541B8-5D2C-4A93-89D7-F7B47C9B907D}"/>
                      </a:ext>
                    </a:extLst>
                  </p:cNvPr>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0" name="Google Shape;5552;p83">
                    <a:extLst>
                      <a:ext uri="{FF2B5EF4-FFF2-40B4-BE49-F238E27FC236}">
                        <a16:creationId xmlns:a16="http://schemas.microsoft.com/office/drawing/2014/main" id="{BEEF882C-8138-43B8-95EA-A36BCDE6FA25}"/>
                      </a:ext>
                    </a:extLst>
                  </p:cNvPr>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5553;p83">
                <a:extLst>
                  <a:ext uri="{FF2B5EF4-FFF2-40B4-BE49-F238E27FC236}">
                    <a16:creationId xmlns:a16="http://schemas.microsoft.com/office/drawing/2014/main" id="{0B99B133-AADF-44CD-B9B5-9631D18E04AE}"/>
                  </a:ext>
                </a:extLst>
              </p:cNvPr>
              <p:cNvGrpSpPr/>
              <p:nvPr/>
            </p:nvGrpSpPr>
            <p:grpSpPr>
              <a:xfrm>
                <a:off x="3290132" y="1047018"/>
                <a:ext cx="1297929" cy="223003"/>
                <a:chOff x="6760035" y="3079467"/>
                <a:chExt cx="2396914" cy="411825"/>
              </a:xfrm>
            </p:grpSpPr>
            <p:sp>
              <p:nvSpPr>
                <p:cNvPr id="53" name="Google Shape;5554;p83">
                  <a:extLst>
                    <a:ext uri="{FF2B5EF4-FFF2-40B4-BE49-F238E27FC236}">
                      <a16:creationId xmlns:a16="http://schemas.microsoft.com/office/drawing/2014/main" id="{15A5C2E3-9DBF-432D-BBFC-AE41C1B05836}"/>
                    </a:ext>
                  </a:extLst>
                </p:cNvPr>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 name="Google Shape;5555;p83">
                  <a:extLst>
                    <a:ext uri="{FF2B5EF4-FFF2-40B4-BE49-F238E27FC236}">
                      <a16:creationId xmlns:a16="http://schemas.microsoft.com/office/drawing/2014/main" id="{24877C71-6470-4EF9-8193-DBF9E2282308}"/>
                    </a:ext>
                  </a:extLst>
                </p:cNvPr>
                <p:cNvGrpSpPr/>
                <p:nvPr/>
              </p:nvGrpSpPr>
              <p:grpSpPr>
                <a:xfrm rot="10800000">
                  <a:off x="6760035" y="3079467"/>
                  <a:ext cx="92400" cy="411825"/>
                  <a:chOff x="2070100" y="2563700"/>
                  <a:chExt cx="92400" cy="411825"/>
                </a:xfrm>
              </p:grpSpPr>
              <p:cxnSp>
                <p:nvCxnSpPr>
                  <p:cNvPr id="55" name="Google Shape;5556;p83">
                    <a:extLst>
                      <a:ext uri="{FF2B5EF4-FFF2-40B4-BE49-F238E27FC236}">
                        <a16:creationId xmlns:a16="http://schemas.microsoft.com/office/drawing/2014/main" id="{C459980B-40FC-4141-8D4C-1033430A6F21}"/>
                      </a:ext>
                    </a:extLst>
                  </p:cNvPr>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56" name="Google Shape;5557;p83">
                    <a:extLst>
                      <a:ext uri="{FF2B5EF4-FFF2-40B4-BE49-F238E27FC236}">
                        <a16:creationId xmlns:a16="http://schemas.microsoft.com/office/drawing/2014/main" id="{BC85276A-6E95-425E-9F51-E09492485696}"/>
                      </a:ext>
                    </a:extLst>
                  </p:cNvPr>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9" name="Google Shape;1419;p49">
            <a:extLst>
              <a:ext uri="{FF2B5EF4-FFF2-40B4-BE49-F238E27FC236}">
                <a16:creationId xmlns:a16="http://schemas.microsoft.com/office/drawing/2014/main" id="{BAAC9AA7-9D97-454C-92AA-77DC1FB5B757}"/>
              </a:ext>
            </a:extLst>
          </p:cNvPr>
          <p:cNvSpPr txBox="1">
            <a:spLocks/>
          </p:cNvSpPr>
          <p:nvPr/>
        </p:nvSpPr>
        <p:spPr>
          <a:xfrm>
            <a:off x="6820153" y="2950961"/>
            <a:ext cx="1978200" cy="9101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Big Shoulders Text"/>
                <a:ea typeface="Big Shoulders Text"/>
                <a:cs typeface="Big Shoulders Text"/>
                <a:sym typeface="Big Shoulders Tex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Run and Evaluate</a:t>
            </a:r>
          </a:p>
          <a:p>
            <a:pPr marL="0" indent="0"/>
            <a:r>
              <a:rPr lang="en-US" dirty="0"/>
              <a:t>Tuned Model</a:t>
            </a:r>
            <a:endParaRPr lang="id-ID" dirty="0"/>
          </a:p>
        </p:txBody>
      </p:sp>
    </p:spTree>
    <p:extLst>
      <p:ext uri="{BB962C8B-B14F-4D97-AF65-F5344CB8AC3E}">
        <p14:creationId xmlns:p14="http://schemas.microsoft.com/office/powerpoint/2010/main" val="414900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50"/>
          <p:cNvSpPr txBox="1">
            <a:spLocks noGrp="1"/>
          </p:cNvSpPr>
          <p:nvPr>
            <p:ph type="title"/>
          </p:nvPr>
        </p:nvSpPr>
        <p:spPr>
          <a:xfrm>
            <a:off x="1936950" y="1804800"/>
            <a:ext cx="5270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 and Conclusion</a:t>
            </a:r>
            <a:endParaRPr dirty="0"/>
          </a:p>
        </p:txBody>
      </p:sp>
      <p:sp>
        <p:nvSpPr>
          <p:cNvPr id="1426" name="Google Shape;1426;p50"/>
          <p:cNvSpPr txBox="1">
            <a:spLocks noGrp="1"/>
          </p:cNvSpPr>
          <p:nvPr>
            <p:ph type="title" idx="2"/>
          </p:nvPr>
        </p:nvSpPr>
        <p:spPr>
          <a:xfrm>
            <a:off x="3954001" y="845575"/>
            <a:ext cx="1236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428" name="Google Shape;1428;p50"/>
          <p:cNvGrpSpPr/>
          <p:nvPr/>
        </p:nvGrpSpPr>
        <p:grpSpPr>
          <a:xfrm>
            <a:off x="3073849" y="3584081"/>
            <a:ext cx="1380051" cy="1380570"/>
            <a:chOff x="2416000" y="1808150"/>
            <a:chExt cx="2662650" cy="2663650"/>
          </a:xfrm>
        </p:grpSpPr>
        <p:sp>
          <p:nvSpPr>
            <p:cNvPr id="1429" name="Google Shape;1429;p50"/>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0"/>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50"/>
          <p:cNvGrpSpPr/>
          <p:nvPr/>
        </p:nvGrpSpPr>
        <p:grpSpPr>
          <a:xfrm flipH="1">
            <a:off x="3207084" y="3830125"/>
            <a:ext cx="1092125" cy="869850"/>
            <a:chOff x="4246625" y="3506675"/>
            <a:chExt cx="1092125" cy="869850"/>
          </a:xfrm>
        </p:grpSpPr>
        <p:sp>
          <p:nvSpPr>
            <p:cNvPr id="1434" name="Google Shape;1434;p50"/>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0"/>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0"/>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0"/>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0"/>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0"/>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50"/>
          <p:cNvGrpSpPr/>
          <p:nvPr/>
        </p:nvGrpSpPr>
        <p:grpSpPr>
          <a:xfrm flipH="1">
            <a:off x="4690099" y="3343431"/>
            <a:ext cx="1380051" cy="1380570"/>
            <a:chOff x="2416000" y="1808150"/>
            <a:chExt cx="2662650" cy="2663650"/>
          </a:xfrm>
        </p:grpSpPr>
        <p:sp>
          <p:nvSpPr>
            <p:cNvPr id="1449" name="Google Shape;1449;p50"/>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50"/>
          <p:cNvGrpSpPr/>
          <p:nvPr/>
        </p:nvGrpSpPr>
        <p:grpSpPr>
          <a:xfrm>
            <a:off x="4844791" y="3589475"/>
            <a:ext cx="1092125" cy="869850"/>
            <a:chOff x="4246625" y="3506675"/>
            <a:chExt cx="1092125" cy="869850"/>
          </a:xfrm>
        </p:grpSpPr>
        <p:sp>
          <p:nvSpPr>
            <p:cNvPr id="1454" name="Google Shape;1454;p50"/>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0"/>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0"/>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50"/>
          <p:cNvGrpSpPr/>
          <p:nvPr/>
        </p:nvGrpSpPr>
        <p:grpSpPr>
          <a:xfrm rot="8851751">
            <a:off x="6139084" y="4142514"/>
            <a:ext cx="417387" cy="367664"/>
            <a:chOff x="4844425" y="1454475"/>
            <a:chExt cx="363475" cy="320175"/>
          </a:xfrm>
        </p:grpSpPr>
        <p:sp>
          <p:nvSpPr>
            <p:cNvPr id="1469" name="Google Shape;1469;p50"/>
            <p:cNvSpPr/>
            <p:nvPr/>
          </p:nvSpPr>
          <p:spPr>
            <a:xfrm>
              <a:off x="5004450" y="1613800"/>
              <a:ext cx="185150" cy="160850"/>
            </a:xfrm>
            <a:custGeom>
              <a:avLst/>
              <a:gdLst/>
              <a:ahLst/>
              <a:cxnLst/>
              <a:rect l="l" t="t" r="r" b="b"/>
              <a:pathLst>
                <a:path w="7406" h="6434" extrusionOk="0">
                  <a:moveTo>
                    <a:pt x="6017" y="1"/>
                  </a:moveTo>
                  <a:cubicBezTo>
                    <a:pt x="5135" y="1"/>
                    <a:pt x="3665" y="177"/>
                    <a:pt x="2360" y="1142"/>
                  </a:cubicBezTo>
                  <a:cubicBezTo>
                    <a:pt x="1031" y="2119"/>
                    <a:pt x="272" y="3692"/>
                    <a:pt x="28" y="5726"/>
                  </a:cubicBezTo>
                  <a:cubicBezTo>
                    <a:pt x="1" y="6052"/>
                    <a:pt x="218" y="6404"/>
                    <a:pt x="597" y="6431"/>
                  </a:cubicBezTo>
                  <a:cubicBezTo>
                    <a:pt x="617" y="6433"/>
                    <a:pt x="637" y="6434"/>
                    <a:pt x="656" y="6434"/>
                  </a:cubicBezTo>
                  <a:cubicBezTo>
                    <a:pt x="986" y="6434"/>
                    <a:pt x="1277" y="6220"/>
                    <a:pt x="1303" y="5862"/>
                  </a:cubicBezTo>
                  <a:cubicBezTo>
                    <a:pt x="1520" y="4207"/>
                    <a:pt x="2116" y="2932"/>
                    <a:pt x="3120" y="2200"/>
                  </a:cubicBezTo>
                  <a:cubicBezTo>
                    <a:pt x="4107" y="1428"/>
                    <a:pt x="5284" y="1298"/>
                    <a:pt x="5975" y="1298"/>
                  </a:cubicBezTo>
                  <a:cubicBezTo>
                    <a:pt x="6329" y="1298"/>
                    <a:pt x="6556" y="1332"/>
                    <a:pt x="6565" y="1332"/>
                  </a:cubicBezTo>
                  <a:cubicBezTo>
                    <a:pt x="6608" y="1340"/>
                    <a:pt x="6652" y="1344"/>
                    <a:pt x="6695" y="1344"/>
                  </a:cubicBezTo>
                  <a:cubicBezTo>
                    <a:pt x="6946" y="1344"/>
                    <a:pt x="7177" y="1211"/>
                    <a:pt x="7270" y="979"/>
                  </a:cubicBezTo>
                  <a:cubicBezTo>
                    <a:pt x="7324" y="898"/>
                    <a:pt x="7351" y="871"/>
                    <a:pt x="7351" y="790"/>
                  </a:cubicBezTo>
                  <a:cubicBezTo>
                    <a:pt x="7406" y="464"/>
                    <a:pt x="7189" y="111"/>
                    <a:pt x="6809" y="57"/>
                  </a:cubicBezTo>
                  <a:cubicBezTo>
                    <a:pt x="6772" y="48"/>
                    <a:pt x="6473" y="1"/>
                    <a:pt x="6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0"/>
            <p:cNvSpPr/>
            <p:nvPr/>
          </p:nvSpPr>
          <p:spPr>
            <a:xfrm>
              <a:off x="4927150" y="1534850"/>
              <a:ext cx="271275" cy="233025"/>
            </a:xfrm>
            <a:custGeom>
              <a:avLst/>
              <a:gdLst/>
              <a:ahLst/>
              <a:cxnLst/>
              <a:rect l="l" t="t" r="r" b="b"/>
              <a:pathLst>
                <a:path w="10851" h="9321" extrusionOk="0">
                  <a:moveTo>
                    <a:pt x="9505" y="0"/>
                  </a:moveTo>
                  <a:cubicBezTo>
                    <a:pt x="7304" y="0"/>
                    <a:pt x="950" y="761"/>
                    <a:pt x="28" y="8613"/>
                  </a:cubicBezTo>
                  <a:cubicBezTo>
                    <a:pt x="1" y="8938"/>
                    <a:pt x="245" y="9291"/>
                    <a:pt x="624" y="9318"/>
                  </a:cubicBezTo>
                  <a:cubicBezTo>
                    <a:pt x="643" y="9320"/>
                    <a:pt x="661" y="9320"/>
                    <a:pt x="679" y="9320"/>
                  </a:cubicBezTo>
                  <a:cubicBezTo>
                    <a:pt x="988" y="9320"/>
                    <a:pt x="1304" y="9107"/>
                    <a:pt x="1330" y="8748"/>
                  </a:cubicBezTo>
                  <a:cubicBezTo>
                    <a:pt x="2131" y="1880"/>
                    <a:pt x="7590" y="1292"/>
                    <a:pt x="9452" y="1292"/>
                  </a:cubicBezTo>
                  <a:cubicBezTo>
                    <a:pt x="9796" y="1292"/>
                    <a:pt x="10017" y="1312"/>
                    <a:pt x="10064" y="1317"/>
                  </a:cubicBezTo>
                  <a:cubicBezTo>
                    <a:pt x="10085" y="1319"/>
                    <a:pt x="10107" y="1319"/>
                    <a:pt x="10129" y="1319"/>
                  </a:cubicBezTo>
                  <a:cubicBezTo>
                    <a:pt x="10404" y="1319"/>
                    <a:pt x="10666" y="1163"/>
                    <a:pt x="10742" y="937"/>
                  </a:cubicBezTo>
                  <a:cubicBezTo>
                    <a:pt x="10796" y="883"/>
                    <a:pt x="10796" y="801"/>
                    <a:pt x="10823" y="747"/>
                  </a:cubicBezTo>
                  <a:cubicBezTo>
                    <a:pt x="10850" y="394"/>
                    <a:pt x="10606" y="69"/>
                    <a:pt x="10253" y="42"/>
                  </a:cubicBezTo>
                  <a:cubicBezTo>
                    <a:pt x="10235" y="32"/>
                    <a:pt x="9958" y="0"/>
                    <a:pt x="9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0"/>
            <p:cNvSpPr/>
            <p:nvPr/>
          </p:nvSpPr>
          <p:spPr>
            <a:xfrm>
              <a:off x="4844425" y="1454475"/>
              <a:ext cx="363475" cy="306950"/>
            </a:xfrm>
            <a:custGeom>
              <a:avLst/>
              <a:gdLst/>
              <a:ahLst/>
              <a:cxnLst/>
              <a:rect l="l" t="t" r="r" b="b"/>
              <a:pathLst>
                <a:path w="14539" h="12278" extrusionOk="0">
                  <a:moveTo>
                    <a:pt x="13093" y="1"/>
                  </a:moveTo>
                  <a:cubicBezTo>
                    <a:pt x="10377" y="1"/>
                    <a:pt x="1773" y="833"/>
                    <a:pt x="55" y="11529"/>
                  </a:cubicBezTo>
                  <a:cubicBezTo>
                    <a:pt x="0" y="11855"/>
                    <a:pt x="217" y="12208"/>
                    <a:pt x="597" y="12262"/>
                  </a:cubicBezTo>
                  <a:cubicBezTo>
                    <a:pt x="639" y="12272"/>
                    <a:pt x="682" y="12277"/>
                    <a:pt x="725" y="12277"/>
                  </a:cubicBezTo>
                  <a:cubicBezTo>
                    <a:pt x="1010" y="12277"/>
                    <a:pt x="1286" y="12050"/>
                    <a:pt x="1357" y="11719"/>
                  </a:cubicBezTo>
                  <a:cubicBezTo>
                    <a:pt x="2876" y="2192"/>
                    <a:pt x="10220" y="1316"/>
                    <a:pt x="12838" y="1316"/>
                  </a:cubicBezTo>
                  <a:cubicBezTo>
                    <a:pt x="13350" y="1316"/>
                    <a:pt x="13681" y="1349"/>
                    <a:pt x="13752" y="1358"/>
                  </a:cubicBezTo>
                  <a:cubicBezTo>
                    <a:pt x="13774" y="1360"/>
                    <a:pt x="13796" y="1361"/>
                    <a:pt x="13817" y="1361"/>
                  </a:cubicBezTo>
                  <a:cubicBezTo>
                    <a:pt x="14089" y="1361"/>
                    <a:pt x="14330" y="1205"/>
                    <a:pt x="14430" y="978"/>
                  </a:cubicBezTo>
                  <a:cubicBezTo>
                    <a:pt x="14457" y="897"/>
                    <a:pt x="14457" y="843"/>
                    <a:pt x="14485" y="734"/>
                  </a:cubicBezTo>
                  <a:cubicBezTo>
                    <a:pt x="14539" y="382"/>
                    <a:pt x="14295" y="56"/>
                    <a:pt x="13915" y="29"/>
                  </a:cubicBezTo>
                  <a:cubicBezTo>
                    <a:pt x="13894" y="29"/>
                    <a:pt x="13593" y="1"/>
                    <a:pt x="130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50"/>
          <p:cNvGrpSpPr/>
          <p:nvPr/>
        </p:nvGrpSpPr>
        <p:grpSpPr>
          <a:xfrm rot="-1541149">
            <a:off x="2651690" y="3619291"/>
            <a:ext cx="417366" cy="367646"/>
            <a:chOff x="4844425" y="1454475"/>
            <a:chExt cx="363475" cy="320175"/>
          </a:xfrm>
        </p:grpSpPr>
        <p:sp>
          <p:nvSpPr>
            <p:cNvPr id="1473" name="Google Shape;1473;p50"/>
            <p:cNvSpPr/>
            <p:nvPr/>
          </p:nvSpPr>
          <p:spPr>
            <a:xfrm>
              <a:off x="5004450" y="1613800"/>
              <a:ext cx="185150" cy="160850"/>
            </a:xfrm>
            <a:custGeom>
              <a:avLst/>
              <a:gdLst/>
              <a:ahLst/>
              <a:cxnLst/>
              <a:rect l="l" t="t" r="r" b="b"/>
              <a:pathLst>
                <a:path w="7406" h="6434" extrusionOk="0">
                  <a:moveTo>
                    <a:pt x="6017" y="1"/>
                  </a:moveTo>
                  <a:cubicBezTo>
                    <a:pt x="5135" y="1"/>
                    <a:pt x="3665" y="177"/>
                    <a:pt x="2360" y="1142"/>
                  </a:cubicBezTo>
                  <a:cubicBezTo>
                    <a:pt x="1031" y="2119"/>
                    <a:pt x="272" y="3692"/>
                    <a:pt x="28" y="5726"/>
                  </a:cubicBezTo>
                  <a:cubicBezTo>
                    <a:pt x="1" y="6052"/>
                    <a:pt x="218" y="6404"/>
                    <a:pt x="597" y="6431"/>
                  </a:cubicBezTo>
                  <a:cubicBezTo>
                    <a:pt x="617" y="6433"/>
                    <a:pt x="637" y="6434"/>
                    <a:pt x="656" y="6434"/>
                  </a:cubicBezTo>
                  <a:cubicBezTo>
                    <a:pt x="986" y="6434"/>
                    <a:pt x="1277" y="6220"/>
                    <a:pt x="1303" y="5862"/>
                  </a:cubicBezTo>
                  <a:cubicBezTo>
                    <a:pt x="1520" y="4207"/>
                    <a:pt x="2116" y="2932"/>
                    <a:pt x="3120" y="2200"/>
                  </a:cubicBezTo>
                  <a:cubicBezTo>
                    <a:pt x="4107" y="1428"/>
                    <a:pt x="5284" y="1298"/>
                    <a:pt x="5975" y="1298"/>
                  </a:cubicBezTo>
                  <a:cubicBezTo>
                    <a:pt x="6329" y="1298"/>
                    <a:pt x="6556" y="1332"/>
                    <a:pt x="6565" y="1332"/>
                  </a:cubicBezTo>
                  <a:cubicBezTo>
                    <a:pt x="6608" y="1340"/>
                    <a:pt x="6652" y="1344"/>
                    <a:pt x="6695" y="1344"/>
                  </a:cubicBezTo>
                  <a:cubicBezTo>
                    <a:pt x="6946" y="1344"/>
                    <a:pt x="7177" y="1211"/>
                    <a:pt x="7270" y="979"/>
                  </a:cubicBezTo>
                  <a:cubicBezTo>
                    <a:pt x="7324" y="898"/>
                    <a:pt x="7351" y="871"/>
                    <a:pt x="7351" y="790"/>
                  </a:cubicBezTo>
                  <a:cubicBezTo>
                    <a:pt x="7406" y="464"/>
                    <a:pt x="7189" y="111"/>
                    <a:pt x="6809" y="57"/>
                  </a:cubicBezTo>
                  <a:cubicBezTo>
                    <a:pt x="6772" y="48"/>
                    <a:pt x="6473" y="1"/>
                    <a:pt x="6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4927150" y="1534850"/>
              <a:ext cx="271275" cy="233025"/>
            </a:xfrm>
            <a:custGeom>
              <a:avLst/>
              <a:gdLst/>
              <a:ahLst/>
              <a:cxnLst/>
              <a:rect l="l" t="t" r="r" b="b"/>
              <a:pathLst>
                <a:path w="10851" h="9321" extrusionOk="0">
                  <a:moveTo>
                    <a:pt x="9505" y="0"/>
                  </a:moveTo>
                  <a:cubicBezTo>
                    <a:pt x="7304" y="0"/>
                    <a:pt x="950" y="761"/>
                    <a:pt x="28" y="8613"/>
                  </a:cubicBezTo>
                  <a:cubicBezTo>
                    <a:pt x="1" y="8938"/>
                    <a:pt x="245" y="9291"/>
                    <a:pt x="624" y="9318"/>
                  </a:cubicBezTo>
                  <a:cubicBezTo>
                    <a:pt x="643" y="9320"/>
                    <a:pt x="661" y="9320"/>
                    <a:pt x="679" y="9320"/>
                  </a:cubicBezTo>
                  <a:cubicBezTo>
                    <a:pt x="988" y="9320"/>
                    <a:pt x="1304" y="9107"/>
                    <a:pt x="1330" y="8748"/>
                  </a:cubicBezTo>
                  <a:cubicBezTo>
                    <a:pt x="2131" y="1880"/>
                    <a:pt x="7590" y="1292"/>
                    <a:pt x="9452" y="1292"/>
                  </a:cubicBezTo>
                  <a:cubicBezTo>
                    <a:pt x="9796" y="1292"/>
                    <a:pt x="10017" y="1312"/>
                    <a:pt x="10064" y="1317"/>
                  </a:cubicBezTo>
                  <a:cubicBezTo>
                    <a:pt x="10085" y="1319"/>
                    <a:pt x="10107" y="1319"/>
                    <a:pt x="10129" y="1319"/>
                  </a:cubicBezTo>
                  <a:cubicBezTo>
                    <a:pt x="10404" y="1319"/>
                    <a:pt x="10666" y="1163"/>
                    <a:pt x="10742" y="937"/>
                  </a:cubicBezTo>
                  <a:cubicBezTo>
                    <a:pt x="10796" y="883"/>
                    <a:pt x="10796" y="801"/>
                    <a:pt x="10823" y="747"/>
                  </a:cubicBezTo>
                  <a:cubicBezTo>
                    <a:pt x="10850" y="394"/>
                    <a:pt x="10606" y="69"/>
                    <a:pt x="10253" y="42"/>
                  </a:cubicBezTo>
                  <a:cubicBezTo>
                    <a:pt x="10235" y="32"/>
                    <a:pt x="9958" y="0"/>
                    <a:pt x="9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4844425" y="1454475"/>
              <a:ext cx="363475" cy="306950"/>
            </a:xfrm>
            <a:custGeom>
              <a:avLst/>
              <a:gdLst/>
              <a:ahLst/>
              <a:cxnLst/>
              <a:rect l="l" t="t" r="r" b="b"/>
              <a:pathLst>
                <a:path w="14539" h="12278" extrusionOk="0">
                  <a:moveTo>
                    <a:pt x="13093" y="1"/>
                  </a:moveTo>
                  <a:cubicBezTo>
                    <a:pt x="10377" y="1"/>
                    <a:pt x="1773" y="833"/>
                    <a:pt x="55" y="11529"/>
                  </a:cubicBezTo>
                  <a:cubicBezTo>
                    <a:pt x="0" y="11855"/>
                    <a:pt x="217" y="12208"/>
                    <a:pt x="597" y="12262"/>
                  </a:cubicBezTo>
                  <a:cubicBezTo>
                    <a:pt x="639" y="12272"/>
                    <a:pt x="682" y="12277"/>
                    <a:pt x="725" y="12277"/>
                  </a:cubicBezTo>
                  <a:cubicBezTo>
                    <a:pt x="1010" y="12277"/>
                    <a:pt x="1286" y="12050"/>
                    <a:pt x="1357" y="11719"/>
                  </a:cubicBezTo>
                  <a:cubicBezTo>
                    <a:pt x="2876" y="2192"/>
                    <a:pt x="10220" y="1316"/>
                    <a:pt x="12838" y="1316"/>
                  </a:cubicBezTo>
                  <a:cubicBezTo>
                    <a:pt x="13350" y="1316"/>
                    <a:pt x="13681" y="1349"/>
                    <a:pt x="13752" y="1358"/>
                  </a:cubicBezTo>
                  <a:cubicBezTo>
                    <a:pt x="13774" y="1360"/>
                    <a:pt x="13796" y="1361"/>
                    <a:pt x="13817" y="1361"/>
                  </a:cubicBezTo>
                  <a:cubicBezTo>
                    <a:pt x="14089" y="1361"/>
                    <a:pt x="14330" y="1205"/>
                    <a:pt x="14430" y="978"/>
                  </a:cubicBezTo>
                  <a:cubicBezTo>
                    <a:pt x="14457" y="897"/>
                    <a:pt x="14457" y="843"/>
                    <a:pt x="14485" y="734"/>
                  </a:cubicBezTo>
                  <a:cubicBezTo>
                    <a:pt x="14539" y="382"/>
                    <a:pt x="14295" y="56"/>
                    <a:pt x="13915" y="29"/>
                  </a:cubicBezTo>
                  <a:cubicBezTo>
                    <a:pt x="13894" y="29"/>
                    <a:pt x="13593" y="1"/>
                    <a:pt x="13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5083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46"/>
          <p:cNvSpPr txBox="1">
            <a:spLocks noGrp="1"/>
          </p:cNvSpPr>
          <p:nvPr>
            <p:ph type="title"/>
          </p:nvPr>
        </p:nvSpPr>
        <p:spPr>
          <a:xfrm>
            <a:off x="716550" y="142349"/>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MODEL</a:t>
            </a:r>
            <a:endParaRPr dirty="0"/>
          </a:p>
        </p:txBody>
      </p:sp>
      <p:grpSp>
        <p:nvGrpSpPr>
          <p:cNvPr id="17" name="Group 16">
            <a:extLst>
              <a:ext uri="{FF2B5EF4-FFF2-40B4-BE49-F238E27FC236}">
                <a16:creationId xmlns:a16="http://schemas.microsoft.com/office/drawing/2014/main" id="{B3B0F4AD-66C8-4101-A3E4-00371A770731}"/>
              </a:ext>
            </a:extLst>
          </p:cNvPr>
          <p:cNvGrpSpPr/>
          <p:nvPr/>
        </p:nvGrpSpPr>
        <p:grpSpPr>
          <a:xfrm>
            <a:off x="5842872" y="3002759"/>
            <a:ext cx="1933574" cy="1728876"/>
            <a:chOff x="6985700" y="3150286"/>
            <a:chExt cx="1795442" cy="1625884"/>
          </a:xfrm>
        </p:grpSpPr>
        <p:pic>
          <p:nvPicPr>
            <p:cNvPr id="7" name="Picture 6">
              <a:extLst>
                <a:ext uri="{FF2B5EF4-FFF2-40B4-BE49-F238E27FC236}">
                  <a16:creationId xmlns:a16="http://schemas.microsoft.com/office/drawing/2014/main" id="{5F2174C1-36F9-4FB9-98A6-35DCE07D6DEB}"/>
                </a:ext>
              </a:extLst>
            </p:cNvPr>
            <p:cNvPicPr>
              <a:picLocks noChangeAspect="1"/>
            </p:cNvPicPr>
            <p:nvPr/>
          </p:nvPicPr>
          <p:blipFill>
            <a:blip r:embed="rId3"/>
            <a:stretch>
              <a:fillRect/>
            </a:stretch>
          </p:blipFill>
          <p:spPr>
            <a:xfrm>
              <a:off x="6985700" y="3150286"/>
              <a:ext cx="1795442" cy="812942"/>
            </a:xfrm>
            <a:prstGeom prst="rect">
              <a:avLst/>
            </a:prstGeom>
          </p:spPr>
        </p:pic>
        <p:pic>
          <p:nvPicPr>
            <p:cNvPr id="9" name="Picture 8">
              <a:extLst>
                <a:ext uri="{FF2B5EF4-FFF2-40B4-BE49-F238E27FC236}">
                  <a16:creationId xmlns:a16="http://schemas.microsoft.com/office/drawing/2014/main" id="{BF115B67-D562-4601-8F24-CB2712A6429A}"/>
                </a:ext>
              </a:extLst>
            </p:cNvPr>
            <p:cNvPicPr>
              <a:picLocks noChangeAspect="1"/>
            </p:cNvPicPr>
            <p:nvPr/>
          </p:nvPicPr>
          <p:blipFill>
            <a:blip r:embed="rId4"/>
            <a:stretch>
              <a:fillRect/>
            </a:stretch>
          </p:blipFill>
          <p:spPr>
            <a:xfrm>
              <a:off x="6985700" y="3963228"/>
              <a:ext cx="1780730" cy="812942"/>
            </a:xfrm>
            <a:prstGeom prst="rect">
              <a:avLst/>
            </a:prstGeom>
          </p:spPr>
        </p:pic>
      </p:grpSp>
      <p:pic>
        <p:nvPicPr>
          <p:cNvPr id="6" name="Picture 5">
            <a:extLst>
              <a:ext uri="{FF2B5EF4-FFF2-40B4-BE49-F238E27FC236}">
                <a16:creationId xmlns:a16="http://schemas.microsoft.com/office/drawing/2014/main" id="{1D9139EA-F3BF-4BE7-ABE7-415BDA7C268C}"/>
              </a:ext>
            </a:extLst>
          </p:cNvPr>
          <p:cNvPicPr>
            <a:picLocks noChangeAspect="1"/>
          </p:cNvPicPr>
          <p:nvPr/>
        </p:nvPicPr>
        <p:blipFill>
          <a:blip r:embed="rId5"/>
          <a:stretch>
            <a:fillRect/>
          </a:stretch>
        </p:blipFill>
        <p:spPr>
          <a:xfrm>
            <a:off x="259475" y="930459"/>
            <a:ext cx="1734591" cy="1665924"/>
          </a:xfrm>
          <a:prstGeom prst="rect">
            <a:avLst/>
          </a:prstGeom>
        </p:spPr>
      </p:pic>
      <p:pic>
        <p:nvPicPr>
          <p:cNvPr id="10" name="Picture 9">
            <a:extLst>
              <a:ext uri="{FF2B5EF4-FFF2-40B4-BE49-F238E27FC236}">
                <a16:creationId xmlns:a16="http://schemas.microsoft.com/office/drawing/2014/main" id="{BD9B6CA7-FCE4-49B0-BAAB-9E29DAC25C13}"/>
              </a:ext>
            </a:extLst>
          </p:cNvPr>
          <p:cNvPicPr>
            <a:picLocks noChangeAspect="1"/>
          </p:cNvPicPr>
          <p:nvPr/>
        </p:nvPicPr>
        <p:blipFill>
          <a:blip r:embed="rId6"/>
          <a:stretch>
            <a:fillRect/>
          </a:stretch>
        </p:blipFill>
        <p:spPr>
          <a:xfrm>
            <a:off x="2405859" y="930459"/>
            <a:ext cx="1734591" cy="1678061"/>
          </a:xfrm>
          <a:prstGeom prst="rect">
            <a:avLst/>
          </a:prstGeom>
        </p:spPr>
      </p:pic>
      <p:pic>
        <p:nvPicPr>
          <p:cNvPr id="12" name="Picture 11">
            <a:extLst>
              <a:ext uri="{FF2B5EF4-FFF2-40B4-BE49-F238E27FC236}">
                <a16:creationId xmlns:a16="http://schemas.microsoft.com/office/drawing/2014/main" id="{64FFA3B9-B754-4995-A601-937615BB5BE4}"/>
              </a:ext>
            </a:extLst>
          </p:cNvPr>
          <p:cNvPicPr>
            <a:picLocks noChangeAspect="1"/>
          </p:cNvPicPr>
          <p:nvPr/>
        </p:nvPicPr>
        <p:blipFill>
          <a:blip r:embed="rId7"/>
          <a:stretch>
            <a:fillRect/>
          </a:stretch>
        </p:blipFill>
        <p:spPr>
          <a:xfrm>
            <a:off x="4563505" y="823692"/>
            <a:ext cx="1818090" cy="1728877"/>
          </a:xfrm>
          <a:prstGeom prst="rect">
            <a:avLst/>
          </a:prstGeom>
        </p:spPr>
      </p:pic>
      <p:pic>
        <p:nvPicPr>
          <p:cNvPr id="14" name="Picture 13">
            <a:extLst>
              <a:ext uri="{FF2B5EF4-FFF2-40B4-BE49-F238E27FC236}">
                <a16:creationId xmlns:a16="http://schemas.microsoft.com/office/drawing/2014/main" id="{1015243E-28B5-499D-8BC8-B71F9898F244}"/>
              </a:ext>
            </a:extLst>
          </p:cNvPr>
          <p:cNvPicPr>
            <a:picLocks noChangeAspect="1"/>
          </p:cNvPicPr>
          <p:nvPr/>
        </p:nvPicPr>
        <p:blipFill>
          <a:blip r:embed="rId8"/>
          <a:stretch>
            <a:fillRect/>
          </a:stretch>
        </p:blipFill>
        <p:spPr>
          <a:xfrm>
            <a:off x="6939895" y="810175"/>
            <a:ext cx="1830167" cy="1761575"/>
          </a:xfrm>
          <a:prstGeom prst="rect">
            <a:avLst/>
          </a:prstGeom>
        </p:spPr>
      </p:pic>
      <p:pic>
        <p:nvPicPr>
          <p:cNvPr id="16" name="Picture 15">
            <a:extLst>
              <a:ext uri="{FF2B5EF4-FFF2-40B4-BE49-F238E27FC236}">
                <a16:creationId xmlns:a16="http://schemas.microsoft.com/office/drawing/2014/main" id="{0969625E-A6C9-41A2-ABC6-91D18E864343}"/>
              </a:ext>
            </a:extLst>
          </p:cNvPr>
          <p:cNvPicPr>
            <a:picLocks noChangeAspect="1"/>
          </p:cNvPicPr>
          <p:nvPr/>
        </p:nvPicPr>
        <p:blipFill>
          <a:blip r:embed="rId9"/>
          <a:stretch>
            <a:fillRect/>
          </a:stretch>
        </p:blipFill>
        <p:spPr>
          <a:xfrm>
            <a:off x="1150014" y="2970056"/>
            <a:ext cx="1809242" cy="1735017"/>
          </a:xfrm>
          <a:prstGeom prst="rect">
            <a:avLst/>
          </a:prstGeom>
        </p:spPr>
      </p:pic>
      <p:pic>
        <p:nvPicPr>
          <p:cNvPr id="19" name="Picture 18">
            <a:extLst>
              <a:ext uri="{FF2B5EF4-FFF2-40B4-BE49-F238E27FC236}">
                <a16:creationId xmlns:a16="http://schemas.microsoft.com/office/drawing/2014/main" id="{5AA3AFAB-3E7A-4FED-B3CC-CB49674FDC4C}"/>
              </a:ext>
            </a:extLst>
          </p:cNvPr>
          <p:cNvPicPr>
            <a:picLocks noChangeAspect="1"/>
          </p:cNvPicPr>
          <p:nvPr/>
        </p:nvPicPr>
        <p:blipFill>
          <a:blip r:embed="rId10"/>
          <a:stretch>
            <a:fillRect/>
          </a:stretch>
        </p:blipFill>
        <p:spPr>
          <a:xfrm>
            <a:off x="3435635" y="2982901"/>
            <a:ext cx="1786069" cy="1722172"/>
          </a:xfrm>
          <a:prstGeom prst="rect">
            <a:avLst/>
          </a:prstGeom>
        </p:spPr>
      </p:pic>
      <p:sp>
        <p:nvSpPr>
          <p:cNvPr id="40" name="Google Shape;1417;p49">
            <a:extLst>
              <a:ext uri="{FF2B5EF4-FFF2-40B4-BE49-F238E27FC236}">
                <a16:creationId xmlns:a16="http://schemas.microsoft.com/office/drawing/2014/main" id="{CFD4DDB8-0265-4894-A356-6595246BCC5D}"/>
              </a:ext>
            </a:extLst>
          </p:cNvPr>
          <p:cNvSpPr txBox="1">
            <a:spLocks/>
          </p:cNvSpPr>
          <p:nvPr/>
        </p:nvSpPr>
        <p:spPr>
          <a:xfrm>
            <a:off x="3443522" y="4471584"/>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K-Neighbors Classifier</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1" name="Google Shape;1417;p49">
            <a:extLst>
              <a:ext uri="{FF2B5EF4-FFF2-40B4-BE49-F238E27FC236}">
                <a16:creationId xmlns:a16="http://schemas.microsoft.com/office/drawing/2014/main" id="{E00A328A-231A-4860-B1C9-43704A96A82F}"/>
              </a:ext>
            </a:extLst>
          </p:cNvPr>
          <p:cNvSpPr txBox="1">
            <a:spLocks/>
          </p:cNvSpPr>
          <p:nvPr/>
        </p:nvSpPr>
        <p:spPr>
          <a:xfrm>
            <a:off x="2393850" y="2377932"/>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kumimoji="0" lang="en-US" sz="1500" b="0" i="0" u="none" strike="noStrike" kern="0" cap="none" spc="0" normalizeH="0" baseline="0" noProof="0" dirty="0">
                <a:ln>
                  <a:noFill/>
                </a:ln>
                <a:solidFill>
                  <a:srgbClr val="F6DF5C"/>
                </a:solidFill>
                <a:effectLst/>
                <a:uLnTx/>
                <a:uFillTx/>
                <a:latin typeface="Big Shoulders Text"/>
                <a:sym typeface="Big Shoulders Text"/>
              </a:rPr>
              <a:t>Decision Tree Classifier</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2" name="Google Shape;1417;p49">
            <a:extLst>
              <a:ext uri="{FF2B5EF4-FFF2-40B4-BE49-F238E27FC236}">
                <a16:creationId xmlns:a16="http://schemas.microsoft.com/office/drawing/2014/main" id="{D21331D4-97F0-422E-9905-AC64649DCEDF}"/>
              </a:ext>
            </a:extLst>
          </p:cNvPr>
          <p:cNvSpPr txBox="1">
            <a:spLocks/>
          </p:cNvSpPr>
          <p:nvPr/>
        </p:nvSpPr>
        <p:spPr>
          <a:xfrm>
            <a:off x="4608162" y="2488100"/>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Random Forest Classifier</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3" name="Google Shape;1417;p49">
            <a:extLst>
              <a:ext uri="{FF2B5EF4-FFF2-40B4-BE49-F238E27FC236}">
                <a16:creationId xmlns:a16="http://schemas.microsoft.com/office/drawing/2014/main" id="{926A962E-9653-4483-83F0-60AEEC3A4B19}"/>
              </a:ext>
            </a:extLst>
          </p:cNvPr>
          <p:cNvSpPr txBox="1">
            <a:spLocks/>
          </p:cNvSpPr>
          <p:nvPr/>
        </p:nvSpPr>
        <p:spPr>
          <a:xfrm>
            <a:off x="6993843" y="2471990"/>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Support Vector Machine</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4" name="Google Shape;1417;p49">
            <a:extLst>
              <a:ext uri="{FF2B5EF4-FFF2-40B4-BE49-F238E27FC236}">
                <a16:creationId xmlns:a16="http://schemas.microsoft.com/office/drawing/2014/main" id="{7EEC3D6C-A5BA-49DC-93B4-312A9E8D860F}"/>
              </a:ext>
            </a:extLst>
          </p:cNvPr>
          <p:cNvSpPr txBox="1">
            <a:spLocks/>
          </p:cNvSpPr>
          <p:nvPr/>
        </p:nvSpPr>
        <p:spPr>
          <a:xfrm>
            <a:off x="1212994" y="4450232"/>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Gaussian Naïve Bayes</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5" name="Google Shape;1417;p49">
            <a:extLst>
              <a:ext uri="{FF2B5EF4-FFF2-40B4-BE49-F238E27FC236}">
                <a16:creationId xmlns:a16="http://schemas.microsoft.com/office/drawing/2014/main" id="{85FB96E8-65DC-4EAB-8884-1E86C8267F1C}"/>
              </a:ext>
            </a:extLst>
          </p:cNvPr>
          <p:cNvSpPr txBox="1">
            <a:spLocks/>
          </p:cNvSpPr>
          <p:nvPr/>
        </p:nvSpPr>
        <p:spPr>
          <a:xfrm>
            <a:off x="147652" y="2345229"/>
            <a:ext cx="1643528"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Logistic Regression</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
        <p:nvSpPr>
          <p:cNvPr id="46" name="Google Shape;1417;p49">
            <a:extLst>
              <a:ext uri="{FF2B5EF4-FFF2-40B4-BE49-F238E27FC236}">
                <a16:creationId xmlns:a16="http://schemas.microsoft.com/office/drawing/2014/main" id="{1F753F6E-E1ED-41A5-8050-6359BDDDDC6D}"/>
              </a:ext>
            </a:extLst>
          </p:cNvPr>
          <p:cNvSpPr txBox="1">
            <a:spLocks/>
          </p:cNvSpPr>
          <p:nvPr/>
        </p:nvSpPr>
        <p:spPr>
          <a:xfrm>
            <a:off x="5842872" y="4471584"/>
            <a:ext cx="2179334" cy="624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400"/>
              <a:buFont typeface="Bebas Neue"/>
              <a:buNone/>
              <a:tabLst/>
              <a:defRPr/>
            </a:pPr>
            <a:r>
              <a:rPr lang="en-US" sz="1500" dirty="0">
                <a:solidFill>
                  <a:srgbClr val="F6DF5C"/>
                </a:solidFill>
                <a:latin typeface="Big Shoulders Text"/>
                <a:sym typeface="Big Shoulders Text"/>
              </a:rPr>
              <a:t>Adaptive Boost Classifier</a:t>
            </a:r>
            <a:endParaRPr kumimoji="0" lang="id-ID" sz="1500" b="0" i="0" u="none" strike="noStrike" kern="0" cap="none" spc="0" normalizeH="0" baseline="0" noProof="0" dirty="0">
              <a:ln>
                <a:noFill/>
              </a:ln>
              <a:solidFill>
                <a:srgbClr val="F6DF5C"/>
              </a:solidFill>
              <a:effectLst/>
              <a:uLnTx/>
              <a:uFillTx/>
              <a:latin typeface="Big Shoulders Text"/>
              <a:sym typeface="Big Shoulders Text"/>
            </a:endParaRPr>
          </a:p>
        </p:txBody>
      </p:sp>
    </p:spTree>
    <p:extLst>
      <p:ext uri="{BB962C8B-B14F-4D97-AF65-F5344CB8AC3E}">
        <p14:creationId xmlns:p14="http://schemas.microsoft.com/office/powerpoint/2010/main" val="252634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RESULT MODEL</a:t>
            </a:r>
            <a:endParaRPr dirty="0"/>
          </a:p>
        </p:txBody>
      </p:sp>
      <p:sp>
        <p:nvSpPr>
          <p:cNvPr id="1283" name="Google Shape;1283;p46"/>
          <p:cNvSpPr txBox="1">
            <a:spLocks noGrp="1"/>
          </p:cNvSpPr>
          <p:nvPr>
            <p:ph type="subTitle" idx="1"/>
          </p:nvPr>
        </p:nvSpPr>
        <p:spPr>
          <a:xfrm>
            <a:off x="457034" y="2719983"/>
            <a:ext cx="4114965" cy="2298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Tx/>
              <a:buChar char="-"/>
            </a:pPr>
            <a:r>
              <a:rPr lang="en-US" dirty="0" err="1">
                <a:solidFill>
                  <a:schemeClr val="tx1"/>
                </a:solidFill>
              </a:rPr>
              <a:t>AdaBoostClassifier</a:t>
            </a:r>
            <a:r>
              <a:rPr lang="en-US" dirty="0">
                <a:solidFill>
                  <a:schemeClr val="tx1"/>
                </a:solidFill>
              </a:rPr>
              <a:t> </a:t>
            </a:r>
            <a:r>
              <a:rPr lang="en-US" dirty="0" err="1">
                <a:solidFill>
                  <a:schemeClr val="tx1"/>
                </a:solidFill>
              </a:rPr>
              <a:t>merupakan</a:t>
            </a:r>
            <a:r>
              <a:rPr lang="en-US" dirty="0">
                <a:solidFill>
                  <a:schemeClr val="tx1"/>
                </a:solidFill>
              </a:rPr>
              <a:t> model </a:t>
            </a:r>
            <a:r>
              <a:rPr lang="en-US" dirty="0" err="1">
                <a:solidFill>
                  <a:schemeClr val="tx1"/>
                </a:solidFill>
              </a:rPr>
              <a:t>dengan</a:t>
            </a:r>
            <a:r>
              <a:rPr lang="en-US" dirty="0">
                <a:solidFill>
                  <a:schemeClr val="tx1"/>
                </a:solidFill>
              </a:rPr>
              <a:t> </a:t>
            </a:r>
            <a:r>
              <a:rPr lang="en-US" dirty="0" err="1">
                <a:solidFill>
                  <a:schemeClr val="tx1"/>
                </a:solidFill>
              </a:rPr>
              <a:t>nilai</a:t>
            </a:r>
            <a:r>
              <a:rPr lang="en-US" dirty="0">
                <a:solidFill>
                  <a:schemeClr val="tx1"/>
                </a:solidFill>
              </a:rPr>
              <a:t> recall </a:t>
            </a:r>
            <a:r>
              <a:rPr lang="en-US" dirty="0" err="1">
                <a:solidFill>
                  <a:schemeClr val="tx1"/>
                </a:solidFill>
              </a:rPr>
              <a:t>terbaik</a:t>
            </a:r>
            <a:r>
              <a:rPr lang="en-US" dirty="0">
                <a:solidFill>
                  <a:schemeClr val="tx1"/>
                </a:solidFill>
              </a:rPr>
              <a:t> </a:t>
            </a:r>
            <a:r>
              <a:rPr lang="en-US" dirty="0" err="1">
                <a:solidFill>
                  <a:schemeClr val="tx1"/>
                </a:solidFill>
              </a:rPr>
              <a:t>dari</a:t>
            </a:r>
            <a:r>
              <a:rPr lang="en-US" dirty="0">
                <a:solidFill>
                  <a:schemeClr val="tx1"/>
                </a:solidFill>
              </a:rPr>
              <a:t> 7 </a:t>
            </a:r>
            <a:r>
              <a:rPr lang="en-US" dirty="0" err="1">
                <a:solidFill>
                  <a:schemeClr val="tx1"/>
                </a:solidFill>
              </a:rPr>
              <a:t>jenis</a:t>
            </a:r>
            <a:r>
              <a:rPr lang="en-US" dirty="0">
                <a:solidFill>
                  <a:schemeClr val="tx1"/>
                </a:solidFill>
              </a:rPr>
              <a:t> model yang </a:t>
            </a:r>
            <a:r>
              <a:rPr lang="en-US" dirty="0" err="1">
                <a:solidFill>
                  <a:schemeClr val="tx1"/>
                </a:solidFill>
              </a:rPr>
              <a:t>telah</a:t>
            </a:r>
            <a:r>
              <a:rPr lang="en-US" dirty="0">
                <a:solidFill>
                  <a:schemeClr val="tx1"/>
                </a:solidFill>
              </a:rPr>
              <a:t> </a:t>
            </a:r>
            <a:r>
              <a:rPr lang="en-US" dirty="0" err="1">
                <a:solidFill>
                  <a:schemeClr val="tx1"/>
                </a:solidFill>
              </a:rPr>
              <a:t>dijalankan</a:t>
            </a:r>
            <a:r>
              <a:rPr lang="en-US" dirty="0">
                <a:solidFill>
                  <a:schemeClr val="tx1"/>
                </a:solidFill>
              </a:rPr>
              <a:t>.</a:t>
            </a:r>
          </a:p>
          <a:p>
            <a:pPr marL="285750" lvl="0" indent="-285750" algn="l" rtl="0">
              <a:spcBef>
                <a:spcPts val="0"/>
              </a:spcBef>
              <a:spcAft>
                <a:spcPts val="0"/>
              </a:spcAft>
              <a:buClr>
                <a:schemeClr val="dk1"/>
              </a:buClr>
              <a:buSzPts val="1100"/>
              <a:buFontTx/>
              <a:buChar char="-"/>
            </a:pPr>
            <a:r>
              <a:rPr lang="en-US" dirty="0" err="1">
                <a:solidFill>
                  <a:schemeClr val="tx1"/>
                </a:solidFill>
              </a:rPr>
              <a:t>Dengan</a:t>
            </a:r>
            <a:r>
              <a:rPr lang="en-US" dirty="0">
                <a:solidFill>
                  <a:schemeClr val="tx1"/>
                </a:solidFill>
              </a:rPr>
              <a:t> </a:t>
            </a:r>
            <a:r>
              <a:rPr lang="en-US" dirty="0" err="1">
                <a:solidFill>
                  <a:schemeClr val="tx1"/>
                </a:solidFill>
              </a:rPr>
              <a:t>nilai</a:t>
            </a:r>
            <a:r>
              <a:rPr lang="en-US" dirty="0">
                <a:solidFill>
                  <a:schemeClr val="tx1"/>
                </a:solidFill>
              </a:rPr>
              <a:t> recall pada trained recall  </a:t>
            </a:r>
            <a:r>
              <a:rPr lang="en-US" dirty="0" err="1">
                <a:solidFill>
                  <a:schemeClr val="tx1"/>
                </a:solidFill>
              </a:rPr>
              <a:t>sebesar</a:t>
            </a:r>
            <a:r>
              <a:rPr lang="en-US" dirty="0">
                <a:solidFill>
                  <a:schemeClr val="tx1"/>
                </a:solidFill>
              </a:rPr>
              <a:t> 058. dan recall pada tested recall </a:t>
            </a:r>
            <a:r>
              <a:rPr lang="en-US" dirty="0" err="1">
                <a:solidFill>
                  <a:schemeClr val="tx1"/>
                </a:solidFill>
              </a:rPr>
              <a:t>sebesar</a:t>
            </a:r>
            <a:r>
              <a:rPr lang="en-US" dirty="0">
                <a:solidFill>
                  <a:schemeClr val="tx1"/>
                </a:solidFill>
              </a:rPr>
              <a:t> 0.47.</a:t>
            </a:r>
          </a:p>
          <a:p>
            <a:pPr marL="285750" lvl="0" indent="-285750" algn="l" rtl="0">
              <a:spcBef>
                <a:spcPts val="0"/>
              </a:spcBef>
              <a:spcAft>
                <a:spcPts val="0"/>
              </a:spcAft>
              <a:buClr>
                <a:schemeClr val="dk1"/>
              </a:buClr>
              <a:buSzPts val="1100"/>
              <a:buFontTx/>
              <a:buChar char="-"/>
            </a:pPr>
            <a:r>
              <a:rPr lang="en-US" dirty="0">
                <a:solidFill>
                  <a:schemeClr val="tx1"/>
                </a:solidFill>
              </a:rPr>
              <a:t>Nilai Cross-Validation: 0.723 dan 0.623</a:t>
            </a:r>
          </a:p>
          <a:p>
            <a:pPr marL="285750" lvl="0" indent="-285750" algn="l" rtl="0">
              <a:spcBef>
                <a:spcPts val="0"/>
              </a:spcBef>
              <a:spcAft>
                <a:spcPts val="0"/>
              </a:spcAft>
              <a:buClr>
                <a:schemeClr val="dk1"/>
              </a:buClr>
              <a:buSzPts val="1100"/>
              <a:buFontTx/>
              <a:buChar char="-"/>
            </a:pPr>
            <a:r>
              <a:rPr lang="en-US" dirty="0" err="1">
                <a:solidFill>
                  <a:schemeClr val="tx1"/>
                </a:solidFill>
              </a:rPr>
              <a:t>Dapat</a:t>
            </a:r>
            <a:r>
              <a:rPr lang="en-US" dirty="0">
                <a:solidFill>
                  <a:schemeClr val="tx1"/>
                </a:solidFill>
              </a:rPr>
              <a:t> </a:t>
            </a:r>
            <a:r>
              <a:rPr lang="en-US" dirty="0" err="1">
                <a:solidFill>
                  <a:schemeClr val="tx1"/>
                </a:solidFill>
              </a:rPr>
              <a:t>dikatakan</a:t>
            </a:r>
            <a:r>
              <a:rPr lang="en-US" dirty="0">
                <a:solidFill>
                  <a:schemeClr val="tx1"/>
                </a:solidFill>
              </a:rPr>
              <a:t> </a:t>
            </a:r>
            <a:r>
              <a:rPr lang="en-US" dirty="0" err="1">
                <a:solidFill>
                  <a:schemeClr val="tx1"/>
                </a:solidFill>
              </a:rPr>
              <a:t>bahwa</a:t>
            </a:r>
            <a:r>
              <a:rPr lang="en-US" dirty="0">
                <a:solidFill>
                  <a:schemeClr val="tx1"/>
                </a:solidFill>
              </a:rPr>
              <a:t> model </a:t>
            </a:r>
            <a:r>
              <a:rPr lang="en-US" dirty="0" err="1">
                <a:solidFill>
                  <a:schemeClr val="tx1"/>
                </a:solidFill>
              </a:rPr>
              <a:t>terbaik</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merupakan</a:t>
            </a:r>
            <a:r>
              <a:rPr lang="en-US" dirty="0">
                <a:solidFill>
                  <a:schemeClr val="tx1"/>
                </a:solidFill>
              </a:rPr>
              <a:t> model yang underfit.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grpSp>
        <p:nvGrpSpPr>
          <p:cNvPr id="1346" name="Google Shape;1346;p46"/>
          <p:cNvGrpSpPr/>
          <p:nvPr/>
        </p:nvGrpSpPr>
        <p:grpSpPr>
          <a:xfrm>
            <a:off x="5522430" y="3221942"/>
            <a:ext cx="969394" cy="1139325"/>
            <a:chOff x="693125" y="4483550"/>
            <a:chExt cx="340425" cy="400100"/>
          </a:xfrm>
        </p:grpSpPr>
        <p:sp>
          <p:nvSpPr>
            <p:cNvPr id="1347" name="Google Shape;1347;p46"/>
            <p:cNvSpPr/>
            <p:nvPr/>
          </p:nvSpPr>
          <p:spPr>
            <a:xfrm>
              <a:off x="693125" y="4483550"/>
              <a:ext cx="340425" cy="400100"/>
            </a:xfrm>
            <a:custGeom>
              <a:avLst/>
              <a:gdLst/>
              <a:ahLst/>
              <a:cxnLst/>
              <a:rect l="l" t="t" r="r" b="b"/>
              <a:pathLst>
                <a:path w="13617" h="16004" extrusionOk="0">
                  <a:moveTo>
                    <a:pt x="651" y="1"/>
                  </a:moveTo>
                  <a:cubicBezTo>
                    <a:pt x="271" y="1"/>
                    <a:pt x="0" y="299"/>
                    <a:pt x="0" y="652"/>
                  </a:cubicBezTo>
                  <a:lnTo>
                    <a:pt x="0" y="15353"/>
                  </a:lnTo>
                  <a:cubicBezTo>
                    <a:pt x="0" y="15733"/>
                    <a:pt x="298" y="16004"/>
                    <a:pt x="651" y="16004"/>
                  </a:cubicBezTo>
                  <a:lnTo>
                    <a:pt x="12965" y="16004"/>
                  </a:lnTo>
                  <a:cubicBezTo>
                    <a:pt x="13345" y="16004"/>
                    <a:pt x="13616" y="15706"/>
                    <a:pt x="13616" y="15353"/>
                  </a:cubicBezTo>
                  <a:lnTo>
                    <a:pt x="13616" y="652"/>
                  </a:lnTo>
                  <a:cubicBezTo>
                    <a:pt x="13616" y="272"/>
                    <a:pt x="13291" y="1"/>
                    <a:pt x="12965" y="1"/>
                  </a:cubicBezTo>
                  <a:close/>
                </a:path>
              </a:pathLst>
            </a:custGeom>
            <a:solidFill>
              <a:srgbClr val="ED6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718200" y="4514750"/>
              <a:ext cx="291600" cy="83425"/>
            </a:xfrm>
            <a:custGeom>
              <a:avLst/>
              <a:gdLst/>
              <a:ahLst/>
              <a:cxnLst/>
              <a:rect l="l" t="t" r="r" b="b"/>
              <a:pathLst>
                <a:path w="11664" h="3337" extrusionOk="0">
                  <a:moveTo>
                    <a:pt x="1" y="1"/>
                  </a:moveTo>
                  <a:lnTo>
                    <a:pt x="1" y="3337"/>
                  </a:lnTo>
                  <a:lnTo>
                    <a:pt x="11664" y="3337"/>
                  </a:lnTo>
                  <a:lnTo>
                    <a:pt x="11664" y="28"/>
                  </a:lnTo>
                  <a:lnTo>
                    <a:pt x="1"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718875"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794825" y="4630025"/>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871450"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947400" y="4630025"/>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718875"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794825" y="4691050"/>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871450"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947400" y="4691050"/>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718875" y="4752075"/>
              <a:ext cx="62425" cy="43425"/>
            </a:xfrm>
            <a:custGeom>
              <a:avLst/>
              <a:gdLst/>
              <a:ahLst/>
              <a:cxnLst/>
              <a:rect l="l" t="t" r="r" b="b"/>
              <a:pathLst>
                <a:path w="2497" h="1737" extrusionOk="0">
                  <a:moveTo>
                    <a:pt x="299" y="1"/>
                  </a:moveTo>
                  <a:cubicBezTo>
                    <a:pt x="136" y="1"/>
                    <a:pt x="1" y="137"/>
                    <a:pt x="1" y="326"/>
                  </a:cubicBezTo>
                  <a:lnTo>
                    <a:pt x="1" y="1438"/>
                  </a:lnTo>
                  <a:cubicBezTo>
                    <a:pt x="1" y="1601"/>
                    <a:pt x="136" y="1737"/>
                    <a:pt x="299" y="1737"/>
                  </a:cubicBezTo>
                  <a:lnTo>
                    <a:pt x="2198" y="1737"/>
                  </a:lnTo>
                  <a:cubicBezTo>
                    <a:pt x="2361" y="1737"/>
                    <a:pt x="2496" y="1601"/>
                    <a:pt x="2496" y="1438"/>
                  </a:cubicBezTo>
                  <a:lnTo>
                    <a:pt x="2496" y="326"/>
                  </a:lnTo>
                  <a:cubicBezTo>
                    <a:pt x="2496" y="137"/>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794825" y="4752075"/>
              <a:ext cx="63100" cy="43425"/>
            </a:xfrm>
            <a:custGeom>
              <a:avLst/>
              <a:gdLst/>
              <a:ahLst/>
              <a:cxnLst/>
              <a:rect l="l" t="t" r="r" b="b"/>
              <a:pathLst>
                <a:path w="2524" h="1737" extrusionOk="0">
                  <a:moveTo>
                    <a:pt x="299" y="1"/>
                  </a:moveTo>
                  <a:cubicBezTo>
                    <a:pt x="136" y="1"/>
                    <a:pt x="1" y="137"/>
                    <a:pt x="1" y="326"/>
                  </a:cubicBezTo>
                  <a:lnTo>
                    <a:pt x="1" y="1438"/>
                  </a:lnTo>
                  <a:cubicBezTo>
                    <a:pt x="1" y="1601"/>
                    <a:pt x="136" y="1737"/>
                    <a:pt x="299" y="1737"/>
                  </a:cubicBezTo>
                  <a:lnTo>
                    <a:pt x="2198" y="1737"/>
                  </a:lnTo>
                  <a:cubicBezTo>
                    <a:pt x="2388" y="1737"/>
                    <a:pt x="2523" y="1601"/>
                    <a:pt x="2523" y="1438"/>
                  </a:cubicBezTo>
                  <a:lnTo>
                    <a:pt x="2523" y="326"/>
                  </a:lnTo>
                  <a:cubicBezTo>
                    <a:pt x="2523" y="137"/>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870100" y="4752075"/>
              <a:ext cx="63075" cy="43425"/>
            </a:xfrm>
            <a:custGeom>
              <a:avLst/>
              <a:gdLst/>
              <a:ahLst/>
              <a:cxnLst/>
              <a:rect l="l" t="t" r="r" b="b"/>
              <a:pathLst>
                <a:path w="2523" h="1737" extrusionOk="0">
                  <a:moveTo>
                    <a:pt x="326" y="1"/>
                  </a:moveTo>
                  <a:cubicBezTo>
                    <a:pt x="163" y="1"/>
                    <a:pt x="0" y="137"/>
                    <a:pt x="0" y="326"/>
                  </a:cubicBezTo>
                  <a:lnTo>
                    <a:pt x="0" y="1438"/>
                  </a:lnTo>
                  <a:cubicBezTo>
                    <a:pt x="0" y="1601"/>
                    <a:pt x="163" y="1737"/>
                    <a:pt x="326" y="1737"/>
                  </a:cubicBezTo>
                  <a:lnTo>
                    <a:pt x="2225" y="1737"/>
                  </a:lnTo>
                  <a:cubicBezTo>
                    <a:pt x="2387" y="1737"/>
                    <a:pt x="2523" y="1601"/>
                    <a:pt x="2523" y="1438"/>
                  </a:cubicBezTo>
                  <a:lnTo>
                    <a:pt x="2523" y="326"/>
                  </a:lnTo>
                  <a:cubicBezTo>
                    <a:pt x="2523" y="137"/>
                    <a:pt x="2387" y="1"/>
                    <a:pt x="2225"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719550" y="4813125"/>
              <a:ext cx="138375" cy="43400"/>
            </a:xfrm>
            <a:custGeom>
              <a:avLst/>
              <a:gdLst/>
              <a:ahLst/>
              <a:cxnLst/>
              <a:rect l="l" t="t" r="r" b="b"/>
              <a:pathLst>
                <a:path w="5535" h="1736" extrusionOk="0">
                  <a:moveTo>
                    <a:pt x="299" y="0"/>
                  </a:moveTo>
                  <a:cubicBezTo>
                    <a:pt x="137" y="0"/>
                    <a:pt x="1" y="136"/>
                    <a:pt x="1" y="326"/>
                  </a:cubicBezTo>
                  <a:lnTo>
                    <a:pt x="1" y="1438"/>
                  </a:lnTo>
                  <a:cubicBezTo>
                    <a:pt x="1" y="1600"/>
                    <a:pt x="137" y="1736"/>
                    <a:pt x="299" y="1736"/>
                  </a:cubicBezTo>
                  <a:lnTo>
                    <a:pt x="5209" y="1736"/>
                  </a:lnTo>
                  <a:cubicBezTo>
                    <a:pt x="5399" y="1736"/>
                    <a:pt x="5534" y="1600"/>
                    <a:pt x="5534" y="1438"/>
                  </a:cubicBezTo>
                  <a:lnTo>
                    <a:pt x="5534" y="326"/>
                  </a:lnTo>
                  <a:cubicBezTo>
                    <a:pt x="5534" y="136"/>
                    <a:pt x="5399" y="0"/>
                    <a:pt x="5209" y="0"/>
                  </a:cubicBezTo>
                  <a:close/>
                </a:path>
              </a:pathLst>
            </a:custGeom>
            <a:solidFill>
              <a:srgbClr val="EFA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870100" y="4813125"/>
              <a:ext cx="63075" cy="43400"/>
            </a:xfrm>
            <a:custGeom>
              <a:avLst/>
              <a:gdLst/>
              <a:ahLst/>
              <a:cxnLst/>
              <a:rect l="l" t="t" r="r" b="b"/>
              <a:pathLst>
                <a:path w="2523" h="1736" extrusionOk="0">
                  <a:moveTo>
                    <a:pt x="326" y="0"/>
                  </a:moveTo>
                  <a:cubicBezTo>
                    <a:pt x="163" y="0"/>
                    <a:pt x="0" y="136"/>
                    <a:pt x="0" y="326"/>
                  </a:cubicBezTo>
                  <a:lnTo>
                    <a:pt x="0" y="1438"/>
                  </a:lnTo>
                  <a:cubicBezTo>
                    <a:pt x="0" y="1600"/>
                    <a:pt x="163" y="1736"/>
                    <a:pt x="326" y="1736"/>
                  </a:cubicBezTo>
                  <a:lnTo>
                    <a:pt x="2225" y="1736"/>
                  </a:lnTo>
                  <a:cubicBezTo>
                    <a:pt x="2387" y="1736"/>
                    <a:pt x="2523" y="1600"/>
                    <a:pt x="2523" y="1438"/>
                  </a:cubicBezTo>
                  <a:lnTo>
                    <a:pt x="2523" y="326"/>
                  </a:lnTo>
                  <a:cubicBezTo>
                    <a:pt x="2523" y="136"/>
                    <a:pt x="2387" y="0"/>
                    <a:pt x="2225" y="0"/>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947400" y="4752075"/>
              <a:ext cx="63100" cy="104450"/>
            </a:xfrm>
            <a:custGeom>
              <a:avLst/>
              <a:gdLst/>
              <a:ahLst/>
              <a:cxnLst/>
              <a:rect l="l" t="t" r="r" b="b"/>
              <a:pathLst>
                <a:path w="2524" h="4178" extrusionOk="0">
                  <a:moveTo>
                    <a:pt x="326" y="1"/>
                  </a:moveTo>
                  <a:cubicBezTo>
                    <a:pt x="136" y="1"/>
                    <a:pt x="1" y="137"/>
                    <a:pt x="1" y="326"/>
                  </a:cubicBezTo>
                  <a:lnTo>
                    <a:pt x="1" y="3880"/>
                  </a:lnTo>
                  <a:cubicBezTo>
                    <a:pt x="1" y="4042"/>
                    <a:pt x="136" y="4178"/>
                    <a:pt x="326" y="4178"/>
                  </a:cubicBezTo>
                  <a:lnTo>
                    <a:pt x="2198" y="4178"/>
                  </a:lnTo>
                  <a:cubicBezTo>
                    <a:pt x="2387" y="4178"/>
                    <a:pt x="2523" y="4042"/>
                    <a:pt x="2523" y="3880"/>
                  </a:cubicBezTo>
                  <a:lnTo>
                    <a:pt x="2523" y="326"/>
                  </a:lnTo>
                  <a:cubicBezTo>
                    <a:pt x="2523" y="137"/>
                    <a:pt x="2387" y="1"/>
                    <a:pt x="2198"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F71BF21-33ED-4C23-B719-577915E6EA08}"/>
              </a:ext>
            </a:extLst>
          </p:cNvPr>
          <p:cNvPicPr>
            <a:picLocks noChangeAspect="1"/>
          </p:cNvPicPr>
          <p:nvPr/>
        </p:nvPicPr>
        <p:blipFill>
          <a:blip r:embed="rId3"/>
          <a:stretch>
            <a:fillRect/>
          </a:stretch>
        </p:blipFill>
        <p:spPr>
          <a:xfrm>
            <a:off x="4721412" y="2819742"/>
            <a:ext cx="4261224" cy="2098782"/>
          </a:xfrm>
          <a:prstGeom prst="rect">
            <a:avLst/>
          </a:prstGeom>
        </p:spPr>
      </p:pic>
      <p:pic>
        <p:nvPicPr>
          <p:cNvPr id="7" name="Picture 6">
            <a:extLst>
              <a:ext uri="{FF2B5EF4-FFF2-40B4-BE49-F238E27FC236}">
                <a16:creationId xmlns:a16="http://schemas.microsoft.com/office/drawing/2014/main" id="{5F2174C1-36F9-4FB9-98A6-35DCE07D6DEB}"/>
              </a:ext>
            </a:extLst>
          </p:cNvPr>
          <p:cNvPicPr>
            <a:picLocks noChangeAspect="1"/>
          </p:cNvPicPr>
          <p:nvPr/>
        </p:nvPicPr>
        <p:blipFill>
          <a:blip r:embed="rId4"/>
          <a:stretch>
            <a:fillRect/>
          </a:stretch>
        </p:blipFill>
        <p:spPr>
          <a:xfrm>
            <a:off x="1403130" y="1241618"/>
            <a:ext cx="2990916" cy="1354231"/>
          </a:xfrm>
          <a:prstGeom prst="rect">
            <a:avLst/>
          </a:prstGeom>
        </p:spPr>
      </p:pic>
      <p:pic>
        <p:nvPicPr>
          <p:cNvPr id="9" name="Picture 8">
            <a:extLst>
              <a:ext uri="{FF2B5EF4-FFF2-40B4-BE49-F238E27FC236}">
                <a16:creationId xmlns:a16="http://schemas.microsoft.com/office/drawing/2014/main" id="{BF115B67-D562-4601-8F24-CB2712A6429A}"/>
              </a:ext>
            </a:extLst>
          </p:cNvPr>
          <p:cNvPicPr>
            <a:picLocks noChangeAspect="1"/>
          </p:cNvPicPr>
          <p:nvPr/>
        </p:nvPicPr>
        <p:blipFill>
          <a:blip r:embed="rId5"/>
          <a:stretch>
            <a:fillRect/>
          </a:stretch>
        </p:blipFill>
        <p:spPr>
          <a:xfrm>
            <a:off x="5148002" y="1241618"/>
            <a:ext cx="2966411" cy="13542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and Conclusion</a:t>
            </a:r>
            <a:endParaRPr dirty="0"/>
          </a:p>
        </p:txBody>
      </p:sp>
      <p:sp>
        <p:nvSpPr>
          <p:cNvPr id="1277" name="Google Shape;1277;p45"/>
          <p:cNvSpPr txBox="1">
            <a:spLocks noGrp="1"/>
          </p:cNvSpPr>
          <p:nvPr>
            <p:ph type="subTitle" idx="2"/>
          </p:nvPr>
        </p:nvSpPr>
        <p:spPr>
          <a:xfrm>
            <a:off x="1055661" y="1134149"/>
            <a:ext cx="7167962" cy="35215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dirty="0"/>
              <a:t>Berdasarkan nilai test dari model tersebut yaitu model dapat memprediksi default credit card dengan nilai akurasi 47%.</a:t>
            </a:r>
          </a:p>
          <a:p>
            <a:pPr marL="285750" lvl="0" indent="-285750" algn="l" rtl="0">
              <a:spcBef>
                <a:spcPts val="0"/>
              </a:spcBef>
              <a:spcAft>
                <a:spcPts val="0"/>
              </a:spcAft>
              <a:buFontTx/>
              <a:buChar char="-"/>
            </a:pPr>
            <a:endParaRPr lang="en" dirty="0"/>
          </a:p>
          <a:p>
            <a:pPr marL="285750" lvl="0" indent="-285750" algn="l" rtl="0">
              <a:spcBef>
                <a:spcPts val="0"/>
              </a:spcBef>
              <a:spcAft>
                <a:spcPts val="0"/>
              </a:spcAft>
              <a:buFontTx/>
              <a:buChar char="-"/>
            </a:pPr>
            <a:r>
              <a:rPr lang="en" dirty="0"/>
              <a:t>Model dapat memprediksi dengan cukup baik walaupun dengan recall yang rendah.</a:t>
            </a:r>
          </a:p>
          <a:p>
            <a:pPr marL="285750" lvl="0" indent="-285750" algn="l" rtl="0">
              <a:spcBef>
                <a:spcPts val="0"/>
              </a:spcBef>
              <a:spcAft>
                <a:spcPts val="0"/>
              </a:spcAft>
              <a:buFontTx/>
              <a:buChar char="-"/>
            </a:pPr>
            <a:endParaRPr lang="en" dirty="0"/>
          </a:p>
          <a:p>
            <a:pPr marL="285750" lvl="0" indent="-285750" algn="l" rtl="0">
              <a:spcBef>
                <a:spcPts val="0"/>
              </a:spcBef>
              <a:spcAft>
                <a:spcPts val="0"/>
              </a:spcAft>
              <a:buFontTx/>
              <a:buChar char="-"/>
            </a:pPr>
            <a:r>
              <a:rPr lang="en" dirty="0"/>
              <a:t>Nilai Recall yang rendah dapat disebabkan oleh beberapa faktor seperti:</a:t>
            </a:r>
          </a:p>
          <a:p>
            <a:pPr marL="742950" lvl="1" indent="-285750" algn="l">
              <a:buFontTx/>
              <a:buChar char="-"/>
            </a:pPr>
            <a:r>
              <a:rPr lang="en" dirty="0"/>
              <a:t>Banyak Variabel yang tidak terlalu penting.</a:t>
            </a:r>
          </a:p>
          <a:p>
            <a:pPr marL="742950" lvl="1" indent="-285750" algn="l">
              <a:buFontTx/>
              <a:buChar char="-"/>
            </a:pPr>
            <a:r>
              <a:rPr lang="en" dirty="0"/>
              <a:t>Dataset kekurangan variabel penting.</a:t>
            </a:r>
          </a:p>
          <a:p>
            <a:pPr marL="742950" lvl="1" indent="-285750" algn="l">
              <a:buFontTx/>
              <a:buChar char="-"/>
            </a:pPr>
            <a:r>
              <a:rPr lang="en" dirty="0"/>
              <a:t>Tidak menggunakan Feature Selection</a:t>
            </a:r>
          </a:p>
          <a:p>
            <a:pPr marL="742950" lvl="1" indent="-285750" algn="l">
              <a:buFontTx/>
              <a:buChar char="-"/>
            </a:pPr>
            <a:r>
              <a:rPr lang="en" dirty="0"/>
              <a:t>Kesalahan dalam running model.</a:t>
            </a:r>
          </a:p>
          <a:p>
            <a:pPr marL="742950" lvl="1" indent="-285750" algn="l">
              <a:buFontTx/>
              <a:buChar char="-"/>
            </a:pPr>
            <a:r>
              <a:rPr lang="en" dirty="0"/>
              <a:t>Kurang menambahkan paramater penting pada Hiper Parameter Tuning.</a:t>
            </a:r>
          </a:p>
          <a:p>
            <a:pPr marL="742950" lvl="1" indent="-285750" algn="l">
              <a:buFontTx/>
              <a:buChar char="-"/>
            </a:pPr>
            <a:r>
              <a:rPr lang="en" dirty="0"/>
              <a:t>Data masih imbalance.</a:t>
            </a:r>
          </a:p>
          <a:p>
            <a:pPr marL="742950" lvl="1" indent="-285750" algn="l">
              <a:buFontTx/>
              <a:buChar char="-"/>
            </a:pPr>
            <a:endParaRPr lang="en" dirty="0"/>
          </a:p>
          <a:p>
            <a:pPr marL="285750" lvl="0" indent="-285750" algn="l" rtl="0">
              <a:spcBef>
                <a:spcPts val="0"/>
              </a:spcBef>
              <a:spcAft>
                <a:spcPts val="0"/>
              </a:spcAft>
              <a:buFontTx/>
              <a:buChar char="-"/>
            </a:pPr>
            <a:r>
              <a:rPr lang="en" dirty="0"/>
              <a:t>Nilai Recall digunakan karena untuk dapat memprediksi nilai false negative pada model dimana false negative pada konteks analysis adalah untuk melihat apakah pengguna tersebut adalah pengguna yang True Negatif Default atau False Negatif Default. </a:t>
            </a:r>
          </a:p>
          <a:p>
            <a:pPr marL="285750" lvl="0" indent="-285750" algn="l" rtl="0">
              <a:spcBef>
                <a:spcPts val="0"/>
              </a:spcBef>
              <a:spcAft>
                <a:spcPts val="0"/>
              </a:spcAft>
              <a:buFontTx/>
              <a:buChar char="-"/>
            </a:pPr>
            <a:endParaRPr lang="en" dirty="0"/>
          </a:p>
          <a:p>
            <a:pPr marL="285750" lvl="0" indent="-285750" algn="l" rtl="0">
              <a:spcBef>
                <a:spcPts val="0"/>
              </a:spcBef>
              <a:spcAft>
                <a:spcPts val="0"/>
              </a:spcAft>
              <a:buFontTx/>
              <a:buChar char="-"/>
            </a:pPr>
            <a:endParaRPr lang="en" dirty="0"/>
          </a:p>
          <a:p>
            <a:pPr marL="285750" lvl="0" indent="-285750" algn="l" rtl="0">
              <a:spcBef>
                <a:spcPts val="0"/>
              </a:spcBef>
              <a:spcAft>
                <a:spcPts val="0"/>
              </a:spcAft>
              <a:buFontTx/>
              <a:buChar char="-"/>
            </a:pPr>
            <a:endParaRPr lang="e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87308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8" name="Google Shape;2551;p73">
            <a:extLst>
              <a:ext uri="{FF2B5EF4-FFF2-40B4-BE49-F238E27FC236}">
                <a16:creationId xmlns:a16="http://schemas.microsoft.com/office/drawing/2014/main" id="{B0792FEE-0B59-4840-99FF-ABFC0BDEA725}"/>
              </a:ext>
            </a:extLst>
          </p:cNvPr>
          <p:cNvSpPr txBox="1">
            <a:spLocks noGrp="1"/>
          </p:cNvSpPr>
          <p:nvPr>
            <p:ph type="title"/>
          </p:nvPr>
        </p:nvSpPr>
        <p:spPr>
          <a:xfrm>
            <a:off x="2347900" y="15130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THANKS!</a:t>
            </a:r>
            <a:endParaRPr sz="5000" dirty="0"/>
          </a:p>
        </p:txBody>
      </p:sp>
      <p:sp>
        <p:nvSpPr>
          <p:cNvPr id="9" name="Google Shape;2552;p73">
            <a:extLst>
              <a:ext uri="{FF2B5EF4-FFF2-40B4-BE49-F238E27FC236}">
                <a16:creationId xmlns:a16="http://schemas.microsoft.com/office/drawing/2014/main" id="{9DD124D5-C129-4B37-8921-70CBDEC73DF3}"/>
              </a:ext>
            </a:extLst>
          </p:cNvPr>
          <p:cNvSpPr txBox="1">
            <a:spLocks noGrp="1"/>
          </p:cNvSpPr>
          <p:nvPr>
            <p:ph type="subTitle" idx="1"/>
          </p:nvPr>
        </p:nvSpPr>
        <p:spPr>
          <a:xfrm>
            <a:off x="2347900" y="2660227"/>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Big Shoulders Text"/>
                <a:ea typeface="Big Shoulders Text"/>
                <a:cs typeface="Big Shoulders Text"/>
                <a:sym typeface="Big Shoulders Text"/>
              </a:rPr>
              <a:t>DO YOU HAVE ANY QUESTIONS?</a:t>
            </a:r>
          </a:p>
        </p:txBody>
      </p:sp>
      <p:pic>
        <p:nvPicPr>
          <p:cNvPr id="20" name="Picture 19">
            <a:extLst>
              <a:ext uri="{FF2B5EF4-FFF2-40B4-BE49-F238E27FC236}">
                <a16:creationId xmlns:a16="http://schemas.microsoft.com/office/drawing/2014/main" id="{425A52F4-02CB-4587-8315-1A67BB3A5F5B}"/>
              </a:ext>
            </a:extLst>
          </p:cNvPr>
          <p:cNvPicPr>
            <a:picLocks noChangeAspect="1"/>
          </p:cNvPicPr>
          <p:nvPr/>
        </p:nvPicPr>
        <p:blipFill>
          <a:blip r:embed="rId3"/>
          <a:stretch>
            <a:fillRect/>
          </a:stretch>
        </p:blipFill>
        <p:spPr>
          <a:xfrm>
            <a:off x="6796000" y="1605318"/>
            <a:ext cx="1792188" cy="1792188"/>
          </a:xfrm>
          <a:prstGeom prst="rect">
            <a:avLst/>
          </a:prstGeom>
        </p:spPr>
      </p:pic>
      <p:pic>
        <p:nvPicPr>
          <p:cNvPr id="23" name="Picture 22">
            <a:extLst>
              <a:ext uri="{FF2B5EF4-FFF2-40B4-BE49-F238E27FC236}">
                <a16:creationId xmlns:a16="http://schemas.microsoft.com/office/drawing/2014/main" id="{087094CB-A8F1-4732-94B6-5620FE34DB71}"/>
              </a:ext>
            </a:extLst>
          </p:cNvPr>
          <p:cNvPicPr>
            <a:picLocks noChangeAspect="1"/>
          </p:cNvPicPr>
          <p:nvPr/>
        </p:nvPicPr>
        <p:blipFill>
          <a:blip r:embed="rId3"/>
          <a:stretch>
            <a:fillRect/>
          </a:stretch>
        </p:blipFill>
        <p:spPr>
          <a:xfrm>
            <a:off x="816056" y="1805828"/>
            <a:ext cx="1531844" cy="1531844"/>
          </a:xfrm>
          <a:prstGeom prst="rect">
            <a:avLst/>
          </a:prstGeom>
        </p:spPr>
      </p:pic>
    </p:spTree>
    <p:extLst>
      <p:ext uri="{BB962C8B-B14F-4D97-AF65-F5344CB8AC3E}">
        <p14:creationId xmlns:p14="http://schemas.microsoft.com/office/powerpoint/2010/main" val="59587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grpSp>
        <p:nvGrpSpPr>
          <p:cNvPr id="1197" name="Google Shape;1197;p44"/>
          <p:cNvGrpSpPr/>
          <p:nvPr/>
        </p:nvGrpSpPr>
        <p:grpSpPr>
          <a:xfrm rot="861634">
            <a:off x="6055584" y="1912157"/>
            <a:ext cx="3518700" cy="3531360"/>
            <a:chOff x="5121100" y="1540450"/>
            <a:chExt cx="3064325" cy="3075350"/>
          </a:xfrm>
        </p:grpSpPr>
        <p:sp>
          <p:nvSpPr>
            <p:cNvPr id="1198" name="Google Shape;1198;p44"/>
            <p:cNvSpPr/>
            <p:nvPr/>
          </p:nvSpPr>
          <p:spPr>
            <a:xfrm>
              <a:off x="5601850" y="1788025"/>
              <a:ext cx="1179925" cy="1412600"/>
            </a:xfrm>
            <a:custGeom>
              <a:avLst/>
              <a:gdLst/>
              <a:ahLst/>
              <a:cxnLst/>
              <a:rect l="l" t="t" r="r" b="b"/>
              <a:pathLst>
                <a:path w="47197" h="56504" extrusionOk="0">
                  <a:moveTo>
                    <a:pt x="16872" y="0"/>
                  </a:moveTo>
                  <a:cubicBezTo>
                    <a:pt x="16610" y="0"/>
                    <a:pt x="16328" y="73"/>
                    <a:pt x="16004" y="222"/>
                  </a:cubicBezTo>
                  <a:cubicBezTo>
                    <a:pt x="14349" y="954"/>
                    <a:pt x="13861" y="3829"/>
                    <a:pt x="16085" y="7220"/>
                  </a:cubicBezTo>
                  <a:cubicBezTo>
                    <a:pt x="18228" y="10610"/>
                    <a:pt x="22242" y="15221"/>
                    <a:pt x="22242" y="15221"/>
                  </a:cubicBezTo>
                  <a:cubicBezTo>
                    <a:pt x="22242" y="15221"/>
                    <a:pt x="22459" y="19832"/>
                    <a:pt x="22893" y="19832"/>
                  </a:cubicBezTo>
                  <a:cubicBezTo>
                    <a:pt x="23327" y="19832"/>
                    <a:pt x="1" y="30655"/>
                    <a:pt x="1954" y="31875"/>
                  </a:cubicBezTo>
                  <a:cubicBezTo>
                    <a:pt x="3934" y="33096"/>
                    <a:pt x="4802" y="36161"/>
                    <a:pt x="4503" y="38602"/>
                  </a:cubicBezTo>
                  <a:cubicBezTo>
                    <a:pt x="4205" y="40989"/>
                    <a:pt x="8572" y="48421"/>
                    <a:pt x="21510" y="49994"/>
                  </a:cubicBezTo>
                  <a:cubicBezTo>
                    <a:pt x="26121" y="50564"/>
                    <a:pt x="29539" y="52652"/>
                    <a:pt x="32305" y="56504"/>
                  </a:cubicBezTo>
                  <a:lnTo>
                    <a:pt x="47196" y="41667"/>
                  </a:lnTo>
                  <a:cubicBezTo>
                    <a:pt x="47196" y="41667"/>
                    <a:pt x="42016" y="37192"/>
                    <a:pt x="41202" y="34127"/>
                  </a:cubicBezTo>
                  <a:cubicBezTo>
                    <a:pt x="40388" y="31034"/>
                    <a:pt x="37676" y="16550"/>
                    <a:pt x="32685" y="13838"/>
                  </a:cubicBezTo>
                  <a:cubicBezTo>
                    <a:pt x="27694" y="11126"/>
                    <a:pt x="22921" y="6243"/>
                    <a:pt x="20588" y="3477"/>
                  </a:cubicBezTo>
                  <a:cubicBezTo>
                    <a:pt x="18690" y="1230"/>
                    <a:pt x="17950" y="0"/>
                    <a:pt x="1687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6001925" y="1812550"/>
              <a:ext cx="165500" cy="151400"/>
            </a:xfrm>
            <a:custGeom>
              <a:avLst/>
              <a:gdLst/>
              <a:ahLst/>
              <a:cxnLst/>
              <a:rect l="l" t="t" r="r" b="b"/>
              <a:pathLst>
                <a:path w="6620" h="6056" extrusionOk="0">
                  <a:moveTo>
                    <a:pt x="2523" y="0"/>
                  </a:moveTo>
                  <a:cubicBezTo>
                    <a:pt x="2523" y="0"/>
                    <a:pt x="1" y="407"/>
                    <a:pt x="354" y="1465"/>
                  </a:cubicBezTo>
                  <a:cubicBezTo>
                    <a:pt x="671" y="2496"/>
                    <a:pt x="2381" y="6056"/>
                    <a:pt x="4076" y="6056"/>
                  </a:cubicBezTo>
                  <a:cubicBezTo>
                    <a:pt x="4119" y="6056"/>
                    <a:pt x="4162" y="6054"/>
                    <a:pt x="4205" y="6049"/>
                  </a:cubicBezTo>
                  <a:cubicBezTo>
                    <a:pt x="5914" y="5805"/>
                    <a:pt x="6619" y="4747"/>
                    <a:pt x="6619" y="4747"/>
                  </a:cubicBezTo>
                  <a:cubicBezTo>
                    <a:pt x="5860" y="3933"/>
                    <a:pt x="5127" y="3174"/>
                    <a:pt x="4612" y="2523"/>
                  </a:cubicBezTo>
                  <a:cubicBezTo>
                    <a:pt x="3690" y="1438"/>
                    <a:pt x="3066" y="597"/>
                    <a:pt x="2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5601850" y="1969850"/>
              <a:ext cx="921575" cy="979350"/>
            </a:xfrm>
            <a:custGeom>
              <a:avLst/>
              <a:gdLst/>
              <a:ahLst/>
              <a:cxnLst/>
              <a:rect l="l" t="t" r="r" b="b"/>
              <a:pathLst>
                <a:path w="36863" h="39174" extrusionOk="0">
                  <a:moveTo>
                    <a:pt x="16031" y="1"/>
                  </a:moveTo>
                  <a:cubicBezTo>
                    <a:pt x="16031" y="1"/>
                    <a:pt x="16031" y="1"/>
                    <a:pt x="16032" y="2"/>
                  </a:cubicBezTo>
                  <a:lnTo>
                    <a:pt x="16032" y="2"/>
                  </a:lnTo>
                  <a:cubicBezTo>
                    <a:pt x="16032" y="2"/>
                    <a:pt x="16031" y="1"/>
                    <a:pt x="16031" y="1"/>
                  </a:cubicBezTo>
                  <a:close/>
                  <a:moveTo>
                    <a:pt x="16032" y="2"/>
                  </a:moveTo>
                  <a:lnTo>
                    <a:pt x="16032" y="2"/>
                  </a:lnTo>
                  <a:cubicBezTo>
                    <a:pt x="16230" y="204"/>
                    <a:pt x="19259" y="4395"/>
                    <a:pt x="19394" y="4585"/>
                  </a:cubicBezTo>
                  <a:cubicBezTo>
                    <a:pt x="19422" y="4639"/>
                    <a:pt x="19476" y="4666"/>
                    <a:pt x="19476" y="4693"/>
                  </a:cubicBezTo>
                  <a:cubicBezTo>
                    <a:pt x="19611" y="4910"/>
                    <a:pt x="19774" y="5073"/>
                    <a:pt x="19910" y="5236"/>
                  </a:cubicBezTo>
                  <a:lnTo>
                    <a:pt x="19910" y="5263"/>
                  </a:lnTo>
                  <a:cubicBezTo>
                    <a:pt x="20045" y="5480"/>
                    <a:pt x="20208" y="5643"/>
                    <a:pt x="20344" y="5805"/>
                  </a:cubicBezTo>
                  <a:lnTo>
                    <a:pt x="20344" y="5860"/>
                  </a:lnTo>
                  <a:lnTo>
                    <a:pt x="20751" y="6348"/>
                  </a:lnTo>
                  <a:lnTo>
                    <a:pt x="20751" y="6402"/>
                  </a:lnTo>
                  <a:cubicBezTo>
                    <a:pt x="21022" y="6701"/>
                    <a:pt x="21266" y="6999"/>
                    <a:pt x="21456" y="7243"/>
                  </a:cubicBezTo>
                  <a:cubicBezTo>
                    <a:pt x="21673" y="7487"/>
                    <a:pt x="21836" y="7677"/>
                    <a:pt x="21944" y="7785"/>
                  </a:cubicBezTo>
                  <a:cubicBezTo>
                    <a:pt x="22053" y="7921"/>
                    <a:pt x="22107" y="7975"/>
                    <a:pt x="22107" y="7975"/>
                  </a:cubicBezTo>
                  <a:cubicBezTo>
                    <a:pt x="22107" y="7975"/>
                    <a:pt x="22459" y="12614"/>
                    <a:pt x="22893" y="12614"/>
                  </a:cubicBezTo>
                  <a:cubicBezTo>
                    <a:pt x="23327" y="12614"/>
                    <a:pt x="1" y="23409"/>
                    <a:pt x="1954" y="24629"/>
                  </a:cubicBezTo>
                  <a:cubicBezTo>
                    <a:pt x="3934" y="25850"/>
                    <a:pt x="4802" y="28915"/>
                    <a:pt x="4503" y="31356"/>
                  </a:cubicBezTo>
                  <a:cubicBezTo>
                    <a:pt x="4341" y="32712"/>
                    <a:pt x="7433" y="38191"/>
                    <a:pt x="11827" y="39113"/>
                  </a:cubicBezTo>
                  <a:cubicBezTo>
                    <a:pt x="12090" y="39073"/>
                    <a:pt x="12284" y="39058"/>
                    <a:pt x="12437" y="39058"/>
                  </a:cubicBezTo>
                  <a:cubicBezTo>
                    <a:pt x="12860" y="39058"/>
                    <a:pt x="12959" y="39174"/>
                    <a:pt x="13319" y="39174"/>
                  </a:cubicBezTo>
                  <a:cubicBezTo>
                    <a:pt x="13603" y="39174"/>
                    <a:pt x="14049" y="39101"/>
                    <a:pt x="14946" y="38842"/>
                  </a:cubicBezTo>
                  <a:cubicBezTo>
                    <a:pt x="18960" y="37649"/>
                    <a:pt x="21781" y="35208"/>
                    <a:pt x="24412" y="34502"/>
                  </a:cubicBezTo>
                  <a:cubicBezTo>
                    <a:pt x="28155" y="33526"/>
                    <a:pt x="36862" y="22188"/>
                    <a:pt x="36455" y="19503"/>
                  </a:cubicBezTo>
                  <a:cubicBezTo>
                    <a:pt x="35940" y="15814"/>
                    <a:pt x="32007" y="11610"/>
                    <a:pt x="30081" y="9793"/>
                  </a:cubicBezTo>
                  <a:cubicBezTo>
                    <a:pt x="22458" y="2573"/>
                    <a:pt x="16119" y="63"/>
                    <a:pt x="16032" y="2"/>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6208075" y="2924625"/>
              <a:ext cx="478775" cy="276000"/>
            </a:xfrm>
            <a:custGeom>
              <a:avLst/>
              <a:gdLst/>
              <a:ahLst/>
              <a:cxnLst/>
              <a:rect l="l" t="t" r="r" b="b"/>
              <a:pathLst>
                <a:path w="19151" h="11040" extrusionOk="0">
                  <a:moveTo>
                    <a:pt x="19150" y="0"/>
                  </a:moveTo>
                  <a:lnTo>
                    <a:pt x="19150" y="0"/>
                  </a:lnTo>
                  <a:cubicBezTo>
                    <a:pt x="14970" y="3543"/>
                    <a:pt x="6648" y="4954"/>
                    <a:pt x="4803" y="4954"/>
                  </a:cubicBezTo>
                  <a:cubicBezTo>
                    <a:pt x="4684" y="4954"/>
                    <a:pt x="4593" y="4948"/>
                    <a:pt x="4530" y="4937"/>
                  </a:cubicBezTo>
                  <a:cubicBezTo>
                    <a:pt x="4307" y="4889"/>
                    <a:pt x="3960" y="4870"/>
                    <a:pt x="3554" y="4870"/>
                  </a:cubicBezTo>
                  <a:cubicBezTo>
                    <a:pt x="2134" y="4870"/>
                    <a:pt x="1" y="5100"/>
                    <a:pt x="1" y="5100"/>
                  </a:cubicBezTo>
                  <a:cubicBezTo>
                    <a:pt x="3283" y="6049"/>
                    <a:pt x="5886" y="7975"/>
                    <a:pt x="8111" y="11040"/>
                  </a:cubicBezTo>
                  <a:lnTo>
                    <a:pt x="19150" y="0"/>
                  </a:ln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5141425" y="1540450"/>
              <a:ext cx="1371825" cy="1353175"/>
            </a:xfrm>
            <a:custGeom>
              <a:avLst/>
              <a:gdLst/>
              <a:ahLst/>
              <a:cxnLst/>
              <a:rect l="l" t="t" r="r" b="b"/>
              <a:pathLst>
                <a:path w="54873" h="54127" extrusionOk="0">
                  <a:moveTo>
                    <a:pt x="18879" y="1"/>
                  </a:moveTo>
                  <a:cubicBezTo>
                    <a:pt x="17828" y="1"/>
                    <a:pt x="16777" y="401"/>
                    <a:pt x="15977" y="1201"/>
                  </a:cubicBezTo>
                  <a:lnTo>
                    <a:pt x="1601" y="15495"/>
                  </a:lnTo>
                  <a:cubicBezTo>
                    <a:pt x="1" y="17096"/>
                    <a:pt x="1" y="19699"/>
                    <a:pt x="1601" y="21300"/>
                  </a:cubicBezTo>
                  <a:lnTo>
                    <a:pt x="33092" y="52926"/>
                  </a:lnTo>
                  <a:cubicBezTo>
                    <a:pt x="33892" y="53726"/>
                    <a:pt x="34943" y="54126"/>
                    <a:pt x="35994" y="54126"/>
                  </a:cubicBezTo>
                  <a:cubicBezTo>
                    <a:pt x="37045" y="54126"/>
                    <a:pt x="38096" y="53726"/>
                    <a:pt x="38896" y="52926"/>
                  </a:cubicBezTo>
                  <a:lnTo>
                    <a:pt x="53272" y="38632"/>
                  </a:lnTo>
                  <a:cubicBezTo>
                    <a:pt x="54872" y="37032"/>
                    <a:pt x="54872" y="34428"/>
                    <a:pt x="53272" y="32827"/>
                  </a:cubicBezTo>
                  <a:lnTo>
                    <a:pt x="21781" y="1201"/>
                  </a:lnTo>
                  <a:cubicBezTo>
                    <a:pt x="20981" y="401"/>
                    <a:pt x="19930" y="1"/>
                    <a:pt x="18879" y="1"/>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121100" y="1543850"/>
              <a:ext cx="1371800" cy="1353150"/>
            </a:xfrm>
            <a:custGeom>
              <a:avLst/>
              <a:gdLst/>
              <a:ahLst/>
              <a:cxnLst/>
              <a:rect l="l" t="t" r="r" b="b"/>
              <a:pathLst>
                <a:path w="54872" h="54126" extrusionOk="0">
                  <a:moveTo>
                    <a:pt x="18878" y="0"/>
                  </a:moveTo>
                  <a:cubicBezTo>
                    <a:pt x="17827" y="0"/>
                    <a:pt x="16776" y="401"/>
                    <a:pt x="15976" y="1201"/>
                  </a:cubicBezTo>
                  <a:lnTo>
                    <a:pt x="1600" y="15495"/>
                  </a:lnTo>
                  <a:cubicBezTo>
                    <a:pt x="0" y="17095"/>
                    <a:pt x="0" y="19699"/>
                    <a:pt x="1600" y="21299"/>
                  </a:cubicBezTo>
                  <a:lnTo>
                    <a:pt x="33091" y="52926"/>
                  </a:lnTo>
                  <a:cubicBezTo>
                    <a:pt x="33891" y="53726"/>
                    <a:pt x="34942" y="54126"/>
                    <a:pt x="35993" y="54126"/>
                  </a:cubicBezTo>
                  <a:cubicBezTo>
                    <a:pt x="37044" y="54126"/>
                    <a:pt x="38095" y="53726"/>
                    <a:pt x="38896" y="52926"/>
                  </a:cubicBezTo>
                  <a:lnTo>
                    <a:pt x="53271" y="38631"/>
                  </a:lnTo>
                  <a:cubicBezTo>
                    <a:pt x="54872" y="37031"/>
                    <a:pt x="54872" y="34427"/>
                    <a:pt x="53271" y="32827"/>
                  </a:cubicBezTo>
                  <a:lnTo>
                    <a:pt x="21780" y="1201"/>
                  </a:lnTo>
                  <a:cubicBezTo>
                    <a:pt x="20980" y="401"/>
                    <a:pt x="19929" y="0"/>
                    <a:pt x="18878" y="0"/>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189575" y="1600300"/>
              <a:ext cx="1176525" cy="1177875"/>
            </a:xfrm>
            <a:custGeom>
              <a:avLst/>
              <a:gdLst/>
              <a:ahLst/>
              <a:cxnLst/>
              <a:rect l="l" t="t" r="r" b="b"/>
              <a:pathLst>
                <a:path w="47061" h="47115" extrusionOk="0">
                  <a:moveTo>
                    <a:pt x="16790" y="0"/>
                  </a:moveTo>
                  <a:lnTo>
                    <a:pt x="1" y="16736"/>
                  </a:lnTo>
                  <a:lnTo>
                    <a:pt x="30271" y="47115"/>
                  </a:lnTo>
                  <a:lnTo>
                    <a:pt x="47060" y="30406"/>
                  </a:lnTo>
                  <a:lnTo>
                    <a:pt x="16790" y="0"/>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5200425" y="1613850"/>
              <a:ext cx="1152100" cy="1152800"/>
            </a:xfrm>
            <a:custGeom>
              <a:avLst/>
              <a:gdLst/>
              <a:ahLst/>
              <a:cxnLst/>
              <a:rect l="l" t="t" r="r" b="b"/>
              <a:pathLst>
                <a:path w="46084" h="46112" extrusionOk="0">
                  <a:moveTo>
                    <a:pt x="16302" y="1"/>
                  </a:moveTo>
                  <a:lnTo>
                    <a:pt x="1" y="16194"/>
                  </a:lnTo>
                  <a:lnTo>
                    <a:pt x="29783" y="46111"/>
                  </a:lnTo>
                  <a:lnTo>
                    <a:pt x="46084" y="29891"/>
                  </a:lnTo>
                  <a:lnTo>
                    <a:pt x="16302"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6161300" y="2580400"/>
              <a:ext cx="102400" cy="93525"/>
            </a:xfrm>
            <a:custGeom>
              <a:avLst/>
              <a:gdLst/>
              <a:ahLst/>
              <a:cxnLst/>
              <a:rect l="l" t="t" r="r" b="b"/>
              <a:pathLst>
                <a:path w="4096" h="3741" extrusionOk="0">
                  <a:moveTo>
                    <a:pt x="2034" y="187"/>
                  </a:moveTo>
                  <a:cubicBezTo>
                    <a:pt x="2468" y="187"/>
                    <a:pt x="2902" y="357"/>
                    <a:pt x="3228" y="696"/>
                  </a:cubicBezTo>
                  <a:cubicBezTo>
                    <a:pt x="3879" y="1319"/>
                    <a:pt x="3879" y="2432"/>
                    <a:pt x="3228" y="3055"/>
                  </a:cubicBezTo>
                  <a:cubicBezTo>
                    <a:pt x="2906" y="3391"/>
                    <a:pt x="2477" y="3554"/>
                    <a:pt x="2048" y="3554"/>
                  </a:cubicBezTo>
                  <a:cubicBezTo>
                    <a:pt x="1609" y="3554"/>
                    <a:pt x="1170" y="3384"/>
                    <a:pt x="841" y="3055"/>
                  </a:cubicBezTo>
                  <a:cubicBezTo>
                    <a:pt x="217" y="2432"/>
                    <a:pt x="217" y="1319"/>
                    <a:pt x="841" y="696"/>
                  </a:cubicBezTo>
                  <a:cubicBezTo>
                    <a:pt x="1166" y="357"/>
                    <a:pt x="1600" y="187"/>
                    <a:pt x="2034" y="187"/>
                  </a:cubicBezTo>
                  <a:close/>
                  <a:moveTo>
                    <a:pt x="2042" y="0"/>
                  </a:moveTo>
                  <a:cubicBezTo>
                    <a:pt x="1564" y="0"/>
                    <a:pt x="1082" y="184"/>
                    <a:pt x="705" y="560"/>
                  </a:cubicBezTo>
                  <a:cubicBezTo>
                    <a:pt x="0" y="1265"/>
                    <a:pt x="0" y="2459"/>
                    <a:pt x="705" y="3191"/>
                  </a:cubicBezTo>
                  <a:cubicBezTo>
                    <a:pt x="1071" y="3557"/>
                    <a:pt x="1546" y="3740"/>
                    <a:pt x="2024" y="3740"/>
                  </a:cubicBezTo>
                  <a:cubicBezTo>
                    <a:pt x="2502" y="3740"/>
                    <a:pt x="2984" y="3557"/>
                    <a:pt x="3363" y="3191"/>
                  </a:cubicBezTo>
                  <a:cubicBezTo>
                    <a:pt x="4096" y="2459"/>
                    <a:pt x="4096" y="1265"/>
                    <a:pt x="3363" y="560"/>
                  </a:cubicBezTo>
                  <a:cubicBezTo>
                    <a:pt x="3008" y="190"/>
                    <a:pt x="2527" y="0"/>
                    <a:pt x="2042" y="0"/>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5310275" y="1723250"/>
              <a:ext cx="130225" cy="127600"/>
            </a:xfrm>
            <a:custGeom>
              <a:avLst/>
              <a:gdLst/>
              <a:ahLst/>
              <a:cxnLst/>
              <a:rect l="l" t="t" r="r" b="b"/>
              <a:pathLst>
                <a:path w="5209" h="5104" extrusionOk="0">
                  <a:moveTo>
                    <a:pt x="4975" y="0"/>
                  </a:moveTo>
                  <a:cubicBezTo>
                    <a:pt x="4876" y="0"/>
                    <a:pt x="4757" y="43"/>
                    <a:pt x="4639" y="128"/>
                  </a:cubicBezTo>
                  <a:lnTo>
                    <a:pt x="163" y="4576"/>
                  </a:lnTo>
                  <a:cubicBezTo>
                    <a:pt x="28" y="4739"/>
                    <a:pt x="1" y="4928"/>
                    <a:pt x="109" y="5037"/>
                  </a:cubicBezTo>
                  <a:cubicBezTo>
                    <a:pt x="166" y="5082"/>
                    <a:pt x="232" y="5104"/>
                    <a:pt x="299" y="5104"/>
                  </a:cubicBezTo>
                  <a:cubicBezTo>
                    <a:pt x="394" y="5104"/>
                    <a:pt x="491" y="5062"/>
                    <a:pt x="570" y="4983"/>
                  </a:cubicBezTo>
                  <a:lnTo>
                    <a:pt x="5046" y="534"/>
                  </a:lnTo>
                  <a:cubicBezTo>
                    <a:pt x="5181" y="372"/>
                    <a:pt x="5208" y="155"/>
                    <a:pt x="5127" y="46"/>
                  </a:cubicBezTo>
                  <a:cubicBezTo>
                    <a:pt x="5086" y="16"/>
                    <a:pt x="5034" y="0"/>
                    <a:pt x="4975" y="0"/>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5608650" y="1612500"/>
              <a:ext cx="744575" cy="1154825"/>
            </a:xfrm>
            <a:custGeom>
              <a:avLst/>
              <a:gdLst/>
              <a:ahLst/>
              <a:cxnLst/>
              <a:rect l="l" t="t" r="r" b="b"/>
              <a:pathLst>
                <a:path w="29783" h="46193" extrusionOk="0">
                  <a:moveTo>
                    <a:pt x="0" y="1"/>
                  </a:moveTo>
                  <a:lnTo>
                    <a:pt x="13508" y="46193"/>
                  </a:lnTo>
                  <a:lnTo>
                    <a:pt x="29782" y="29945"/>
                  </a:lnTo>
                  <a:lnTo>
                    <a:pt x="0"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6353875" y="2780875"/>
              <a:ext cx="575050" cy="573000"/>
            </a:xfrm>
            <a:custGeom>
              <a:avLst/>
              <a:gdLst/>
              <a:ahLst/>
              <a:cxnLst/>
              <a:rect l="l" t="t" r="r" b="b"/>
              <a:pathLst>
                <a:path w="23002" h="22920" extrusionOk="0">
                  <a:moveTo>
                    <a:pt x="18933" y="0"/>
                  </a:moveTo>
                  <a:lnTo>
                    <a:pt x="0" y="18851"/>
                  </a:lnTo>
                  <a:lnTo>
                    <a:pt x="4069" y="22920"/>
                  </a:lnTo>
                  <a:lnTo>
                    <a:pt x="23001" y="4069"/>
                  </a:lnTo>
                  <a:lnTo>
                    <a:pt x="18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456950" y="2781550"/>
              <a:ext cx="472650" cy="432650"/>
            </a:xfrm>
            <a:custGeom>
              <a:avLst/>
              <a:gdLst/>
              <a:ahLst/>
              <a:cxnLst/>
              <a:rect l="l" t="t" r="r" b="b"/>
              <a:pathLst>
                <a:path w="18906" h="17306" extrusionOk="0">
                  <a:moveTo>
                    <a:pt x="14837" y="0"/>
                  </a:moveTo>
                  <a:lnTo>
                    <a:pt x="0" y="14728"/>
                  </a:lnTo>
                  <a:cubicBezTo>
                    <a:pt x="0" y="14728"/>
                    <a:pt x="8778" y="6407"/>
                    <a:pt x="11120" y="6407"/>
                  </a:cubicBezTo>
                  <a:cubicBezTo>
                    <a:pt x="11329" y="6407"/>
                    <a:pt x="11486" y="6474"/>
                    <a:pt x="11582" y="6618"/>
                  </a:cubicBezTo>
                  <a:cubicBezTo>
                    <a:pt x="12396" y="7839"/>
                    <a:pt x="8191" y="13806"/>
                    <a:pt x="5615" y="17305"/>
                  </a:cubicBezTo>
                  <a:lnTo>
                    <a:pt x="18905" y="4069"/>
                  </a:lnTo>
                  <a:lnTo>
                    <a:pt x="14837" y="0"/>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6395225" y="2822900"/>
              <a:ext cx="1789525" cy="1792900"/>
            </a:xfrm>
            <a:custGeom>
              <a:avLst/>
              <a:gdLst/>
              <a:ahLst/>
              <a:cxnLst/>
              <a:rect l="l" t="t" r="r" b="b"/>
              <a:pathLst>
                <a:path w="71581" h="71716" extrusionOk="0">
                  <a:moveTo>
                    <a:pt x="21944" y="1"/>
                  </a:moveTo>
                  <a:lnTo>
                    <a:pt x="1" y="21862"/>
                  </a:lnTo>
                  <a:lnTo>
                    <a:pt x="49637" y="71716"/>
                  </a:lnTo>
                  <a:lnTo>
                    <a:pt x="71581" y="49881"/>
                  </a:lnTo>
                  <a:lnTo>
                    <a:pt x="21944" y="1"/>
                  </a:lnTo>
                  <a:close/>
                </a:path>
              </a:pathLst>
            </a:custGeom>
            <a:solidFill>
              <a:srgbClr val="4A5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6395225" y="2822900"/>
              <a:ext cx="1790200" cy="1792225"/>
            </a:xfrm>
            <a:custGeom>
              <a:avLst/>
              <a:gdLst/>
              <a:ahLst/>
              <a:cxnLst/>
              <a:rect l="l" t="t" r="r" b="b"/>
              <a:pathLst>
                <a:path w="71608" h="71689" extrusionOk="0">
                  <a:moveTo>
                    <a:pt x="3181" y="18671"/>
                  </a:moveTo>
                  <a:lnTo>
                    <a:pt x="3181" y="18671"/>
                  </a:lnTo>
                  <a:cubicBezTo>
                    <a:pt x="1101" y="20583"/>
                    <a:pt x="1" y="21835"/>
                    <a:pt x="1" y="21835"/>
                  </a:cubicBezTo>
                  <a:lnTo>
                    <a:pt x="1" y="21835"/>
                  </a:lnTo>
                  <a:lnTo>
                    <a:pt x="3181" y="18671"/>
                  </a:lnTo>
                  <a:close/>
                  <a:moveTo>
                    <a:pt x="21944" y="1"/>
                  </a:moveTo>
                  <a:lnTo>
                    <a:pt x="3181" y="18671"/>
                  </a:lnTo>
                  <a:lnTo>
                    <a:pt x="3181" y="18671"/>
                  </a:lnTo>
                  <a:cubicBezTo>
                    <a:pt x="6066" y="16019"/>
                    <a:pt x="10835" y="12099"/>
                    <a:pt x="17170" y="8490"/>
                  </a:cubicBezTo>
                  <a:cubicBezTo>
                    <a:pt x="17704" y="8185"/>
                    <a:pt x="18282" y="8040"/>
                    <a:pt x="18897" y="8040"/>
                  </a:cubicBezTo>
                  <a:cubicBezTo>
                    <a:pt x="30807" y="8040"/>
                    <a:pt x="56680" y="62636"/>
                    <a:pt x="49665" y="71689"/>
                  </a:cubicBezTo>
                  <a:lnTo>
                    <a:pt x="71608" y="49854"/>
                  </a:lnTo>
                  <a:lnTo>
                    <a:pt x="21944" y="1"/>
                  </a:lnTo>
                  <a:close/>
                </a:path>
              </a:pathLst>
            </a:custGeom>
            <a:solidFill>
              <a:srgbClr val="4A5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406575" y="2395050"/>
              <a:ext cx="398425" cy="202550"/>
            </a:xfrm>
            <a:custGeom>
              <a:avLst/>
              <a:gdLst/>
              <a:ahLst/>
              <a:cxnLst/>
              <a:rect l="l" t="t" r="r" b="b"/>
              <a:pathLst>
                <a:path w="15937" h="8102" extrusionOk="0">
                  <a:moveTo>
                    <a:pt x="12379" y="0"/>
                  </a:moveTo>
                  <a:cubicBezTo>
                    <a:pt x="12302" y="0"/>
                    <a:pt x="12226" y="9"/>
                    <a:pt x="12152" y="27"/>
                  </a:cubicBezTo>
                  <a:cubicBezTo>
                    <a:pt x="11175" y="244"/>
                    <a:pt x="4638" y="1980"/>
                    <a:pt x="2197" y="2848"/>
                  </a:cubicBezTo>
                  <a:cubicBezTo>
                    <a:pt x="0" y="3634"/>
                    <a:pt x="1438" y="6401"/>
                    <a:pt x="1438" y="6401"/>
                  </a:cubicBezTo>
                  <a:cubicBezTo>
                    <a:pt x="1896" y="7643"/>
                    <a:pt x="3080" y="8101"/>
                    <a:pt x="4557" y="8101"/>
                  </a:cubicBezTo>
                  <a:cubicBezTo>
                    <a:pt x="7884" y="8101"/>
                    <a:pt x="12698" y="5775"/>
                    <a:pt x="14050" y="4855"/>
                  </a:cubicBezTo>
                  <a:cubicBezTo>
                    <a:pt x="15937" y="3511"/>
                    <a:pt x="13933" y="0"/>
                    <a:pt x="12379" y="0"/>
                  </a:cubicBez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5487250" y="2508900"/>
              <a:ext cx="392875" cy="225775"/>
            </a:xfrm>
            <a:custGeom>
              <a:avLst/>
              <a:gdLst/>
              <a:ahLst/>
              <a:cxnLst/>
              <a:rect l="l" t="t" r="r" b="b"/>
              <a:pathLst>
                <a:path w="15715" h="9031" extrusionOk="0">
                  <a:moveTo>
                    <a:pt x="11922" y="0"/>
                  </a:moveTo>
                  <a:cubicBezTo>
                    <a:pt x="11804" y="0"/>
                    <a:pt x="11690" y="18"/>
                    <a:pt x="11583" y="57"/>
                  </a:cubicBezTo>
                  <a:cubicBezTo>
                    <a:pt x="10606" y="409"/>
                    <a:pt x="4341" y="2905"/>
                    <a:pt x="2035" y="4071"/>
                  </a:cubicBezTo>
                  <a:cubicBezTo>
                    <a:pt x="1" y="5075"/>
                    <a:pt x="1737" y="7678"/>
                    <a:pt x="1737" y="7678"/>
                  </a:cubicBezTo>
                  <a:cubicBezTo>
                    <a:pt x="2227" y="8651"/>
                    <a:pt x="3148" y="9031"/>
                    <a:pt x="4279" y="9031"/>
                  </a:cubicBezTo>
                  <a:cubicBezTo>
                    <a:pt x="7596" y="9031"/>
                    <a:pt x="12716" y="5766"/>
                    <a:pt x="14051" y="4613"/>
                  </a:cubicBezTo>
                  <a:cubicBezTo>
                    <a:pt x="15715" y="3126"/>
                    <a:pt x="13467" y="0"/>
                    <a:pt x="11922" y="0"/>
                  </a:cubicBez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5605250" y="2595575"/>
              <a:ext cx="429800" cy="254300"/>
            </a:xfrm>
            <a:custGeom>
              <a:avLst/>
              <a:gdLst/>
              <a:ahLst/>
              <a:cxnLst/>
              <a:rect l="l" t="t" r="r" b="b"/>
              <a:pathLst>
                <a:path w="17192" h="10172" extrusionOk="0">
                  <a:moveTo>
                    <a:pt x="13337" y="0"/>
                  </a:moveTo>
                  <a:cubicBezTo>
                    <a:pt x="13179" y="0"/>
                    <a:pt x="13027" y="28"/>
                    <a:pt x="12884" y="89"/>
                  </a:cubicBezTo>
                  <a:cubicBezTo>
                    <a:pt x="11908" y="523"/>
                    <a:pt x="4422" y="3805"/>
                    <a:pt x="2035" y="5269"/>
                  </a:cubicBezTo>
                  <a:cubicBezTo>
                    <a:pt x="0" y="6490"/>
                    <a:pt x="1709" y="9012"/>
                    <a:pt x="1709" y="9012"/>
                  </a:cubicBezTo>
                  <a:cubicBezTo>
                    <a:pt x="2155" y="9838"/>
                    <a:pt x="2974" y="10172"/>
                    <a:pt x="4003" y="10172"/>
                  </a:cubicBezTo>
                  <a:cubicBezTo>
                    <a:pt x="7672" y="10172"/>
                    <a:pt x="13999" y="5920"/>
                    <a:pt x="15461" y="4564"/>
                  </a:cubicBezTo>
                  <a:cubicBezTo>
                    <a:pt x="17191" y="2958"/>
                    <a:pt x="14958" y="0"/>
                    <a:pt x="13337" y="0"/>
                  </a:cubicBez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5773425" y="2649275"/>
              <a:ext cx="395925" cy="308550"/>
            </a:xfrm>
            <a:custGeom>
              <a:avLst/>
              <a:gdLst/>
              <a:ahLst/>
              <a:cxnLst/>
              <a:rect l="l" t="t" r="r" b="b"/>
              <a:pathLst>
                <a:path w="15837" h="12342" extrusionOk="0">
                  <a:moveTo>
                    <a:pt x="11846" y="1"/>
                  </a:moveTo>
                  <a:cubicBezTo>
                    <a:pt x="11539" y="1"/>
                    <a:pt x="11261" y="77"/>
                    <a:pt x="11040" y="246"/>
                  </a:cubicBezTo>
                  <a:cubicBezTo>
                    <a:pt x="10199" y="897"/>
                    <a:pt x="3662" y="5861"/>
                    <a:pt x="1817" y="7976"/>
                  </a:cubicBezTo>
                  <a:cubicBezTo>
                    <a:pt x="0" y="10038"/>
                    <a:pt x="2441" y="11665"/>
                    <a:pt x="2441" y="11665"/>
                  </a:cubicBezTo>
                  <a:cubicBezTo>
                    <a:pt x="2876" y="12137"/>
                    <a:pt x="3424" y="12341"/>
                    <a:pt x="4047" y="12341"/>
                  </a:cubicBezTo>
                  <a:cubicBezTo>
                    <a:pt x="7578" y="12341"/>
                    <a:pt x="13498" y="5753"/>
                    <a:pt x="14674" y="3908"/>
                  </a:cubicBezTo>
                  <a:cubicBezTo>
                    <a:pt x="15836" y="2108"/>
                    <a:pt x="13456" y="1"/>
                    <a:pt x="11846" y="1"/>
                  </a:cubicBez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389625" y="2395050"/>
              <a:ext cx="398450" cy="202550"/>
            </a:xfrm>
            <a:custGeom>
              <a:avLst/>
              <a:gdLst/>
              <a:ahLst/>
              <a:cxnLst/>
              <a:rect l="l" t="t" r="r" b="b"/>
              <a:pathLst>
                <a:path w="15938" h="8102" extrusionOk="0">
                  <a:moveTo>
                    <a:pt x="12376" y="0"/>
                  </a:moveTo>
                  <a:cubicBezTo>
                    <a:pt x="12300" y="0"/>
                    <a:pt x="12225" y="9"/>
                    <a:pt x="12152" y="27"/>
                  </a:cubicBezTo>
                  <a:cubicBezTo>
                    <a:pt x="11175" y="244"/>
                    <a:pt x="4638" y="1980"/>
                    <a:pt x="2197" y="2848"/>
                  </a:cubicBezTo>
                  <a:cubicBezTo>
                    <a:pt x="0" y="3634"/>
                    <a:pt x="1438" y="6401"/>
                    <a:pt x="1438" y="6401"/>
                  </a:cubicBezTo>
                  <a:cubicBezTo>
                    <a:pt x="1888" y="7643"/>
                    <a:pt x="3068" y="8101"/>
                    <a:pt x="4545" y="8101"/>
                  </a:cubicBezTo>
                  <a:cubicBezTo>
                    <a:pt x="7871" y="8101"/>
                    <a:pt x="12698" y="5775"/>
                    <a:pt x="14050" y="4855"/>
                  </a:cubicBezTo>
                  <a:cubicBezTo>
                    <a:pt x="15938" y="3562"/>
                    <a:pt x="13930" y="0"/>
                    <a:pt x="12376"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635775" y="2415150"/>
              <a:ext cx="110550" cy="108900"/>
            </a:xfrm>
            <a:custGeom>
              <a:avLst/>
              <a:gdLst/>
              <a:ahLst/>
              <a:cxnLst/>
              <a:rect l="l" t="t" r="r" b="b"/>
              <a:pathLst>
                <a:path w="4422" h="4356" extrusionOk="0">
                  <a:moveTo>
                    <a:pt x="2151" y="1"/>
                  </a:moveTo>
                  <a:cubicBezTo>
                    <a:pt x="1466" y="1"/>
                    <a:pt x="365" y="630"/>
                    <a:pt x="217" y="1094"/>
                  </a:cubicBezTo>
                  <a:cubicBezTo>
                    <a:pt x="0" y="1718"/>
                    <a:pt x="624" y="3942"/>
                    <a:pt x="1492" y="4322"/>
                  </a:cubicBezTo>
                  <a:cubicBezTo>
                    <a:pt x="1492" y="4322"/>
                    <a:pt x="1576" y="4355"/>
                    <a:pt x="1737" y="4355"/>
                  </a:cubicBezTo>
                  <a:cubicBezTo>
                    <a:pt x="2058" y="4355"/>
                    <a:pt x="2685" y="4223"/>
                    <a:pt x="3553" y="3427"/>
                  </a:cubicBezTo>
                  <a:cubicBezTo>
                    <a:pt x="4421" y="2667"/>
                    <a:pt x="3065" y="769"/>
                    <a:pt x="2604" y="172"/>
                  </a:cubicBezTo>
                  <a:cubicBezTo>
                    <a:pt x="2508" y="52"/>
                    <a:pt x="2346" y="1"/>
                    <a:pt x="2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5390300" y="2428925"/>
              <a:ext cx="378400" cy="168650"/>
            </a:xfrm>
            <a:custGeom>
              <a:avLst/>
              <a:gdLst/>
              <a:ahLst/>
              <a:cxnLst/>
              <a:rect l="l" t="t" r="r" b="b"/>
              <a:pathLst>
                <a:path w="15136" h="6746" extrusionOk="0">
                  <a:moveTo>
                    <a:pt x="14159" y="1"/>
                  </a:moveTo>
                  <a:lnTo>
                    <a:pt x="14159" y="1"/>
                  </a:lnTo>
                  <a:cubicBezTo>
                    <a:pt x="14593" y="842"/>
                    <a:pt x="14539" y="2578"/>
                    <a:pt x="13291" y="3283"/>
                  </a:cubicBezTo>
                  <a:cubicBezTo>
                    <a:pt x="10324" y="4971"/>
                    <a:pt x="7946" y="5330"/>
                    <a:pt x="6455" y="5330"/>
                  </a:cubicBezTo>
                  <a:cubicBezTo>
                    <a:pt x="5574" y="5330"/>
                    <a:pt x="5003" y="5205"/>
                    <a:pt x="4801" y="5154"/>
                  </a:cubicBezTo>
                  <a:cubicBezTo>
                    <a:pt x="1329" y="4286"/>
                    <a:pt x="2170" y="1493"/>
                    <a:pt x="2170" y="1493"/>
                  </a:cubicBezTo>
                  <a:lnTo>
                    <a:pt x="2170" y="1493"/>
                  </a:lnTo>
                  <a:cubicBezTo>
                    <a:pt x="0" y="2279"/>
                    <a:pt x="1411" y="5046"/>
                    <a:pt x="1411" y="5046"/>
                  </a:cubicBezTo>
                  <a:cubicBezTo>
                    <a:pt x="1869" y="6287"/>
                    <a:pt x="3051" y="6745"/>
                    <a:pt x="4526" y="6745"/>
                  </a:cubicBezTo>
                  <a:cubicBezTo>
                    <a:pt x="7853" y="6745"/>
                    <a:pt x="12670" y="4412"/>
                    <a:pt x="14023" y="3473"/>
                  </a:cubicBezTo>
                  <a:cubicBezTo>
                    <a:pt x="15135" y="2686"/>
                    <a:pt x="14864" y="1113"/>
                    <a:pt x="14159"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5720525" y="2402475"/>
              <a:ext cx="10200" cy="8850"/>
            </a:xfrm>
            <a:custGeom>
              <a:avLst/>
              <a:gdLst/>
              <a:ahLst/>
              <a:cxnLst/>
              <a:rect l="l" t="t" r="r" b="b"/>
              <a:pathLst>
                <a:path w="408" h="354" extrusionOk="0">
                  <a:moveTo>
                    <a:pt x="1" y="1"/>
                  </a:moveTo>
                  <a:lnTo>
                    <a:pt x="1" y="1"/>
                  </a:lnTo>
                  <a:cubicBezTo>
                    <a:pt x="136" y="109"/>
                    <a:pt x="272" y="245"/>
                    <a:pt x="407" y="354"/>
                  </a:cubicBezTo>
                  <a:cubicBezTo>
                    <a:pt x="299" y="245"/>
                    <a:pt x="163" y="109"/>
                    <a:pt x="1" y="1"/>
                  </a:cubicBezTo>
                  <a:close/>
                </a:path>
              </a:pathLst>
            </a:custGeom>
            <a:solidFill>
              <a:srgbClr val="EF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5470300" y="2508900"/>
              <a:ext cx="392875" cy="225775"/>
            </a:xfrm>
            <a:custGeom>
              <a:avLst/>
              <a:gdLst/>
              <a:ahLst/>
              <a:cxnLst/>
              <a:rect l="l" t="t" r="r" b="b"/>
              <a:pathLst>
                <a:path w="15715" h="9031" extrusionOk="0">
                  <a:moveTo>
                    <a:pt x="11922" y="0"/>
                  </a:moveTo>
                  <a:cubicBezTo>
                    <a:pt x="11804" y="0"/>
                    <a:pt x="11690" y="18"/>
                    <a:pt x="11583" y="57"/>
                  </a:cubicBezTo>
                  <a:cubicBezTo>
                    <a:pt x="10606" y="409"/>
                    <a:pt x="4341" y="2905"/>
                    <a:pt x="2035" y="4071"/>
                  </a:cubicBezTo>
                  <a:cubicBezTo>
                    <a:pt x="1" y="5075"/>
                    <a:pt x="1737" y="7678"/>
                    <a:pt x="1737" y="7678"/>
                  </a:cubicBezTo>
                  <a:cubicBezTo>
                    <a:pt x="2226" y="8651"/>
                    <a:pt x="3148" y="9031"/>
                    <a:pt x="4279" y="9031"/>
                  </a:cubicBezTo>
                  <a:cubicBezTo>
                    <a:pt x="7595" y="9031"/>
                    <a:pt x="12716" y="5766"/>
                    <a:pt x="14051" y="4613"/>
                  </a:cubicBezTo>
                  <a:cubicBezTo>
                    <a:pt x="15714" y="3126"/>
                    <a:pt x="13467" y="0"/>
                    <a:pt x="1192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5710350" y="2529925"/>
              <a:ext cx="112600" cy="109475"/>
            </a:xfrm>
            <a:custGeom>
              <a:avLst/>
              <a:gdLst/>
              <a:ahLst/>
              <a:cxnLst/>
              <a:rect l="l" t="t" r="r" b="b"/>
              <a:pathLst>
                <a:path w="4504" h="4379" extrusionOk="0">
                  <a:moveTo>
                    <a:pt x="2028" y="1"/>
                  </a:moveTo>
                  <a:cubicBezTo>
                    <a:pt x="1339" y="1"/>
                    <a:pt x="225" y="801"/>
                    <a:pt x="136" y="1331"/>
                  </a:cubicBezTo>
                  <a:cubicBezTo>
                    <a:pt x="1" y="1955"/>
                    <a:pt x="869" y="4098"/>
                    <a:pt x="1791" y="4369"/>
                  </a:cubicBezTo>
                  <a:cubicBezTo>
                    <a:pt x="1791" y="4369"/>
                    <a:pt x="1831" y="4379"/>
                    <a:pt x="1907" y="4379"/>
                  </a:cubicBezTo>
                  <a:cubicBezTo>
                    <a:pt x="2167" y="4379"/>
                    <a:pt x="2847" y="4265"/>
                    <a:pt x="3771" y="3257"/>
                  </a:cubicBezTo>
                  <a:cubicBezTo>
                    <a:pt x="4503" y="2362"/>
                    <a:pt x="2930" y="653"/>
                    <a:pt x="2415" y="138"/>
                  </a:cubicBezTo>
                  <a:cubicBezTo>
                    <a:pt x="2319" y="42"/>
                    <a:pt x="2184" y="1"/>
                    <a:pt x="20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5469625" y="2540150"/>
              <a:ext cx="370275" cy="193850"/>
            </a:xfrm>
            <a:custGeom>
              <a:avLst/>
              <a:gdLst/>
              <a:ahLst/>
              <a:cxnLst/>
              <a:rect l="l" t="t" r="r" b="b"/>
              <a:pathLst>
                <a:path w="14811" h="7754" extrusionOk="0">
                  <a:moveTo>
                    <a:pt x="13807" y="0"/>
                  </a:moveTo>
                  <a:lnTo>
                    <a:pt x="13807" y="0"/>
                  </a:lnTo>
                  <a:cubicBezTo>
                    <a:pt x="14403" y="814"/>
                    <a:pt x="14648" y="2495"/>
                    <a:pt x="13508" y="3309"/>
                  </a:cubicBezTo>
                  <a:cubicBezTo>
                    <a:pt x="10178" y="5714"/>
                    <a:pt x="7456" y="6078"/>
                    <a:pt x="6073" y="6078"/>
                  </a:cubicBezTo>
                  <a:cubicBezTo>
                    <a:pt x="5631" y="6078"/>
                    <a:pt x="5326" y="6041"/>
                    <a:pt x="5181" y="6022"/>
                  </a:cubicBezTo>
                  <a:cubicBezTo>
                    <a:pt x="2116" y="5560"/>
                    <a:pt x="2062" y="3363"/>
                    <a:pt x="2116" y="2767"/>
                  </a:cubicBezTo>
                  <a:lnTo>
                    <a:pt x="2062" y="2767"/>
                  </a:lnTo>
                  <a:cubicBezTo>
                    <a:pt x="1" y="3825"/>
                    <a:pt x="1764" y="6401"/>
                    <a:pt x="1764" y="6401"/>
                  </a:cubicBezTo>
                  <a:cubicBezTo>
                    <a:pt x="2253" y="7373"/>
                    <a:pt x="3175" y="7753"/>
                    <a:pt x="4308" y="7753"/>
                  </a:cubicBezTo>
                  <a:cubicBezTo>
                    <a:pt x="7631" y="7753"/>
                    <a:pt x="12763" y="4483"/>
                    <a:pt x="14078" y="3309"/>
                  </a:cubicBezTo>
                  <a:cubicBezTo>
                    <a:pt x="14810" y="2631"/>
                    <a:pt x="14783" y="1655"/>
                    <a:pt x="14349" y="732"/>
                  </a:cubicBezTo>
                  <a:cubicBezTo>
                    <a:pt x="14214" y="461"/>
                    <a:pt x="13997" y="217"/>
                    <a:pt x="13807"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5588300" y="2595575"/>
              <a:ext cx="429775" cy="254300"/>
            </a:xfrm>
            <a:custGeom>
              <a:avLst/>
              <a:gdLst/>
              <a:ahLst/>
              <a:cxnLst/>
              <a:rect l="l" t="t" r="r" b="b"/>
              <a:pathLst>
                <a:path w="17191" h="10172" extrusionOk="0">
                  <a:moveTo>
                    <a:pt x="13337" y="0"/>
                  </a:moveTo>
                  <a:cubicBezTo>
                    <a:pt x="13179" y="0"/>
                    <a:pt x="13026" y="28"/>
                    <a:pt x="12884" y="89"/>
                  </a:cubicBezTo>
                  <a:cubicBezTo>
                    <a:pt x="11908" y="523"/>
                    <a:pt x="4422" y="3805"/>
                    <a:pt x="2035" y="5269"/>
                  </a:cubicBezTo>
                  <a:cubicBezTo>
                    <a:pt x="0" y="6490"/>
                    <a:pt x="1709" y="9012"/>
                    <a:pt x="1709" y="9012"/>
                  </a:cubicBezTo>
                  <a:cubicBezTo>
                    <a:pt x="2155" y="9838"/>
                    <a:pt x="2974" y="10172"/>
                    <a:pt x="4003" y="10172"/>
                  </a:cubicBezTo>
                  <a:cubicBezTo>
                    <a:pt x="7672" y="10172"/>
                    <a:pt x="13999" y="5920"/>
                    <a:pt x="15461" y="4564"/>
                  </a:cubicBezTo>
                  <a:cubicBezTo>
                    <a:pt x="17191" y="2958"/>
                    <a:pt x="14958" y="0"/>
                    <a:pt x="13337"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858850" y="2618025"/>
              <a:ext cx="118025" cy="112775"/>
            </a:xfrm>
            <a:custGeom>
              <a:avLst/>
              <a:gdLst/>
              <a:ahLst/>
              <a:cxnLst/>
              <a:rect l="l" t="t" r="r" b="b"/>
              <a:pathLst>
                <a:path w="4721" h="4511" extrusionOk="0">
                  <a:moveTo>
                    <a:pt x="2178" y="0"/>
                  </a:moveTo>
                  <a:cubicBezTo>
                    <a:pt x="1494" y="0"/>
                    <a:pt x="250" y="949"/>
                    <a:pt x="136" y="1496"/>
                  </a:cubicBezTo>
                  <a:cubicBezTo>
                    <a:pt x="1" y="2174"/>
                    <a:pt x="869" y="4317"/>
                    <a:pt x="1872" y="4507"/>
                  </a:cubicBezTo>
                  <a:cubicBezTo>
                    <a:pt x="1872" y="4507"/>
                    <a:pt x="1892" y="4510"/>
                    <a:pt x="1930" y="4510"/>
                  </a:cubicBezTo>
                  <a:cubicBezTo>
                    <a:pt x="2137" y="4510"/>
                    <a:pt x="2881" y="4414"/>
                    <a:pt x="3934" y="3178"/>
                  </a:cubicBezTo>
                  <a:cubicBezTo>
                    <a:pt x="4720" y="2283"/>
                    <a:pt x="3012" y="574"/>
                    <a:pt x="2496" y="113"/>
                  </a:cubicBezTo>
                  <a:cubicBezTo>
                    <a:pt x="2418" y="35"/>
                    <a:pt x="2308" y="0"/>
                    <a:pt x="2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5590325" y="2628300"/>
              <a:ext cx="408925" cy="222525"/>
            </a:xfrm>
            <a:custGeom>
              <a:avLst/>
              <a:gdLst/>
              <a:ahLst/>
              <a:cxnLst/>
              <a:rect l="l" t="t" r="r" b="b"/>
              <a:pathLst>
                <a:path w="16357" h="8901" extrusionOk="0">
                  <a:moveTo>
                    <a:pt x="15326" y="0"/>
                  </a:moveTo>
                  <a:lnTo>
                    <a:pt x="15326" y="0"/>
                  </a:lnTo>
                  <a:cubicBezTo>
                    <a:pt x="16139" y="1600"/>
                    <a:pt x="15516" y="2496"/>
                    <a:pt x="13508" y="4069"/>
                  </a:cubicBezTo>
                  <a:cubicBezTo>
                    <a:pt x="11883" y="5316"/>
                    <a:pt x="7240" y="7441"/>
                    <a:pt x="4670" y="7441"/>
                  </a:cubicBezTo>
                  <a:cubicBezTo>
                    <a:pt x="4109" y="7441"/>
                    <a:pt x="3648" y="7340"/>
                    <a:pt x="3337" y="7107"/>
                  </a:cubicBezTo>
                  <a:cubicBezTo>
                    <a:pt x="1628" y="5832"/>
                    <a:pt x="2632" y="3635"/>
                    <a:pt x="2659" y="3581"/>
                  </a:cubicBezTo>
                  <a:lnTo>
                    <a:pt x="2659" y="3581"/>
                  </a:lnTo>
                  <a:cubicBezTo>
                    <a:pt x="2388" y="3716"/>
                    <a:pt x="2171" y="3852"/>
                    <a:pt x="1981" y="3987"/>
                  </a:cubicBezTo>
                  <a:cubicBezTo>
                    <a:pt x="1" y="5262"/>
                    <a:pt x="1655" y="7730"/>
                    <a:pt x="1655" y="7730"/>
                  </a:cubicBezTo>
                  <a:cubicBezTo>
                    <a:pt x="2102" y="8563"/>
                    <a:pt x="2925" y="8900"/>
                    <a:pt x="3958" y="8900"/>
                  </a:cubicBezTo>
                  <a:cubicBezTo>
                    <a:pt x="7635" y="8900"/>
                    <a:pt x="13967" y="4631"/>
                    <a:pt x="15407" y="3255"/>
                  </a:cubicBezTo>
                  <a:cubicBezTo>
                    <a:pt x="16356" y="2333"/>
                    <a:pt x="16058" y="977"/>
                    <a:pt x="15326"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5756475" y="2649275"/>
              <a:ext cx="395925" cy="308550"/>
            </a:xfrm>
            <a:custGeom>
              <a:avLst/>
              <a:gdLst/>
              <a:ahLst/>
              <a:cxnLst/>
              <a:rect l="l" t="t" r="r" b="b"/>
              <a:pathLst>
                <a:path w="15837" h="12342" extrusionOk="0">
                  <a:moveTo>
                    <a:pt x="11846" y="1"/>
                  </a:moveTo>
                  <a:cubicBezTo>
                    <a:pt x="11539" y="1"/>
                    <a:pt x="11261" y="77"/>
                    <a:pt x="11040" y="246"/>
                  </a:cubicBezTo>
                  <a:cubicBezTo>
                    <a:pt x="10199" y="897"/>
                    <a:pt x="3662" y="5861"/>
                    <a:pt x="1817" y="7976"/>
                  </a:cubicBezTo>
                  <a:cubicBezTo>
                    <a:pt x="0" y="10038"/>
                    <a:pt x="2441" y="11665"/>
                    <a:pt x="2441" y="11665"/>
                  </a:cubicBezTo>
                  <a:cubicBezTo>
                    <a:pt x="2876" y="12137"/>
                    <a:pt x="3424" y="12341"/>
                    <a:pt x="4047" y="12341"/>
                  </a:cubicBezTo>
                  <a:cubicBezTo>
                    <a:pt x="7578" y="12341"/>
                    <a:pt x="13498" y="5753"/>
                    <a:pt x="14674" y="3908"/>
                  </a:cubicBezTo>
                  <a:cubicBezTo>
                    <a:pt x="15836" y="2108"/>
                    <a:pt x="13456" y="1"/>
                    <a:pt x="11846"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5999350" y="2673825"/>
              <a:ext cx="115850" cy="111150"/>
            </a:xfrm>
            <a:custGeom>
              <a:avLst/>
              <a:gdLst/>
              <a:ahLst/>
              <a:cxnLst/>
              <a:rect l="l" t="t" r="r" b="b"/>
              <a:pathLst>
                <a:path w="4634" h="4446" extrusionOk="0">
                  <a:moveTo>
                    <a:pt x="1808" y="1"/>
                  </a:moveTo>
                  <a:cubicBezTo>
                    <a:pt x="1145" y="1"/>
                    <a:pt x="1" y="1364"/>
                    <a:pt x="50" y="1976"/>
                  </a:cubicBezTo>
                  <a:cubicBezTo>
                    <a:pt x="104" y="2650"/>
                    <a:pt x="1467" y="4445"/>
                    <a:pt x="2468" y="4445"/>
                  </a:cubicBezTo>
                  <a:cubicBezTo>
                    <a:pt x="2476" y="4445"/>
                    <a:pt x="2483" y="4445"/>
                    <a:pt x="2491" y="4445"/>
                  </a:cubicBezTo>
                  <a:cubicBezTo>
                    <a:pt x="2491" y="4445"/>
                    <a:pt x="3305" y="4391"/>
                    <a:pt x="4145" y="2655"/>
                  </a:cubicBezTo>
                  <a:cubicBezTo>
                    <a:pt x="4634" y="1570"/>
                    <a:pt x="2654" y="376"/>
                    <a:pt x="2003" y="51"/>
                  </a:cubicBezTo>
                  <a:cubicBezTo>
                    <a:pt x="1945" y="16"/>
                    <a:pt x="1879"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5757150" y="2699500"/>
              <a:ext cx="383150" cy="258750"/>
            </a:xfrm>
            <a:custGeom>
              <a:avLst/>
              <a:gdLst/>
              <a:ahLst/>
              <a:cxnLst/>
              <a:rect l="l" t="t" r="r" b="b"/>
              <a:pathLst>
                <a:path w="15326" h="10350" extrusionOk="0">
                  <a:moveTo>
                    <a:pt x="14728" y="0"/>
                  </a:moveTo>
                  <a:cubicBezTo>
                    <a:pt x="15325" y="1736"/>
                    <a:pt x="11663" y="4801"/>
                    <a:pt x="10199" y="5886"/>
                  </a:cubicBezTo>
                  <a:cubicBezTo>
                    <a:pt x="9109" y="6693"/>
                    <a:pt x="7029" y="8431"/>
                    <a:pt x="5120" y="8431"/>
                  </a:cubicBezTo>
                  <a:cubicBezTo>
                    <a:pt x="4462" y="8431"/>
                    <a:pt x="3825" y="8224"/>
                    <a:pt x="3255" y="7703"/>
                  </a:cubicBezTo>
                  <a:cubicBezTo>
                    <a:pt x="2089" y="6645"/>
                    <a:pt x="2197" y="5750"/>
                    <a:pt x="2577" y="5208"/>
                  </a:cubicBezTo>
                  <a:lnTo>
                    <a:pt x="2577" y="5208"/>
                  </a:lnTo>
                  <a:cubicBezTo>
                    <a:pt x="2279" y="5479"/>
                    <a:pt x="2034" y="5750"/>
                    <a:pt x="1818" y="5995"/>
                  </a:cubicBezTo>
                  <a:cubicBezTo>
                    <a:pt x="0" y="8110"/>
                    <a:pt x="2441" y="9683"/>
                    <a:pt x="2441" y="9683"/>
                  </a:cubicBezTo>
                  <a:cubicBezTo>
                    <a:pt x="2869" y="10148"/>
                    <a:pt x="3409" y="10349"/>
                    <a:pt x="4023" y="10349"/>
                  </a:cubicBezTo>
                  <a:cubicBezTo>
                    <a:pt x="7536" y="10349"/>
                    <a:pt x="13470" y="3750"/>
                    <a:pt x="14647" y="1926"/>
                  </a:cubicBezTo>
                  <a:cubicBezTo>
                    <a:pt x="15054" y="1275"/>
                    <a:pt x="15027" y="597"/>
                    <a:pt x="14728"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44"/>
          <p:cNvSpPr txBox="1">
            <a:spLocks noGrp="1"/>
          </p:cNvSpPr>
          <p:nvPr>
            <p:ph type="title"/>
          </p:nvPr>
        </p:nvSpPr>
        <p:spPr>
          <a:xfrm>
            <a:off x="720000" y="2414400"/>
            <a:ext cx="430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231" name="Google Shape;1231;p44"/>
          <p:cNvSpPr txBox="1">
            <a:spLocks noGrp="1"/>
          </p:cNvSpPr>
          <p:nvPr>
            <p:ph type="title" idx="2"/>
          </p:nvPr>
        </p:nvSpPr>
        <p:spPr>
          <a:xfrm>
            <a:off x="842801" y="1431150"/>
            <a:ext cx="1236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33" name="Google Shape;1233;p44"/>
          <p:cNvGrpSpPr/>
          <p:nvPr/>
        </p:nvGrpSpPr>
        <p:grpSpPr>
          <a:xfrm rot="861634">
            <a:off x="5571615" y="2186927"/>
            <a:ext cx="791107" cy="749080"/>
            <a:chOff x="4508775" y="2209225"/>
            <a:chExt cx="688950" cy="652350"/>
          </a:xfrm>
        </p:grpSpPr>
        <p:sp>
          <p:nvSpPr>
            <p:cNvPr id="1234" name="Google Shape;1234;p44"/>
            <p:cNvSpPr/>
            <p:nvPr/>
          </p:nvSpPr>
          <p:spPr>
            <a:xfrm>
              <a:off x="4508775" y="2209225"/>
              <a:ext cx="651675" cy="652350"/>
            </a:xfrm>
            <a:custGeom>
              <a:avLst/>
              <a:gdLst/>
              <a:ahLst/>
              <a:cxnLst/>
              <a:rect l="l" t="t" r="r" b="b"/>
              <a:pathLst>
                <a:path w="26067" h="26094" extrusionOk="0">
                  <a:moveTo>
                    <a:pt x="13047" y="1"/>
                  </a:moveTo>
                  <a:cubicBezTo>
                    <a:pt x="5859" y="1"/>
                    <a:pt x="0" y="5832"/>
                    <a:pt x="0" y="13020"/>
                  </a:cubicBezTo>
                  <a:cubicBezTo>
                    <a:pt x="0" y="20208"/>
                    <a:pt x="5832" y="26094"/>
                    <a:pt x="13020" y="26094"/>
                  </a:cubicBezTo>
                  <a:cubicBezTo>
                    <a:pt x="20207" y="26094"/>
                    <a:pt x="26066" y="20262"/>
                    <a:pt x="26066" y="13074"/>
                  </a:cubicBezTo>
                  <a:cubicBezTo>
                    <a:pt x="26066" y="5887"/>
                    <a:pt x="20262" y="1"/>
                    <a:pt x="13047" y="1"/>
                  </a:cubicBezTo>
                  <a:close/>
                </a:path>
              </a:pathLst>
            </a:custGeom>
            <a:solidFill>
              <a:srgbClr val="B73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4546050" y="2209225"/>
              <a:ext cx="651675" cy="652350"/>
            </a:xfrm>
            <a:custGeom>
              <a:avLst/>
              <a:gdLst/>
              <a:ahLst/>
              <a:cxnLst/>
              <a:rect l="l" t="t" r="r" b="b"/>
              <a:pathLst>
                <a:path w="26067" h="26094" extrusionOk="0">
                  <a:moveTo>
                    <a:pt x="13048" y="1"/>
                  </a:moveTo>
                  <a:cubicBezTo>
                    <a:pt x="5860" y="1"/>
                    <a:pt x="1" y="5832"/>
                    <a:pt x="1" y="13020"/>
                  </a:cubicBezTo>
                  <a:cubicBezTo>
                    <a:pt x="1" y="20208"/>
                    <a:pt x="5833" y="26094"/>
                    <a:pt x="13020" y="26094"/>
                  </a:cubicBezTo>
                  <a:cubicBezTo>
                    <a:pt x="20208" y="26094"/>
                    <a:pt x="26067" y="20262"/>
                    <a:pt x="26067" y="13074"/>
                  </a:cubicBezTo>
                  <a:cubicBezTo>
                    <a:pt x="26067" y="5887"/>
                    <a:pt x="20235" y="1"/>
                    <a:pt x="13048" y="1"/>
                  </a:cubicBezTo>
                  <a:close/>
                </a:path>
              </a:pathLst>
            </a:custGeom>
            <a:solidFill>
              <a:srgbClr val="ED6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4574550" y="2238375"/>
              <a:ext cx="593350" cy="593375"/>
            </a:xfrm>
            <a:custGeom>
              <a:avLst/>
              <a:gdLst/>
              <a:ahLst/>
              <a:cxnLst/>
              <a:rect l="l" t="t" r="r" b="b"/>
              <a:pathLst>
                <a:path w="23734" h="23735" extrusionOk="0">
                  <a:moveTo>
                    <a:pt x="11908" y="1"/>
                  </a:moveTo>
                  <a:cubicBezTo>
                    <a:pt x="5316" y="1"/>
                    <a:pt x="0" y="5290"/>
                    <a:pt x="0" y="11827"/>
                  </a:cubicBezTo>
                  <a:cubicBezTo>
                    <a:pt x="0" y="18418"/>
                    <a:pt x="5289" y="23734"/>
                    <a:pt x="11826" y="23734"/>
                  </a:cubicBezTo>
                  <a:cubicBezTo>
                    <a:pt x="18417" y="23734"/>
                    <a:pt x="23734" y="18445"/>
                    <a:pt x="23734" y="11908"/>
                  </a:cubicBezTo>
                  <a:cubicBezTo>
                    <a:pt x="23734" y="5344"/>
                    <a:pt x="18444" y="28"/>
                    <a:pt x="11908" y="1"/>
                  </a:cubicBez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4858675" y="2332650"/>
              <a:ext cx="25100" cy="214975"/>
            </a:xfrm>
            <a:custGeom>
              <a:avLst/>
              <a:gdLst/>
              <a:ahLst/>
              <a:cxnLst/>
              <a:rect l="l" t="t" r="r" b="b"/>
              <a:pathLst>
                <a:path w="1004" h="8599" extrusionOk="0">
                  <a:moveTo>
                    <a:pt x="515" y="0"/>
                  </a:moveTo>
                  <a:cubicBezTo>
                    <a:pt x="244" y="0"/>
                    <a:pt x="0" y="217"/>
                    <a:pt x="0" y="488"/>
                  </a:cubicBezTo>
                  <a:lnTo>
                    <a:pt x="0" y="8083"/>
                  </a:lnTo>
                  <a:cubicBezTo>
                    <a:pt x="0" y="8354"/>
                    <a:pt x="244" y="8598"/>
                    <a:pt x="515" y="8598"/>
                  </a:cubicBezTo>
                  <a:cubicBezTo>
                    <a:pt x="787" y="8598"/>
                    <a:pt x="1004" y="8381"/>
                    <a:pt x="1004" y="8083"/>
                  </a:cubicBezTo>
                  <a:lnTo>
                    <a:pt x="1004" y="488"/>
                  </a:lnTo>
                  <a:cubicBezTo>
                    <a:pt x="1004" y="217"/>
                    <a:pt x="787" y="0"/>
                    <a:pt x="515" y="0"/>
                  </a:cubicBezTo>
                  <a:close/>
                </a:path>
              </a:pathLst>
            </a:custGeom>
            <a:solidFill>
              <a:srgbClr val="7F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4858675" y="2522500"/>
              <a:ext cx="155975" cy="25125"/>
            </a:xfrm>
            <a:custGeom>
              <a:avLst/>
              <a:gdLst/>
              <a:ahLst/>
              <a:cxnLst/>
              <a:rect l="l" t="t" r="r" b="b"/>
              <a:pathLst>
                <a:path w="6239" h="1005" extrusionOk="0">
                  <a:moveTo>
                    <a:pt x="515" y="1"/>
                  </a:moveTo>
                  <a:cubicBezTo>
                    <a:pt x="244" y="1"/>
                    <a:pt x="0" y="218"/>
                    <a:pt x="0" y="489"/>
                  </a:cubicBezTo>
                  <a:cubicBezTo>
                    <a:pt x="0" y="760"/>
                    <a:pt x="244" y="1004"/>
                    <a:pt x="515" y="1004"/>
                  </a:cubicBezTo>
                  <a:lnTo>
                    <a:pt x="5723" y="1004"/>
                  </a:lnTo>
                  <a:cubicBezTo>
                    <a:pt x="5994" y="1004"/>
                    <a:pt x="6239" y="787"/>
                    <a:pt x="6239" y="489"/>
                  </a:cubicBezTo>
                  <a:cubicBezTo>
                    <a:pt x="6239" y="218"/>
                    <a:pt x="5994" y="1"/>
                    <a:pt x="5723" y="1"/>
                  </a:cubicBezTo>
                  <a:close/>
                </a:path>
              </a:pathLst>
            </a:custGeom>
            <a:solidFill>
              <a:srgbClr val="7F8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4862725" y="2256025"/>
              <a:ext cx="12250" cy="35950"/>
            </a:xfrm>
            <a:custGeom>
              <a:avLst/>
              <a:gdLst/>
              <a:ahLst/>
              <a:cxnLst/>
              <a:rect l="l" t="t" r="r" b="b"/>
              <a:pathLst>
                <a:path w="490" h="1438" extrusionOk="0">
                  <a:moveTo>
                    <a:pt x="1" y="0"/>
                  </a:moveTo>
                  <a:lnTo>
                    <a:pt x="1" y="1438"/>
                  </a:lnTo>
                  <a:lnTo>
                    <a:pt x="489" y="1438"/>
                  </a:lnTo>
                  <a:lnTo>
                    <a:pt x="489" y="27"/>
                  </a:lnTo>
                  <a:lnTo>
                    <a:pt x="1"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4861375" y="2774750"/>
              <a:ext cx="12900" cy="35975"/>
            </a:xfrm>
            <a:custGeom>
              <a:avLst/>
              <a:gdLst/>
              <a:ahLst/>
              <a:cxnLst/>
              <a:rect l="l" t="t" r="r" b="b"/>
              <a:pathLst>
                <a:path w="516" h="1439" extrusionOk="0">
                  <a:moveTo>
                    <a:pt x="1" y="1"/>
                  </a:moveTo>
                  <a:lnTo>
                    <a:pt x="1" y="1411"/>
                  </a:lnTo>
                  <a:lnTo>
                    <a:pt x="516" y="1438"/>
                  </a:lnTo>
                  <a:lnTo>
                    <a:pt x="516"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5109550" y="2527250"/>
              <a:ext cx="35975" cy="12925"/>
            </a:xfrm>
            <a:custGeom>
              <a:avLst/>
              <a:gdLst/>
              <a:ahLst/>
              <a:cxnLst/>
              <a:rect l="l" t="t" r="r" b="b"/>
              <a:pathLst>
                <a:path w="1439" h="517" extrusionOk="0">
                  <a:moveTo>
                    <a:pt x="1" y="1"/>
                  </a:moveTo>
                  <a:lnTo>
                    <a:pt x="1" y="516"/>
                  </a:lnTo>
                  <a:lnTo>
                    <a:pt x="1438" y="516"/>
                  </a:lnTo>
                  <a:lnTo>
                    <a:pt x="1438" y="28"/>
                  </a:lnTo>
                  <a:lnTo>
                    <a:pt x="1"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4590150" y="2526575"/>
              <a:ext cx="35950" cy="12900"/>
            </a:xfrm>
            <a:custGeom>
              <a:avLst/>
              <a:gdLst/>
              <a:ahLst/>
              <a:cxnLst/>
              <a:rect l="l" t="t" r="r" b="b"/>
              <a:pathLst>
                <a:path w="1438" h="516" extrusionOk="0">
                  <a:moveTo>
                    <a:pt x="0" y="1"/>
                  </a:moveTo>
                  <a:lnTo>
                    <a:pt x="0" y="516"/>
                  </a:lnTo>
                  <a:lnTo>
                    <a:pt x="1438" y="516"/>
                  </a:lnTo>
                  <a:lnTo>
                    <a:pt x="1438"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5034975" y="2333325"/>
              <a:ext cx="34600" cy="34600"/>
            </a:xfrm>
            <a:custGeom>
              <a:avLst/>
              <a:gdLst/>
              <a:ahLst/>
              <a:cxnLst/>
              <a:rect l="l" t="t" r="r" b="b"/>
              <a:pathLst>
                <a:path w="1384" h="1384" extrusionOk="0">
                  <a:moveTo>
                    <a:pt x="1004" y="0"/>
                  </a:moveTo>
                  <a:lnTo>
                    <a:pt x="0" y="1004"/>
                  </a:lnTo>
                  <a:lnTo>
                    <a:pt x="353" y="1384"/>
                  </a:lnTo>
                  <a:lnTo>
                    <a:pt x="1384" y="353"/>
                  </a:lnTo>
                  <a:lnTo>
                    <a:pt x="1004"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a:off x="4666775" y="2699500"/>
              <a:ext cx="34600" cy="34600"/>
            </a:xfrm>
            <a:custGeom>
              <a:avLst/>
              <a:gdLst/>
              <a:ahLst/>
              <a:cxnLst/>
              <a:rect l="l" t="t" r="r" b="b"/>
              <a:pathLst>
                <a:path w="1384" h="1384" extrusionOk="0">
                  <a:moveTo>
                    <a:pt x="1031" y="0"/>
                  </a:moveTo>
                  <a:lnTo>
                    <a:pt x="0" y="1004"/>
                  </a:lnTo>
                  <a:lnTo>
                    <a:pt x="380" y="1383"/>
                  </a:lnTo>
                  <a:lnTo>
                    <a:pt x="1383" y="380"/>
                  </a:lnTo>
                  <a:lnTo>
                    <a:pt x="1031"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5034300" y="2700175"/>
              <a:ext cx="33925" cy="33925"/>
            </a:xfrm>
            <a:custGeom>
              <a:avLst/>
              <a:gdLst/>
              <a:ahLst/>
              <a:cxnLst/>
              <a:rect l="l" t="t" r="r" b="b"/>
              <a:pathLst>
                <a:path w="1357" h="1357" extrusionOk="0">
                  <a:moveTo>
                    <a:pt x="353" y="0"/>
                  </a:moveTo>
                  <a:lnTo>
                    <a:pt x="0" y="353"/>
                  </a:lnTo>
                  <a:lnTo>
                    <a:pt x="1004" y="1356"/>
                  </a:lnTo>
                  <a:lnTo>
                    <a:pt x="1356" y="1004"/>
                  </a:lnTo>
                  <a:lnTo>
                    <a:pt x="353"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668125" y="2332650"/>
              <a:ext cx="33925" cy="33925"/>
            </a:xfrm>
            <a:custGeom>
              <a:avLst/>
              <a:gdLst/>
              <a:ahLst/>
              <a:cxnLst/>
              <a:rect l="l" t="t" r="r" b="b"/>
              <a:pathLst>
                <a:path w="1357" h="1357" extrusionOk="0">
                  <a:moveTo>
                    <a:pt x="353" y="0"/>
                  </a:moveTo>
                  <a:lnTo>
                    <a:pt x="0" y="353"/>
                  </a:lnTo>
                  <a:lnTo>
                    <a:pt x="1004" y="1356"/>
                  </a:lnTo>
                  <a:lnTo>
                    <a:pt x="1356" y="1004"/>
                  </a:lnTo>
                  <a:lnTo>
                    <a:pt x="353"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4845100" y="2509525"/>
              <a:ext cx="52250" cy="52350"/>
            </a:xfrm>
            <a:custGeom>
              <a:avLst/>
              <a:gdLst/>
              <a:ahLst/>
              <a:cxnLst/>
              <a:rect l="l" t="t" r="r" b="b"/>
              <a:pathLst>
                <a:path w="2090" h="2094" extrusionOk="0">
                  <a:moveTo>
                    <a:pt x="1145" y="0"/>
                  </a:moveTo>
                  <a:cubicBezTo>
                    <a:pt x="1116" y="0"/>
                    <a:pt x="1087" y="2"/>
                    <a:pt x="1058" y="4"/>
                  </a:cubicBezTo>
                  <a:cubicBezTo>
                    <a:pt x="462" y="4"/>
                    <a:pt x="1" y="466"/>
                    <a:pt x="1" y="1062"/>
                  </a:cubicBezTo>
                  <a:cubicBezTo>
                    <a:pt x="1" y="1632"/>
                    <a:pt x="462" y="2093"/>
                    <a:pt x="1058" y="2093"/>
                  </a:cubicBezTo>
                  <a:cubicBezTo>
                    <a:pt x="1628" y="2093"/>
                    <a:pt x="2089" y="1632"/>
                    <a:pt x="2089" y="1062"/>
                  </a:cubicBezTo>
                  <a:cubicBezTo>
                    <a:pt x="2089" y="470"/>
                    <a:pt x="1674" y="0"/>
                    <a:pt x="1145" y="0"/>
                  </a:cubicBez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4"/>
          <p:cNvGrpSpPr/>
          <p:nvPr/>
        </p:nvGrpSpPr>
        <p:grpSpPr>
          <a:xfrm rot="861634">
            <a:off x="8048681" y="2172447"/>
            <a:ext cx="484344" cy="589440"/>
            <a:chOff x="6582375" y="1697275"/>
            <a:chExt cx="421800" cy="513325"/>
          </a:xfrm>
        </p:grpSpPr>
        <p:sp>
          <p:nvSpPr>
            <p:cNvPr id="1249" name="Google Shape;1249;p44"/>
            <p:cNvSpPr/>
            <p:nvPr/>
          </p:nvSpPr>
          <p:spPr>
            <a:xfrm>
              <a:off x="6582375" y="1697275"/>
              <a:ext cx="421800" cy="513325"/>
            </a:xfrm>
            <a:custGeom>
              <a:avLst/>
              <a:gdLst/>
              <a:ahLst/>
              <a:cxnLst/>
              <a:rect l="l" t="t" r="r" b="b"/>
              <a:pathLst>
                <a:path w="16872" h="20533" extrusionOk="0">
                  <a:moveTo>
                    <a:pt x="8464" y="0"/>
                  </a:moveTo>
                  <a:cubicBezTo>
                    <a:pt x="7026" y="3662"/>
                    <a:pt x="516" y="4286"/>
                    <a:pt x="516" y="4286"/>
                  </a:cubicBezTo>
                  <a:cubicBezTo>
                    <a:pt x="1" y="18255"/>
                    <a:pt x="8409" y="20533"/>
                    <a:pt x="8409" y="20533"/>
                  </a:cubicBezTo>
                  <a:cubicBezTo>
                    <a:pt x="8409" y="20533"/>
                    <a:pt x="16872" y="18282"/>
                    <a:pt x="16384" y="4313"/>
                  </a:cubicBezTo>
                  <a:cubicBezTo>
                    <a:pt x="16384" y="4313"/>
                    <a:pt x="9847" y="3662"/>
                    <a:pt x="8464"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6710550" y="1872900"/>
              <a:ext cx="165475" cy="164800"/>
            </a:xfrm>
            <a:custGeom>
              <a:avLst/>
              <a:gdLst/>
              <a:ahLst/>
              <a:cxnLst/>
              <a:rect l="l" t="t" r="r" b="b"/>
              <a:pathLst>
                <a:path w="6619" h="6592" extrusionOk="0">
                  <a:moveTo>
                    <a:pt x="2387" y="0"/>
                  </a:moveTo>
                  <a:lnTo>
                    <a:pt x="2387" y="2333"/>
                  </a:lnTo>
                  <a:lnTo>
                    <a:pt x="28" y="2333"/>
                  </a:lnTo>
                  <a:lnTo>
                    <a:pt x="0" y="4232"/>
                  </a:lnTo>
                  <a:lnTo>
                    <a:pt x="2333" y="4232"/>
                  </a:lnTo>
                  <a:lnTo>
                    <a:pt x="2333" y="6591"/>
                  </a:lnTo>
                  <a:lnTo>
                    <a:pt x="4286" y="6591"/>
                  </a:lnTo>
                  <a:lnTo>
                    <a:pt x="4286" y="4232"/>
                  </a:lnTo>
                  <a:lnTo>
                    <a:pt x="6619" y="4232"/>
                  </a:lnTo>
                  <a:lnTo>
                    <a:pt x="6619" y="2333"/>
                  </a:lnTo>
                  <a:lnTo>
                    <a:pt x="4286" y="2333"/>
                  </a:lnTo>
                  <a:lnTo>
                    <a:pt x="4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6792600" y="1697275"/>
              <a:ext cx="211575" cy="513325"/>
            </a:xfrm>
            <a:custGeom>
              <a:avLst/>
              <a:gdLst/>
              <a:ahLst/>
              <a:cxnLst/>
              <a:rect l="l" t="t" r="r" b="b"/>
              <a:pathLst>
                <a:path w="8463" h="20533" extrusionOk="0">
                  <a:moveTo>
                    <a:pt x="55" y="0"/>
                  </a:moveTo>
                  <a:lnTo>
                    <a:pt x="55" y="0"/>
                  </a:lnTo>
                  <a:cubicBezTo>
                    <a:pt x="733" y="3499"/>
                    <a:pt x="5561" y="5072"/>
                    <a:pt x="5561" y="5072"/>
                  </a:cubicBezTo>
                  <a:cubicBezTo>
                    <a:pt x="6646" y="15271"/>
                    <a:pt x="0" y="20533"/>
                    <a:pt x="0" y="20533"/>
                  </a:cubicBezTo>
                  <a:cubicBezTo>
                    <a:pt x="0" y="20533"/>
                    <a:pt x="8463" y="18282"/>
                    <a:pt x="7975" y="4313"/>
                  </a:cubicBezTo>
                  <a:cubicBezTo>
                    <a:pt x="7975" y="4313"/>
                    <a:pt x="1438" y="3662"/>
                    <a:pt x="55"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4"/>
          <p:cNvGrpSpPr/>
          <p:nvPr/>
        </p:nvGrpSpPr>
        <p:grpSpPr>
          <a:xfrm rot="861634">
            <a:off x="6833107" y="1242170"/>
            <a:ext cx="1014619" cy="1219759"/>
            <a:chOff x="5460125" y="1253125"/>
            <a:chExt cx="883600" cy="1062250"/>
          </a:xfrm>
        </p:grpSpPr>
        <p:sp>
          <p:nvSpPr>
            <p:cNvPr id="1253" name="Google Shape;1253;p44"/>
            <p:cNvSpPr/>
            <p:nvPr/>
          </p:nvSpPr>
          <p:spPr>
            <a:xfrm>
              <a:off x="5547600" y="1532150"/>
              <a:ext cx="753400" cy="442825"/>
            </a:xfrm>
            <a:custGeom>
              <a:avLst/>
              <a:gdLst/>
              <a:ahLst/>
              <a:cxnLst/>
              <a:rect l="l" t="t" r="r" b="b"/>
              <a:pathLst>
                <a:path w="30136" h="17713" extrusionOk="0">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rgbClr val="B73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a:off x="5460125" y="1574525"/>
              <a:ext cx="883600" cy="740850"/>
            </a:xfrm>
            <a:custGeom>
              <a:avLst/>
              <a:gdLst/>
              <a:ahLst/>
              <a:cxnLst/>
              <a:rect l="l" t="t" r="r" b="b"/>
              <a:pathLst>
                <a:path w="35344" h="29634" extrusionOk="0">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rgbClr val="ED6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5899550" y="2003650"/>
              <a:ext cx="392625" cy="232050"/>
            </a:xfrm>
            <a:custGeom>
              <a:avLst/>
              <a:gdLst/>
              <a:ahLst/>
              <a:cxnLst/>
              <a:rect l="l" t="t" r="r" b="b"/>
              <a:pathLst>
                <a:path w="15705" h="9282" extrusionOk="0">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rgbClr val="D74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5947700" y="2040725"/>
              <a:ext cx="104450" cy="94275"/>
            </a:xfrm>
            <a:custGeom>
              <a:avLst/>
              <a:gdLst/>
              <a:ahLst/>
              <a:cxnLst/>
              <a:rect l="l" t="t" r="r" b="b"/>
              <a:pathLst>
                <a:path w="4178" h="3771" extrusionOk="0">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5728675" y="1754225"/>
              <a:ext cx="474000" cy="218375"/>
            </a:xfrm>
            <a:custGeom>
              <a:avLst/>
              <a:gdLst/>
              <a:ahLst/>
              <a:cxnLst/>
              <a:rect l="l" t="t" r="r" b="b"/>
              <a:pathLst>
                <a:path w="18960" h="8735" extrusionOk="0">
                  <a:moveTo>
                    <a:pt x="1058" y="1"/>
                  </a:moveTo>
                  <a:lnTo>
                    <a:pt x="0" y="3879"/>
                  </a:lnTo>
                  <a:lnTo>
                    <a:pt x="17902" y="8734"/>
                  </a:lnTo>
                  <a:lnTo>
                    <a:pt x="18960" y="4829"/>
                  </a:lnTo>
                  <a:lnTo>
                    <a:pt x="1058" y="1"/>
                  </a:ln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4"/>
          <p:cNvGrpSpPr/>
          <p:nvPr/>
        </p:nvGrpSpPr>
        <p:grpSpPr>
          <a:xfrm rot="861634">
            <a:off x="6213086" y="1402547"/>
            <a:ext cx="417371" cy="367650"/>
            <a:chOff x="4844425" y="1454475"/>
            <a:chExt cx="363475" cy="320175"/>
          </a:xfrm>
        </p:grpSpPr>
        <p:sp>
          <p:nvSpPr>
            <p:cNvPr id="1268" name="Google Shape;1268;p44"/>
            <p:cNvSpPr/>
            <p:nvPr/>
          </p:nvSpPr>
          <p:spPr>
            <a:xfrm>
              <a:off x="5004450" y="1613800"/>
              <a:ext cx="185150" cy="160850"/>
            </a:xfrm>
            <a:custGeom>
              <a:avLst/>
              <a:gdLst/>
              <a:ahLst/>
              <a:cxnLst/>
              <a:rect l="l" t="t" r="r" b="b"/>
              <a:pathLst>
                <a:path w="7406" h="6434" extrusionOk="0">
                  <a:moveTo>
                    <a:pt x="6017" y="1"/>
                  </a:moveTo>
                  <a:cubicBezTo>
                    <a:pt x="5135" y="1"/>
                    <a:pt x="3665" y="177"/>
                    <a:pt x="2360" y="1142"/>
                  </a:cubicBezTo>
                  <a:cubicBezTo>
                    <a:pt x="1031" y="2119"/>
                    <a:pt x="272" y="3692"/>
                    <a:pt x="28" y="5726"/>
                  </a:cubicBezTo>
                  <a:cubicBezTo>
                    <a:pt x="1" y="6052"/>
                    <a:pt x="218" y="6404"/>
                    <a:pt x="597" y="6431"/>
                  </a:cubicBezTo>
                  <a:cubicBezTo>
                    <a:pt x="617" y="6433"/>
                    <a:pt x="637" y="6434"/>
                    <a:pt x="656" y="6434"/>
                  </a:cubicBezTo>
                  <a:cubicBezTo>
                    <a:pt x="986" y="6434"/>
                    <a:pt x="1277" y="6220"/>
                    <a:pt x="1303" y="5862"/>
                  </a:cubicBezTo>
                  <a:cubicBezTo>
                    <a:pt x="1520" y="4207"/>
                    <a:pt x="2116" y="2932"/>
                    <a:pt x="3120" y="2200"/>
                  </a:cubicBezTo>
                  <a:cubicBezTo>
                    <a:pt x="4107" y="1428"/>
                    <a:pt x="5284" y="1298"/>
                    <a:pt x="5975" y="1298"/>
                  </a:cubicBezTo>
                  <a:cubicBezTo>
                    <a:pt x="6329" y="1298"/>
                    <a:pt x="6556" y="1332"/>
                    <a:pt x="6565" y="1332"/>
                  </a:cubicBezTo>
                  <a:cubicBezTo>
                    <a:pt x="6608" y="1340"/>
                    <a:pt x="6652" y="1344"/>
                    <a:pt x="6695" y="1344"/>
                  </a:cubicBezTo>
                  <a:cubicBezTo>
                    <a:pt x="6946" y="1344"/>
                    <a:pt x="7177" y="1211"/>
                    <a:pt x="7270" y="979"/>
                  </a:cubicBezTo>
                  <a:cubicBezTo>
                    <a:pt x="7324" y="898"/>
                    <a:pt x="7351" y="871"/>
                    <a:pt x="7351" y="790"/>
                  </a:cubicBezTo>
                  <a:cubicBezTo>
                    <a:pt x="7406" y="464"/>
                    <a:pt x="7189" y="111"/>
                    <a:pt x="6809" y="57"/>
                  </a:cubicBezTo>
                  <a:cubicBezTo>
                    <a:pt x="6772" y="48"/>
                    <a:pt x="6473" y="1"/>
                    <a:pt x="60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4927150" y="1534850"/>
              <a:ext cx="271275" cy="233025"/>
            </a:xfrm>
            <a:custGeom>
              <a:avLst/>
              <a:gdLst/>
              <a:ahLst/>
              <a:cxnLst/>
              <a:rect l="l" t="t" r="r" b="b"/>
              <a:pathLst>
                <a:path w="10851" h="9321" extrusionOk="0">
                  <a:moveTo>
                    <a:pt x="9505" y="0"/>
                  </a:moveTo>
                  <a:cubicBezTo>
                    <a:pt x="7304" y="0"/>
                    <a:pt x="950" y="761"/>
                    <a:pt x="28" y="8613"/>
                  </a:cubicBezTo>
                  <a:cubicBezTo>
                    <a:pt x="1" y="8938"/>
                    <a:pt x="245" y="9291"/>
                    <a:pt x="624" y="9318"/>
                  </a:cubicBezTo>
                  <a:cubicBezTo>
                    <a:pt x="643" y="9320"/>
                    <a:pt x="661" y="9320"/>
                    <a:pt x="679" y="9320"/>
                  </a:cubicBezTo>
                  <a:cubicBezTo>
                    <a:pt x="988" y="9320"/>
                    <a:pt x="1304" y="9107"/>
                    <a:pt x="1330" y="8748"/>
                  </a:cubicBezTo>
                  <a:cubicBezTo>
                    <a:pt x="2131" y="1880"/>
                    <a:pt x="7590" y="1292"/>
                    <a:pt x="9452" y="1292"/>
                  </a:cubicBezTo>
                  <a:cubicBezTo>
                    <a:pt x="9796" y="1292"/>
                    <a:pt x="10017" y="1312"/>
                    <a:pt x="10064" y="1317"/>
                  </a:cubicBezTo>
                  <a:cubicBezTo>
                    <a:pt x="10085" y="1319"/>
                    <a:pt x="10107" y="1319"/>
                    <a:pt x="10129" y="1319"/>
                  </a:cubicBezTo>
                  <a:cubicBezTo>
                    <a:pt x="10404" y="1319"/>
                    <a:pt x="10666" y="1163"/>
                    <a:pt x="10742" y="937"/>
                  </a:cubicBezTo>
                  <a:cubicBezTo>
                    <a:pt x="10796" y="883"/>
                    <a:pt x="10796" y="801"/>
                    <a:pt x="10823" y="747"/>
                  </a:cubicBezTo>
                  <a:cubicBezTo>
                    <a:pt x="10850" y="394"/>
                    <a:pt x="10606" y="69"/>
                    <a:pt x="10253" y="42"/>
                  </a:cubicBezTo>
                  <a:cubicBezTo>
                    <a:pt x="10235" y="32"/>
                    <a:pt x="9958" y="0"/>
                    <a:pt x="9505"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4844425" y="1454475"/>
              <a:ext cx="363475" cy="306950"/>
            </a:xfrm>
            <a:custGeom>
              <a:avLst/>
              <a:gdLst/>
              <a:ahLst/>
              <a:cxnLst/>
              <a:rect l="l" t="t" r="r" b="b"/>
              <a:pathLst>
                <a:path w="14539" h="12278" extrusionOk="0">
                  <a:moveTo>
                    <a:pt x="13093" y="1"/>
                  </a:moveTo>
                  <a:cubicBezTo>
                    <a:pt x="10377" y="1"/>
                    <a:pt x="1773" y="833"/>
                    <a:pt x="55" y="11529"/>
                  </a:cubicBezTo>
                  <a:cubicBezTo>
                    <a:pt x="0" y="11855"/>
                    <a:pt x="217" y="12208"/>
                    <a:pt x="597" y="12262"/>
                  </a:cubicBezTo>
                  <a:cubicBezTo>
                    <a:pt x="639" y="12272"/>
                    <a:pt x="682" y="12277"/>
                    <a:pt x="725" y="12277"/>
                  </a:cubicBezTo>
                  <a:cubicBezTo>
                    <a:pt x="1010" y="12277"/>
                    <a:pt x="1286" y="12050"/>
                    <a:pt x="1357" y="11719"/>
                  </a:cubicBezTo>
                  <a:cubicBezTo>
                    <a:pt x="2876" y="2192"/>
                    <a:pt x="10220" y="1316"/>
                    <a:pt x="12838" y="1316"/>
                  </a:cubicBezTo>
                  <a:cubicBezTo>
                    <a:pt x="13350" y="1316"/>
                    <a:pt x="13681" y="1349"/>
                    <a:pt x="13752" y="1358"/>
                  </a:cubicBezTo>
                  <a:cubicBezTo>
                    <a:pt x="13774" y="1360"/>
                    <a:pt x="13796" y="1361"/>
                    <a:pt x="13817" y="1361"/>
                  </a:cubicBezTo>
                  <a:cubicBezTo>
                    <a:pt x="14089" y="1361"/>
                    <a:pt x="14330" y="1205"/>
                    <a:pt x="14430" y="978"/>
                  </a:cubicBezTo>
                  <a:cubicBezTo>
                    <a:pt x="14457" y="897"/>
                    <a:pt x="14457" y="843"/>
                    <a:pt x="14485" y="734"/>
                  </a:cubicBezTo>
                  <a:cubicBezTo>
                    <a:pt x="14539" y="382"/>
                    <a:pt x="14295" y="56"/>
                    <a:pt x="13915" y="29"/>
                  </a:cubicBezTo>
                  <a:cubicBezTo>
                    <a:pt x="13894" y="29"/>
                    <a:pt x="13593" y="1"/>
                    <a:pt x="1309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339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70" name="Google Shape;1370;p47"/>
          <p:cNvSpPr txBox="1">
            <a:spLocks noGrp="1"/>
          </p:cNvSpPr>
          <p:nvPr>
            <p:ph type="subTitle" idx="3"/>
          </p:nvPr>
        </p:nvSpPr>
        <p:spPr>
          <a:xfrm>
            <a:off x="1812950" y="1080135"/>
            <a:ext cx="5518099" cy="92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Memprediksi</a:t>
            </a:r>
            <a:r>
              <a:rPr lang="en-US" dirty="0"/>
              <a:t> </a:t>
            </a:r>
            <a:r>
              <a:rPr lang="en-US" dirty="0" err="1"/>
              <a:t>Kemungkinan</a:t>
            </a:r>
            <a:r>
              <a:rPr lang="id-ID" dirty="0"/>
              <a:t> Pengguna Kartu Kredit Bank Gagal Bayar (</a:t>
            </a:r>
            <a:r>
              <a:rPr lang="id-ID" dirty="0" err="1"/>
              <a:t>Default</a:t>
            </a:r>
            <a:r>
              <a:rPr lang="id-ID" dirty="0"/>
              <a:t>)</a:t>
            </a:r>
            <a:r>
              <a:rPr lang="en-US" dirty="0"/>
              <a:t> </a:t>
            </a:r>
            <a:endParaRPr lang="id-ID" dirty="0"/>
          </a:p>
        </p:txBody>
      </p:sp>
      <p:sp>
        <p:nvSpPr>
          <p:cNvPr id="17" name="Title 4">
            <a:extLst>
              <a:ext uri="{FF2B5EF4-FFF2-40B4-BE49-F238E27FC236}">
                <a16:creationId xmlns:a16="http://schemas.microsoft.com/office/drawing/2014/main" id="{DC054507-72A1-4274-94DA-1CC4314DA6C0}"/>
              </a:ext>
            </a:extLst>
          </p:cNvPr>
          <p:cNvSpPr>
            <a:spLocks noGrp="1"/>
          </p:cNvSpPr>
          <p:nvPr>
            <p:ph type="title"/>
          </p:nvPr>
        </p:nvSpPr>
        <p:spPr>
          <a:xfrm>
            <a:off x="602555" y="154619"/>
            <a:ext cx="7704000" cy="572700"/>
          </a:xfrm>
        </p:spPr>
        <p:txBody>
          <a:bodyPr/>
          <a:lstStyle/>
          <a:p>
            <a:pPr algn="ctr"/>
            <a:r>
              <a:rPr lang="en-US" sz="4200" dirty="0"/>
              <a:t>Objective</a:t>
            </a:r>
            <a:endParaRPr lang="id-ID" sz="4200" dirty="0"/>
          </a:p>
        </p:txBody>
      </p:sp>
      <p:pic>
        <p:nvPicPr>
          <p:cNvPr id="1029" name="Picture 5" descr="1.038.604 Trust Gambar, Foto Stok &amp; Vektor | Shutterstock">
            <a:extLst>
              <a:ext uri="{FF2B5EF4-FFF2-40B4-BE49-F238E27FC236}">
                <a16:creationId xmlns:a16="http://schemas.microsoft.com/office/drawing/2014/main" id="{BC1D98CC-8F90-4DCC-9322-CC94ACB27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963" y="2184442"/>
            <a:ext cx="2113931" cy="112743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1A837DB-9A99-4C09-910E-F3CB2968F334}"/>
              </a:ext>
            </a:extLst>
          </p:cNvPr>
          <p:cNvCxnSpPr>
            <a:cxnSpLocks/>
          </p:cNvCxnSpPr>
          <p:nvPr/>
        </p:nvCxnSpPr>
        <p:spPr>
          <a:xfrm>
            <a:off x="2290194" y="2750050"/>
            <a:ext cx="771788" cy="0"/>
          </a:xfrm>
          <a:prstGeom prst="straightConnector1">
            <a:avLst/>
          </a:prstGeom>
          <a:ln w="381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Performance Icon Png #123253 - Free Icons Library">
            <a:extLst>
              <a:ext uri="{FF2B5EF4-FFF2-40B4-BE49-F238E27FC236}">
                <a16:creationId xmlns:a16="http://schemas.microsoft.com/office/drawing/2014/main" id="{D77E9C33-6E0A-4B2A-A899-4AD68B087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813" y="2060021"/>
            <a:ext cx="1207212" cy="1376273"/>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DC30E01D-AABE-4E7F-8FF4-4F941E966F6A}"/>
              </a:ext>
            </a:extLst>
          </p:cNvPr>
          <p:cNvCxnSpPr>
            <a:cxnSpLocks/>
          </p:cNvCxnSpPr>
          <p:nvPr/>
        </p:nvCxnSpPr>
        <p:spPr>
          <a:xfrm>
            <a:off x="5521353" y="2750050"/>
            <a:ext cx="771788" cy="0"/>
          </a:xfrm>
          <a:prstGeom prst="straightConnector1">
            <a:avLst/>
          </a:prstGeom>
          <a:ln w="381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3" name="Picture 9" descr="Branding beyond products: Why F&amp;B firms need to build better name  recognition to drive sustainable growth">
            <a:extLst>
              <a:ext uri="{FF2B5EF4-FFF2-40B4-BE49-F238E27FC236}">
                <a16:creationId xmlns:a16="http://schemas.microsoft.com/office/drawing/2014/main" id="{EA7B268E-1975-41A2-A2BF-321DAD2F9A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457" y="2184442"/>
            <a:ext cx="2013268" cy="11274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ould Customer Retention Be Your Biggest Opportunity This Year? | ISM">
            <a:extLst>
              <a:ext uri="{FF2B5EF4-FFF2-40B4-BE49-F238E27FC236}">
                <a16:creationId xmlns:a16="http://schemas.microsoft.com/office/drawing/2014/main" id="{BAC1F69F-06CD-4CE3-BEC0-7C0E122DB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1187" y="3860484"/>
            <a:ext cx="2013269" cy="120751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BEB5805F-624C-4397-9AE5-D353F248B093}"/>
              </a:ext>
            </a:extLst>
          </p:cNvPr>
          <p:cNvCxnSpPr>
            <a:cxnSpLocks/>
          </p:cNvCxnSpPr>
          <p:nvPr/>
        </p:nvCxnSpPr>
        <p:spPr>
          <a:xfrm>
            <a:off x="7567821" y="3377571"/>
            <a:ext cx="0" cy="424190"/>
          </a:xfrm>
          <a:prstGeom prst="straightConnector1">
            <a:avLst/>
          </a:prstGeom>
          <a:ln w="381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1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42"/>
          <p:cNvSpPr txBox="1">
            <a:spLocks noGrp="1"/>
          </p:cNvSpPr>
          <p:nvPr>
            <p:ph type="title"/>
          </p:nvPr>
        </p:nvSpPr>
        <p:spPr>
          <a:xfrm>
            <a:off x="2746350" y="144308"/>
            <a:ext cx="3651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 Card</a:t>
            </a:r>
            <a:endParaRPr dirty="0"/>
          </a:p>
        </p:txBody>
      </p:sp>
      <p:grpSp>
        <p:nvGrpSpPr>
          <p:cNvPr id="1134" name="Google Shape;1134;p42"/>
          <p:cNvGrpSpPr/>
          <p:nvPr/>
        </p:nvGrpSpPr>
        <p:grpSpPr>
          <a:xfrm>
            <a:off x="713230" y="463295"/>
            <a:ext cx="928096" cy="1526113"/>
            <a:chOff x="1129800" y="2995325"/>
            <a:chExt cx="228550" cy="375825"/>
          </a:xfrm>
        </p:grpSpPr>
        <p:sp>
          <p:nvSpPr>
            <p:cNvPr id="1135" name="Google Shape;1135;p4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2"/>
          <p:cNvGrpSpPr/>
          <p:nvPr/>
        </p:nvGrpSpPr>
        <p:grpSpPr>
          <a:xfrm rot="-5400000">
            <a:off x="119957" y="164112"/>
            <a:ext cx="2133581" cy="2134383"/>
            <a:chOff x="2416000" y="1808150"/>
            <a:chExt cx="2662650" cy="2663650"/>
          </a:xfrm>
        </p:grpSpPr>
        <p:sp>
          <p:nvSpPr>
            <p:cNvPr id="1145" name="Google Shape;1145;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2"/>
          <p:cNvGrpSpPr/>
          <p:nvPr/>
        </p:nvGrpSpPr>
        <p:grpSpPr>
          <a:xfrm rot="-5400000">
            <a:off x="7282757" y="3400587"/>
            <a:ext cx="2133581" cy="2134383"/>
            <a:chOff x="2416000" y="1808150"/>
            <a:chExt cx="2662650" cy="2663650"/>
          </a:xfrm>
        </p:grpSpPr>
        <p:sp>
          <p:nvSpPr>
            <p:cNvPr id="1150" name="Google Shape;1150;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2"/>
          <p:cNvGrpSpPr/>
          <p:nvPr/>
        </p:nvGrpSpPr>
        <p:grpSpPr>
          <a:xfrm>
            <a:off x="7098993" y="2831488"/>
            <a:ext cx="1853935" cy="1924916"/>
            <a:chOff x="6717993" y="2679088"/>
            <a:chExt cx="1853935" cy="1924916"/>
          </a:xfrm>
        </p:grpSpPr>
        <p:grpSp>
          <p:nvGrpSpPr>
            <p:cNvPr id="1155" name="Google Shape;1155;p42"/>
            <p:cNvGrpSpPr/>
            <p:nvPr/>
          </p:nvGrpSpPr>
          <p:grpSpPr>
            <a:xfrm>
              <a:off x="6717993" y="3389981"/>
              <a:ext cx="1853935" cy="1214023"/>
              <a:chOff x="1381375" y="4620650"/>
              <a:chExt cx="455725" cy="298425"/>
            </a:xfrm>
          </p:grpSpPr>
          <p:sp>
            <p:nvSpPr>
              <p:cNvPr id="1156" name="Google Shape;1156;p42"/>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2"/>
            <p:cNvGrpSpPr/>
            <p:nvPr/>
          </p:nvGrpSpPr>
          <p:grpSpPr>
            <a:xfrm>
              <a:off x="7126236" y="2679088"/>
              <a:ext cx="1037827" cy="813299"/>
              <a:chOff x="4677300" y="3097700"/>
              <a:chExt cx="304375" cy="238525"/>
            </a:xfrm>
          </p:grpSpPr>
          <p:sp>
            <p:nvSpPr>
              <p:cNvPr id="1177" name="Google Shape;1177;p4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2"/>
            <p:cNvGrpSpPr/>
            <p:nvPr/>
          </p:nvGrpSpPr>
          <p:grpSpPr>
            <a:xfrm>
              <a:off x="7750492" y="3743530"/>
              <a:ext cx="801822" cy="678470"/>
              <a:chOff x="4709125" y="3440000"/>
              <a:chExt cx="270575" cy="228950"/>
            </a:xfrm>
          </p:grpSpPr>
          <p:sp>
            <p:nvSpPr>
              <p:cNvPr id="1182" name="Google Shape;1182;p4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TextBox 58">
            <a:extLst>
              <a:ext uri="{FF2B5EF4-FFF2-40B4-BE49-F238E27FC236}">
                <a16:creationId xmlns:a16="http://schemas.microsoft.com/office/drawing/2014/main" id="{79A1F0B2-2D54-4D2F-8736-3AFBCF0CA66E}"/>
              </a:ext>
            </a:extLst>
          </p:cNvPr>
          <p:cNvSpPr txBox="1"/>
          <p:nvPr/>
        </p:nvSpPr>
        <p:spPr>
          <a:xfrm>
            <a:off x="1982477" y="1340643"/>
            <a:ext cx="5147064" cy="2862322"/>
          </a:xfrm>
          <a:prstGeom prst="rect">
            <a:avLst/>
          </a:prstGeom>
          <a:noFill/>
        </p:spPr>
        <p:txBody>
          <a:bodyPr wrap="square" rtlCol="0">
            <a:spAutoFit/>
          </a:bodyPr>
          <a:lstStyle/>
          <a:p>
            <a:pPr algn="just"/>
            <a:r>
              <a:rPr lang="id-ID" sz="1500" b="1" i="1" dirty="0">
                <a:solidFill>
                  <a:schemeClr val="tx1"/>
                </a:solidFill>
                <a:effectLst/>
                <a:latin typeface="Söhne"/>
              </a:rPr>
              <a:t>Kartu </a:t>
            </a:r>
            <a:r>
              <a:rPr lang="en-US" sz="1500" b="1" i="1" dirty="0">
                <a:solidFill>
                  <a:schemeClr val="tx1"/>
                </a:solidFill>
                <a:effectLst/>
                <a:latin typeface="Söhne"/>
              </a:rPr>
              <a:t>K</a:t>
            </a:r>
            <a:r>
              <a:rPr lang="id-ID" sz="1500" b="1" i="1" dirty="0" err="1">
                <a:solidFill>
                  <a:schemeClr val="tx1"/>
                </a:solidFill>
                <a:effectLst/>
                <a:latin typeface="Söhne"/>
              </a:rPr>
              <a:t>redit</a:t>
            </a:r>
            <a:r>
              <a:rPr lang="id-ID" sz="1500" b="1" i="1" dirty="0">
                <a:solidFill>
                  <a:schemeClr val="tx1"/>
                </a:solidFill>
                <a:effectLst/>
                <a:latin typeface="Söhne"/>
              </a:rPr>
              <a:t> </a:t>
            </a:r>
            <a:r>
              <a:rPr lang="id-ID" sz="1500" b="0" i="0" dirty="0">
                <a:solidFill>
                  <a:schemeClr val="tx1"/>
                </a:solidFill>
                <a:effectLst/>
                <a:latin typeface="Söhne"/>
              </a:rPr>
              <a:t>adalah alat pembayaran yang memungkinkan pemiliknya untuk membeli barang atau jasa tanpa harus membayar langsung dengan uang tunai</a:t>
            </a:r>
            <a:r>
              <a:rPr lang="en-US" sz="1500" b="0" i="0" dirty="0">
                <a:solidFill>
                  <a:schemeClr val="tx1"/>
                </a:solidFill>
                <a:effectLst/>
                <a:latin typeface="Söhne"/>
              </a:rPr>
              <a:t>.</a:t>
            </a:r>
          </a:p>
          <a:p>
            <a:pPr algn="just"/>
            <a:endParaRPr lang="en-US" sz="1500" dirty="0">
              <a:solidFill>
                <a:schemeClr val="tx1"/>
              </a:solidFill>
              <a:latin typeface="Söhne"/>
            </a:endParaRPr>
          </a:p>
          <a:p>
            <a:pPr algn="just"/>
            <a:r>
              <a:rPr lang="id-ID" sz="1500" b="0" i="0" dirty="0">
                <a:solidFill>
                  <a:schemeClr val="tx1"/>
                </a:solidFill>
                <a:effectLst/>
                <a:latin typeface="Söhne"/>
              </a:rPr>
              <a:t>S</a:t>
            </a:r>
            <a:r>
              <a:rPr lang="en-US" sz="1500" b="0" i="0" dirty="0" err="1">
                <a:solidFill>
                  <a:schemeClr val="tx1"/>
                </a:solidFill>
                <a:effectLst/>
                <a:latin typeface="Söhne"/>
              </a:rPr>
              <a:t>aat</a:t>
            </a:r>
            <a:r>
              <a:rPr lang="en-US" sz="1500" b="0" i="0" dirty="0">
                <a:solidFill>
                  <a:schemeClr val="tx1"/>
                </a:solidFill>
                <a:effectLst/>
                <a:latin typeface="Söhne"/>
              </a:rPr>
              <a:t> </a:t>
            </a:r>
            <a:r>
              <a:rPr lang="id-ID" sz="1500" b="0" i="0" dirty="0">
                <a:solidFill>
                  <a:schemeClr val="tx1"/>
                </a:solidFill>
                <a:effectLst/>
                <a:latin typeface="Söhne"/>
              </a:rPr>
              <a:t>pemilik kartu kredit melakukan transaksi, penerbit kartu kredit akan mengeluarkan dana terlebih dahulu dan memberikan tagihan kepada pemilik kartu kredit pada akhir bulan. </a:t>
            </a:r>
            <a:endParaRPr lang="en-US" sz="1500" b="0" i="0" dirty="0">
              <a:solidFill>
                <a:schemeClr val="tx1"/>
              </a:solidFill>
              <a:effectLst/>
              <a:latin typeface="Söhne"/>
            </a:endParaRPr>
          </a:p>
          <a:p>
            <a:pPr algn="just"/>
            <a:endParaRPr lang="en-US" sz="1500" dirty="0">
              <a:solidFill>
                <a:schemeClr val="tx1"/>
              </a:solidFill>
              <a:latin typeface="Söhne"/>
            </a:endParaRPr>
          </a:p>
          <a:p>
            <a:pPr algn="just"/>
            <a:r>
              <a:rPr lang="id-ID" sz="1500" b="0" i="0" dirty="0">
                <a:solidFill>
                  <a:schemeClr val="tx1"/>
                </a:solidFill>
                <a:effectLst/>
                <a:latin typeface="Söhne"/>
              </a:rPr>
              <a:t>Pemilik kartu kredit dapat membayar tagihan secara penuh atau sebagian, namun bunga akan dikenakan pada saldo yang belum terbayar. </a:t>
            </a:r>
            <a:endParaRPr lang="en-US" sz="1500" b="0" i="0" dirty="0">
              <a:solidFill>
                <a:schemeClr val="tx1"/>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42"/>
          <p:cNvSpPr txBox="1">
            <a:spLocks noGrp="1"/>
          </p:cNvSpPr>
          <p:nvPr>
            <p:ph type="title"/>
          </p:nvPr>
        </p:nvSpPr>
        <p:spPr>
          <a:xfrm>
            <a:off x="2746350" y="144308"/>
            <a:ext cx="3651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 Balance</a:t>
            </a:r>
            <a:endParaRPr dirty="0"/>
          </a:p>
        </p:txBody>
      </p:sp>
      <p:grpSp>
        <p:nvGrpSpPr>
          <p:cNvPr id="1134" name="Google Shape;1134;p42"/>
          <p:cNvGrpSpPr/>
          <p:nvPr/>
        </p:nvGrpSpPr>
        <p:grpSpPr>
          <a:xfrm>
            <a:off x="713230" y="463295"/>
            <a:ext cx="928096" cy="1526113"/>
            <a:chOff x="1129800" y="2995325"/>
            <a:chExt cx="228550" cy="375825"/>
          </a:xfrm>
        </p:grpSpPr>
        <p:sp>
          <p:nvSpPr>
            <p:cNvPr id="1135" name="Google Shape;1135;p4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2"/>
          <p:cNvGrpSpPr/>
          <p:nvPr/>
        </p:nvGrpSpPr>
        <p:grpSpPr>
          <a:xfrm rot="-5400000">
            <a:off x="119957" y="164112"/>
            <a:ext cx="2133581" cy="2134383"/>
            <a:chOff x="2416000" y="1808150"/>
            <a:chExt cx="2662650" cy="2663650"/>
          </a:xfrm>
        </p:grpSpPr>
        <p:sp>
          <p:nvSpPr>
            <p:cNvPr id="1145" name="Google Shape;1145;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2"/>
          <p:cNvGrpSpPr/>
          <p:nvPr/>
        </p:nvGrpSpPr>
        <p:grpSpPr>
          <a:xfrm rot="-5400000">
            <a:off x="7282757" y="3400587"/>
            <a:ext cx="2133581" cy="2134383"/>
            <a:chOff x="2416000" y="1808150"/>
            <a:chExt cx="2662650" cy="2663650"/>
          </a:xfrm>
        </p:grpSpPr>
        <p:sp>
          <p:nvSpPr>
            <p:cNvPr id="1150" name="Google Shape;1150;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2"/>
          <p:cNvGrpSpPr/>
          <p:nvPr/>
        </p:nvGrpSpPr>
        <p:grpSpPr>
          <a:xfrm>
            <a:off x="7098993" y="2831488"/>
            <a:ext cx="1853935" cy="1924916"/>
            <a:chOff x="6717993" y="2679088"/>
            <a:chExt cx="1853935" cy="1924916"/>
          </a:xfrm>
        </p:grpSpPr>
        <p:grpSp>
          <p:nvGrpSpPr>
            <p:cNvPr id="1155" name="Google Shape;1155;p42"/>
            <p:cNvGrpSpPr/>
            <p:nvPr/>
          </p:nvGrpSpPr>
          <p:grpSpPr>
            <a:xfrm>
              <a:off x="6717993" y="3389981"/>
              <a:ext cx="1853935" cy="1214023"/>
              <a:chOff x="1381375" y="4620650"/>
              <a:chExt cx="455725" cy="298425"/>
            </a:xfrm>
          </p:grpSpPr>
          <p:sp>
            <p:nvSpPr>
              <p:cNvPr id="1156" name="Google Shape;1156;p42"/>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2"/>
            <p:cNvGrpSpPr/>
            <p:nvPr/>
          </p:nvGrpSpPr>
          <p:grpSpPr>
            <a:xfrm>
              <a:off x="7126236" y="2679088"/>
              <a:ext cx="1037827" cy="813299"/>
              <a:chOff x="4677300" y="3097700"/>
              <a:chExt cx="304375" cy="238525"/>
            </a:xfrm>
          </p:grpSpPr>
          <p:sp>
            <p:nvSpPr>
              <p:cNvPr id="1177" name="Google Shape;1177;p4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2"/>
            <p:cNvGrpSpPr/>
            <p:nvPr/>
          </p:nvGrpSpPr>
          <p:grpSpPr>
            <a:xfrm>
              <a:off x="7750492" y="3743530"/>
              <a:ext cx="801822" cy="678470"/>
              <a:chOff x="4709125" y="3440000"/>
              <a:chExt cx="270575" cy="228950"/>
            </a:xfrm>
          </p:grpSpPr>
          <p:sp>
            <p:nvSpPr>
              <p:cNvPr id="1182" name="Google Shape;1182;p4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TextBox 58">
            <a:extLst>
              <a:ext uri="{FF2B5EF4-FFF2-40B4-BE49-F238E27FC236}">
                <a16:creationId xmlns:a16="http://schemas.microsoft.com/office/drawing/2014/main" id="{79A1F0B2-2D54-4D2F-8736-3AFBCF0CA66E}"/>
              </a:ext>
            </a:extLst>
          </p:cNvPr>
          <p:cNvSpPr txBox="1"/>
          <p:nvPr/>
        </p:nvSpPr>
        <p:spPr>
          <a:xfrm>
            <a:off x="1985019" y="1162548"/>
            <a:ext cx="5147064" cy="3323987"/>
          </a:xfrm>
          <a:prstGeom prst="rect">
            <a:avLst/>
          </a:prstGeom>
          <a:noFill/>
        </p:spPr>
        <p:txBody>
          <a:bodyPr wrap="square" rtlCol="0">
            <a:spAutoFit/>
          </a:bodyPr>
          <a:lstStyle/>
          <a:p>
            <a:pPr algn="just"/>
            <a:r>
              <a:rPr lang="en-US" sz="1500" b="1" i="1" dirty="0">
                <a:solidFill>
                  <a:schemeClr val="tx1"/>
                </a:solidFill>
                <a:effectLst/>
                <a:latin typeface="Söhne"/>
              </a:rPr>
              <a:t>Limit Balance </a:t>
            </a:r>
            <a:r>
              <a:rPr lang="id-ID" sz="1500" b="0" i="0" dirty="0">
                <a:solidFill>
                  <a:schemeClr val="tx1"/>
                </a:solidFill>
                <a:effectLst/>
                <a:latin typeface="Söhne"/>
              </a:rPr>
              <a:t>ditetapkan oleh penerbit kartu kredit berdasarkan beberapa faktor, seperti pendapatan, riwayat kredit, dan risiko kredit yang diambil oleh penerbit</a:t>
            </a:r>
            <a:r>
              <a:rPr lang="en-US" sz="1500" b="0" i="0" dirty="0">
                <a:solidFill>
                  <a:schemeClr val="tx1"/>
                </a:solidFill>
                <a:effectLst/>
                <a:latin typeface="Söhne"/>
              </a:rPr>
              <a:t>.</a:t>
            </a:r>
          </a:p>
          <a:p>
            <a:pPr algn="just"/>
            <a:endParaRPr lang="en-US" sz="1500" dirty="0">
              <a:solidFill>
                <a:schemeClr val="tx1"/>
              </a:solidFill>
              <a:latin typeface="Söhne"/>
            </a:endParaRPr>
          </a:p>
          <a:p>
            <a:pPr algn="just"/>
            <a:r>
              <a:rPr lang="id-ID" sz="1500" b="0" i="0" dirty="0">
                <a:solidFill>
                  <a:schemeClr val="tx1"/>
                </a:solidFill>
                <a:effectLst/>
                <a:latin typeface="Söhne"/>
              </a:rPr>
              <a:t>Penerbit akan melakukan </a:t>
            </a:r>
            <a:r>
              <a:rPr lang="id-ID" sz="1500" b="1" i="1" dirty="0">
                <a:solidFill>
                  <a:schemeClr val="tx1"/>
                </a:solidFill>
                <a:effectLst/>
                <a:latin typeface="Söhne"/>
              </a:rPr>
              <a:t>analisis kredit </a:t>
            </a:r>
            <a:r>
              <a:rPr lang="id-ID" sz="1500" b="0" i="0" dirty="0">
                <a:solidFill>
                  <a:schemeClr val="tx1"/>
                </a:solidFill>
                <a:effectLst/>
                <a:latin typeface="Söhne"/>
              </a:rPr>
              <a:t>terhadap </a:t>
            </a:r>
            <a:r>
              <a:rPr lang="en-US" sz="1500" b="0" i="0" dirty="0" err="1">
                <a:solidFill>
                  <a:schemeClr val="tx1"/>
                </a:solidFill>
                <a:effectLst/>
                <a:latin typeface="Söhne"/>
              </a:rPr>
              <a:t>pengguna</a:t>
            </a:r>
            <a:r>
              <a:rPr lang="en-US" sz="1500" b="0" i="0" dirty="0">
                <a:solidFill>
                  <a:schemeClr val="tx1"/>
                </a:solidFill>
                <a:effectLst/>
                <a:latin typeface="Söhne"/>
              </a:rPr>
              <a:t> </a:t>
            </a:r>
            <a:r>
              <a:rPr lang="id-ID" sz="1500" b="0" i="0" dirty="0">
                <a:solidFill>
                  <a:schemeClr val="tx1"/>
                </a:solidFill>
                <a:effectLst/>
                <a:latin typeface="Söhne"/>
              </a:rPr>
              <a:t>untuk menilai kemampuan </a:t>
            </a:r>
            <a:r>
              <a:rPr lang="id-ID" sz="1500" b="0" i="0" dirty="0" err="1">
                <a:solidFill>
                  <a:schemeClr val="tx1"/>
                </a:solidFill>
                <a:effectLst/>
                <a:latin typeface="Söhne"/>
              </a:rPr>
              <a:t>pe</a:t>
            </a:r>
            <a:r>
              <a:rPr lang="en-US" sz="1500" b="0" i="0" dirty="0" err="1">
                <a:solidFill>
                  <a:schemeClr val="tx1"/>
                </a:solidFill>
                <a:effectLst/>
                <a:latin typeface="Söhne"/>
              </a:rPr>
              <a:t>ngguna</a:t>
            </a:r>
            <a:r>
              <a:rPr lang="id-ID" sz="1500" b="0" i="0" dirty="0">
                <a:solidFill>
                  <a:schemeClr val="tx1"/>
                </a:solidFill>
                <a:effectLst/>
                <a:latin typeface="Söhne"/>
              </a:rPr>
              <a:t> dalam membayar tagihan secara tepat waktu</a:t>
            </a:r>
            <a:r>
              <a:rPr lang="en-US" sz="1500" b="0" i="0" dirty="0">
                <a:solidFill>
                  <a:schemeClr val="tx1"/>
                </a:solidFill>
                <a:effectLst/>
                <a:latin typeface="Söhne"/>
              </a:rPr>
              <a:t> </a:t>
            </a:r>
            <a:r>
              <a:rPr lang="en-US" sz="1500" b="0" i="0" dirty="0" err="1">
                <a:solidFill>
                  <a:schemeClr val="tx1"/>
                </a:solidFill>
                <a:effectLst/>
                <a:latin typeface="Söhne"/>
              </a:rPr>
              <a:t>serta</a:t>
            </a:r>
            <a:r>
              <a:rPr lang="en-US" sz="1500" b="0" i="0" dirty="0">
                <a:solidFill>
                  <a:schemeClr val="tx1"/>
                </a:solidFill>
                <a:effectLst/>
                <a:latin typeface="Söhne"/>
              </a:rPr>
              <a:t> </a:t>
            </a:r>
            <a:r>
              <a:rPr lang="id-ID" sz="1500" b="0" i="0" dirty="0">
                <a:solidFill>
                  <a:schemeClr val="tx1"/>
                </a:solidFill>
                <a:effectLst/>
                <a:latin typeface="Söhne"/>
              </a:rPr>
              <a:t>melihat catatan kredit </a:t>
            </a:r>
            <a:r>
              <a:rPr lang="en-US" sz="1500" b="0" i="0" dirty="0" err="1">
                <a:solidFill>
                  <a:schemeClr val="tx1"/>
                </a:solidFill>
                <a:effectLst/>
                <a:latin typeface="Söhne"/>
              </a:rPr>
              <a:t>pengguna</a:t>
            </a:r>
            <a:r>
              <a:rPr lang="id-ID" sz="1500" b="0" i="0" dirty="0">
                <a:solidFill>
                  <a:schemeClr val="tx1"/>
                </a:solidFill>
                <a:effectLst/>
                <a:latin typeface="Söhne"/>
              </a:rPr>
              <a:t>, seperti jumlah hutang yang dimiliki dan riwayat pembayaran hutang. </a:t>
            </a:r>
            <a:endParaRPr lang="en-US" sz="1500" b="0" i="0" dirty="0">
              <a:solidFill>
                <a:schemeClr val="tx1"/>
              </a:solidFill>
              <a:effectLst/>
              <a:latin typeface="Söhne"/>
            </a:endParaRPr>
          </a:p>
          <a:p>
            <a:pPr algn="just"/>
            <a:endParaRPr lang="en-US" sz="1500" dirty="0">
              <a:solidFill>
                <a:schemeClr val="tx1"/>
              </a:solidFill>
              <a:latin typeface="Söhne"/>
            </a:endParaRPr>
          </a:p>
          <a:p>
            <a:pPr algn="just"/>
            <a:r>
              <a:rPr lang="id-ID" sz="1500" b="0" i="0" dirty="0">
                <a:solidFill>
                  <a:schemeClr val="tx1"/>
                </a:solidFill>
                <a:effectLst/>
                <a:latin typeface="Söhne"/>
              </a:rPr>
              <a:t>Penggunaan kartu kredit secara bijak dan pembayaran tagihan tepat waktu dapat membantu meningkatkan </a:t>
            </a:r>
            <a:r>
              <a:rPr lang="id-ID" sz="1500" b="1" i="1" dirty="0">
                <a:solidFill>
                  <a:schemeClr val="tx1"/>
                </a:solidFill>
                <a:effectLst/>
                <a:latin typeface="Söhne"/>
              </a:rPr>
              <a:t>limit </a:t>
            </a:r>
            <a:r>
              <a:rPr lang="id-ID" sz="1500" b="1" i="1" dirty="0" err="1">
                <a:solidFill>
                  <a:schemeClr val="tx1"/>
                </a:solidFill>
                <a:effectLst/>
                <a:latin typeface="Söhne"/>
              </a:rPr>
              <a:t>balance</a:t>
            </a:r>
            <a:r>
              <a:rPr lang="id-ID" sz="1500" b="0" i="0" dirty="0">
                <a:solidFill>
                  <a:schemeClr val="tx1"/>
                </a:solidFill>
                <a:effectLst/>
                <a:latin typeface="Söhne"/>
              </a:rPr>
              <a:t>, sementara keterlambatan atau gagal bayar tagihan dapat menurunkan </a:t>
            </a:r>
            <a:r>
              <a:rPr lang="id-ID" sz="1500" b="1" i="1" dirty="0">
                <a:solidFill>
                  <a:schemeClr val="tx1"/>
                </a:solidFill>
                <a:effectLst/>
                <a:latin typeface="Söhne"/>
              </a:rPr>
              <a:t>limit </a:t>
            </a:r>
            <a:r>
              <a:rPr lang="id-ID" sz="1500" b="1" i="1" dirty="0" err="1">
                <a:solidFill>
                  <a:schemeClr val="tx1"/>
                </a:solidFill>
                <a:effectLst/>
                <a:latin typeface="Söhne"/>
              </a:rPr>
              <a:t>balance</a:t>
            </a:r>
            <a:r>
              <a:rPr lang="id-ID" sz="1500" b="0" i="0" dirty="0">
                <a:solidFill>
                  <a:schemeClr val="tx1"/>
                </a:solidFill>
                <a:effectLst/>
                <a:latin typeface="Söhne"/>
              </a:rPr>
              <a:t>.</a:t>
            </a:r>
            <a:endParaRPr lang="id-ID" sz="1500" dirty="0">
              <a:solidFill>
                <a:schemeClr val="tx1"/>
              </a:solidFill>
            </a:endParaRPr>
          </a:p>
        </p:txBody>
      </p:sp>
    </p:spTree>
    <p:extLst>
      <p:ext uri="{BB962C8B-B14F-4D97-AF65-F5344CB8AC3E}">
        <p14:creationId xmlns:p14="http://schemas.microsoft.com/office/powerpoint/2010/main" val="255167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42"/>
          <p:cNvSpPr txBox="1">
            <a:spLocks noGrp="1"/>
          </p:cNvSpPr>
          <p:nvPr>
            <p:ph type="title"/>
          </p:nvPr>
        </p:nvSpPr>
        <p:spPr>
          <a:xfrm>
            <a:off x="2445649" y="133953"/>
            <a:ext cx="4252701"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Credit Card</a:t>
            </a:r>
            <a:endParaRPr dirty="0"/>
          </a:p>
        </p:txBody>
      </p:sp>
      <p:grpSp>
        <p:nvGrpSpPr>
          <p:cNvPr id="1134" name="Google Shape;1134;p42"/>
          <p:cNvGrpSpPr/>
          <p:nvPr/>
        </p:nvGrpSpPr>
        <p:grpSpPr>
          <a:xfrm>
            <a:off x="713230" y="463295"/>
            <a:ext cx="928096" cy="1526113"/>
            <a:chOff x="1129800" y="2995325"/>
            <a:chExt cx="228550" cy="375825"/>
          </a:xfrm>
        </p:grpSpPr>
        <p:sp>
          <p:nvSpPr>
            <p:cNvPr id="1135" name="Google Shape;1135;p4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2"/>
          <p:cNvGrpSpPr/>
          <p:nvPr/>
        </p:nvGrpSpPr>
        <p:grpSpPr>
          <a:xfrm rot="-5400000">
            <a:off x="119957" y="164112"/>
            <a:ext cx="2133581" cy="2134383"/>
            <a:chOff x="2416000" y="1808150"/>
            <a:chExt cx="2662650" cy="2663650"/>
          </a:xfrm>
        </p:grpSpPr>
        <p:sp>
          <p:nvSpPr>
            <p:cNvPr id="1145" name="Google Shape;1145;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2"/>
          <p:cNvGrpSpPr/>
          <p:nvPr/>
        </p:nvGrpSpPr>
        <p:grpSpPr>
          <a:xfrm rot="-5400000">
            <a:off x="7282757" y="3400587"/>
            <a:ext cx="2133581" cy="2134383"/>
            <a:chOff x="2416000" y="1808150"/>
            <a:chExt cx="2662650" cy="2663650"/>
          </a:xfrm>
        </p:grpSpPr>
        <p:sp>
          <p:nvSpPr>
            <p:cNvPr id="1150" name="Google Shape;1150;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2"/>
          <p:cNvGrpSpPr/>
          <p:nvPr/>
        </p:nvGrpSpPr>
        <p:grpSpPr>
          <a:xfrm>
            <a:off x="7098993" y="2831488"/>
            <a:ext cx="1853935" cy="1924916"/>
            <a:chOff x="6717993" y="2679088"/>
            <a:chExt cx="1853935" cy="1924916"/>
          </a:xfrm>
        </p:grpSpPr>
        <p:grpSp>
          <p:nvGrpSpPr>
            <p:cNvPr id="1155" name="Google Shape;1155;p42"/>
            <p:cNvGrpSpPr/>
            <p:nvPr/>
          </p:nvGrpSpPr>
          <p:grpSpPr>
            <a:xfrm>
              <a:off x="6717993" y="3389981"/>
              <a:ext cx="1853935" cy="1214023"/>
              <a:chOff x="1381375" y="4620650"/>
              <a:chExt cx="455725" cy="298425"/>
            </a:xfrm>
          </p:grpSpPr>
          <p:sp>
            <p:nvSpPr>
              <p:cNvPr id="1156" name="Google Shape;1156;p42"/>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2"/>
            <p:cNvGrpSpPr/>
            <p:nvPr/>
          </p:nvGrpSpPr>
          <p:grpSpPr>
            <a:xfrm>
              <a:off x="7126236" y="2679088"/>
              <a:ext cx="1037827" cy="813299"/>
              <a:chOff x="4677300" y="3097700"/>
              <a:chExt cx="304375" cy="238525"/>
            </a:xfrm>
          </p:grpSpPr>
          <p:sp>
            <p:nvSpPr>
              <p:cNvPr id="1177" name="Google Shape;1177;p4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2"/>
            <p:cNvGrpSpPr/>
            <p:nvPr/>
          </p:nvGrpSpPr>
          <p:grpSpPr>
            <a:xfrm>
              <a:off x="7750492" y="3743530"/>
              <a:ext cx="801822" cy="678470"/>
              <a:chOff x="4709125" y="3440000"/>
              <a:chExt cx="270575" cy="228950"/>
            </a:xfrm>
          </p:grpSpPr>
          <p:sp>
            <p:nvSpPr>
              <p:cNvPr id="1182" name="Google Shape;1182;p4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TextBox 58">
            <a:extLst>
              <a:ext uri="{FF2B5EF4-FFF2-40B4-BE49-F238E27FC236}">
                <a16:creationId xmlns:a16="http://schemas.microsoft.com/office/drawing/2014/main" id="{79A1F0B2-2D54-4D2F-8736-3AFBCF0CA66E}"/>
              </a:ext>
            </a:extLst>
          </p:cNvPr>
          <p:cNvSpPr txBox="1"/>
          <p:nvPr/>
        </p:nvSpPr>
        <p:spPr>
          <a:xfrm>
            <a:off x="1982477" y="1340643"/>
            <a:ext cx="5147064" cy="2631490"/>
          </a:xfrm>
          <a:prstGeom prst="rect">
            <a:avLst/>
          </a:prstGeom>
          <a:noFill/>
        </p:spPr>
        <p:txBody>
          <a:bodyPr wrap="square" rtlCol="0">
            <a:spAutoFit/>
          </a:bodyPr>
          <a:lstStyle/>
          <a:p>
            <a:pPr algn="just"/>
            <a:r>
              <a:rPr lang="id-ID" sz="1500" dirty="0">
                <a:solidFill>
                  <a:schemeClr val="tx1"/>
                </a:solidFill>
                <a:effectLst/>
                <a:latin typeface="Söhne"/>
              </a:rPr>
              <a:t>Ketika terjadi gagal bayar</a:t>
            </a:r>
            <a:r>
              <a:rPr lang="en-US" sz="1500" dirty="0">
                <a:solidFill>
                  <a:schemeClr val="tx1"/>
                </a:solidFill>
                <a:latin typeface="Söhne"/>
              </a:rPr>
              <a:t> </a:t>
            </a:r>
            <a:r>
              <a:rPr lang="id-ID" sz="1500" dirty="0">
                <a:solidFill>
                  <a:schemeClr val="tx1"/>
                </a:solidFill>
                <a:effectLst/>
                <a:latin typeface="Söhne"/>
              </a:rPr>
              <a:t>pada kartu kredit</a:t>
            </a:r>
            <a:r>
              <a:rPr lang="en-US" sz="1500" dirty="0">
                <a:solidFill>
                  <a:schemeClr val="tx1"/>
                </a:solidFill>
                <a:effectLst/>
                <a:latin typeface="Söhne"/>
              </a:rPr>
              <a:t> </a:t>
            </a:r>
            <a:r>
              <a:rPr lang="en-US" sz="1500" b="1" i="1" dirty="0">
                <a:solidFill>
                  <a:schemeClr val="tx1"/>
                </a:solidFill>
                <a:effectLst/>
                <a:latin typeface="Söhne"/>
              </a:rPr>
              <a:t>(Default)</a:t>
            </a:r>
            <a:r>
              <a:rPr lang="id-ID" sz="1500" dirty="0">
                <a:solidFill>
                  <a:schemeClr val="tx1"/>
                </a:solidFill>
                <a:effectLst/>
                <a:latin typeface="Söhne"/>
              </a:rPr>
              <a:t>, pengguna akan dikenakan bunga dan biaya keterlambatan yang cukup tinggi. </a:t>
            </a:r>
            <a:endParaRPr lang="en-US" sz="1500" dirty="0">
              <a:solidFill>
                <a:schemeClr val="tx1"/>
              </a:solidFill>
              <a:effectLst/>
              <a:latin typeface="Söhne"/>
            </a:endParaRPr>
          </a:p>
          <a:p>
            <a:pPr algn="just"/>
            <a:endParaRPr lang="en-US" sz="1500" dirty="0">
              <a:solidFill>
                <a:schemeClr val="tx1"/>
              </a:solidFill>
              <a:effectLst/>
              <a:latin typeface="Söhne"/>
            </a:endParaRPr>
          </a:p>
          <a:p>
            <a:pPr algn="just"/>
            <a:r>
              <a:rPr lang="id-ID" sz="1500" dirty="0">
                <a:solidFill>
                  <a:schemeClr val="tx1"/>
                </a:solidFill>
                <a:effectLst/>
                <a:latin typeface="Söhne"/>
              </a:rPr>
              <a:t>Jika keterlambatan terus berlanjut, pihak bank akan mengambil tindakan yang lebih serius seperti memblokir kartu kredit dan mengirimkan tagihan ke agen penagih utang. </a:t>
            </a:r>
            <a:endParaRPr lang="en-US" sz="1500" dirty="0">
              <a:solidFill>
                <a:schemeClr val="tx1"/>
              </a:solidFill>
              <a:effectLst/>
              <a:latin typeface="Söhne"/>
            </a:endParaRPr>
          </a:p>
          <a:p>
            <a:pPr algn="just"/>
            <a:endParaRPr lang="en-US" sz="1500" dirty="0">
              <a:solidFill>
                <a:schemeClr val="tx1"/>
              </a:solidFill>
              <a:latin typeface="Söhne"/>
            </a:endParaRPr>
          </a:p>
          <a:p>
            <a:pPr algn="just"/>
            <a:r>
              <a:rPr lang="id-ID" sz="1500" dirty="0">
                <a:solidFill>
                  <a:schemeClr val="tx1"/>
                </a:solidFill>
                <a:effectLst/>
                <a:latin typeface="Söhne"/>
              </a:rPr>
              <a:t>Dalam kasus yang lebih parah, pengguna kartu kredit dapat terdaftar di dalam daftar hitam kredit dan sulit untuk mengajukan pinjaman atau kredit di masa depan. </a:t>
            </a:r>
            <a:endParaRPr lang="id-ID" sz="1500" dirty="0">
              <a:solidFill>
                <a:schemeClr val="tx1"/>
              </a:solidFill>
              <a:latin typeface="Söhne"/>
            </a:endParaRPr>
          </a:p>
        </p:txBody>
      </p:sp>
    </p:spTree>
    <p:extLst>
      <p:ext uri="{BB962C8B-B14F-4D97-AF65-F5344CB8AC3E}">
        <p14:creationId xmlns:p14="http://schemas.microsoft.com/office/powerpoint/2010/main" val="420696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grpSp>
        <p:nvGrpSpPr>
          <p:cNvPr id="1673" name="Google Shape;1673;p56"/>
          <p:cNvGrpSpPr/>
          <p:nvPr/>
        </p:nvGrpSpPr>
        <p:grpSpPr>
          <a:xfrm rot="-5400000">
            <a:off x="2563327" y="819969"/>
            <a:ext cx="1380051" cy="1380570"/>
            <a:chOff x="2416000" y="1808150"/>
            <a:chExt cx="2662650" cy="2663650"/>
          </a:xfrm>
        </p:grpSpPr>
        <p:sp>
          <p:nvSpPr>
            <p:cNvPr id="1674" name="Google Shape;1674;p56"/>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56"/>
          <p:cNvGrpSpPr/>
          <p:nvPr/>
        </p:nvGrpSpPr>
        <p:grpSpPr>
          <a:xfrm>
            <a:off x="1103241" y="1444987"/>
            <a:ext cx="2303663" cy="2386922"/>
            <a:chOff x="1001650" y="1412475"/>
            <a:chExt cx="882900" cy="914775"/>
          </a:xfrm>
        </p:grpSpPr>
        <p:sp>
          <p:nvSpPr>
            <p:cNvPr id="1679" name="Google Shape;1679;p56"/>
            <p:cNvSpPr/>
            <p:nvPr/>
          </p:nvSpPr>
          <p:spPr>
            <a:xfrm>
              <a:off x="1771300" y="1412475"/>
              <a:ext cx="113250" cy="914775"/>
            </a:xfrm>
            <a:custGeom>
              <a:avLst/>
              <a:gdLst/>
              <a:ahLst/>
              <a:cxnLst/>
              <a:rect l="l" t="t" r="r" b="b"/>
              <a:pathLst>
                <a:path w="4530" h="36591" extrusionOk="0">
                  <a:moveTo>
                    <a:pt x="4530" y="0"/>
                  </a:moveTo>
                  <a:lnTo>
                    <a:pt x="0" y="3581"/>
                  </a:lnTo>
                  <a:lnTo>
                    <a:pt x="0" y="36590"/>
                  </a:lnTo>
                  <a:lnTo>
                    <a:pt x="4530" y="33037"/>
                  </a:lnTo>
                  <a:lnTo>
                    <a:pt x="4530" y="0"/>
                  </a:lnTo>
                  <a:close/>
                </a:path>
              </a:pathLst>
            </a:custGeom>
            <a:solidFill>
              <a:srgbClr val="284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1001650" y="1501975"/>
              <a:ext cx="769675" cy="825275"/>
            </a:xfrm>
            <a:custGeom>
              <a:avLst/>
              <a:gdLst/>
              <a:ahLst/>
              <a:cxnLst/>
              <a:rect l="l" t="t" r="r" b="b"/>
              <a:pathLst>
                <a:path w="30787" h="33011" extrusionOk="0">
                  <a:moveTo>
                    <a:pt x="0" y="1"/>
                  </a:moveTo>
                  <a:lnTo>
                    <a:pt x="0" y="33010"/>
                  </a:lnTo>
                  <a:lnTo>
                    <a:pt x="30786" y="33010"/>
                  </a:lnTo>
                  <a:lnTo>
                    <a:pt x="30786" y="1"/>
                  </a:ln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1001650" y="1412475"/>
              <a:ext cx="882900" cy="89525"/>
            </a:xfrm>
            <a:custGeom>
              <a:avLst/>
              <a:gdLst/>
              <a:ahLst/>
              <a:cxnLst/>
              <a:rect l="l" t="t" r="r" b="b"/>
              <a:pathLst>
                <a:path w="35316" h="3581" extrusionOk="0">
                  <a:moveTo>
                    <a:pt x="4530" y="0"/>
                  </a:moveTo>
                  <a:lnTo>
                    <a:pt x="0" y="3581"/>
                  </a:lnTo>
                  <a:lnTo>
                    <a:pt x="30786" y="3581"/>
                  </a:lnTo>
                  <a:lnTo>
                    <a:pt x="35316" y="0"/>
                  </a:lnTo>
                  <a:close/>
                </a:path>
              </a:pathLst>
            </a:custGeom>
            <a:solidFill>
              <a:srgbClr val="224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1071500" y="1574525"/>
              <a:ext cx="630650" cy="679475"/>
            </a:xfrm>
            <a:custGeom>
              <a:avLst/>
              <a:gdLst/>
              <a:ahLst/>
              <a:cxnLst/>
              <a:rect l="l" t="t" r="r" b="b"/>
              <a:pathLst>
                <a:path w="25226" h="27179" extrusionOk="0">
                  <a:moveTo>
                    <a:pt x="24466" y="760"/>
                  </a:moveTo>
                  <a:lnTo>
                    <a:pt x="24466" y="26555"/>
                  </a:lnTo>
                  <a:lnTo>
                    <a:pt x="868" y="26555"/>
                  </a:lnTo>
                  <a:lnTo>
                    <a:pt x="868" y="760"/>
                  </a:lnTo>
                  <a:close/>
                  <a:moveTo>
                    <a:pt x="0" y="1"/>
                  </a:moveTo>
                  <a:lnTo>
                    <a:pt x="0" y="27179"/>
                  </a:lnTo>
                  <a:lnTo>
                    <a:pt x="25225" y="27179"/>
                  </a:lnTo>
                  <a:lnTo>
                    <a:pt x="25225"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1692625" y="1685750"/>
              <a:ext cx="29200" cy="122075"/>
            </a:xfrm>
            <a:custGeom>
              <a:avLst/>
              <a:gdLst/>
              <a:ahLst/>
              <a:cxnLst/>
              <a:rect l="l" t="t" r="r" b="b"/>
              <a:pathLst>
                <a:path w="1168" h="4883" extrusionOk="0">
                  <a:moveTo>
                    <a:pt x="435" y="0"/>
                  </a:moveTo>
                  <a:cubicBezTo>
                    <a:pt x="218" y="0"/>
                    <a:pt x="1" y="190"/>
                    <a:pt x="1" y="434"/>
                  </a:cubicBezTo>
                  <a:lnTo>
                    <a:pt x="1" y="4448"/>
                  </a:lnTo>
                  <a:cubicBezTo>
                    <a:pt x="1" y="4665"/>
                    <a:pt x="218" y="4882"/>
                    <a:pt x="435" y="4882"/>
                  </a:cubicBezTo>
                  <a:lnTo>
                    <a:pt x="706" y="4882"/>
                  </a:lnTo>
                  <a:cubicBezTo>
                    <a:pt x="950" y="4882"/>
                    <a:pt x="1167" y="4665"/>
                    <a:pt x="1167" y="4448"/>
                  </a:cubicBezTo>
                  <a:lnTo>
                    <a:pt x="1167" y="434"/>
                  </a:lnTo>
                  <a:cubicBezTo>
                    <a:pt x="1167" y="190"/>
                    <a:pt x="950" y="0"/>
                    <a:pt x="706" y="0"/>
                  </a:cubicBez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1692625" y="2028850"/>
              <a:ext cx="29200" cy="122100"/>
            </a:xfrm>
            <a:custGeom>
              <a:avLst/>
              <a:gdLst/>
              <a:ahLst/>
              <a:cxnLst/>
              <a:rect l="l" t="t" r="r" b="b"/>
              <a:pathLst>
                <a:path w="1168" h="4884" extrusionOk="0">
                  <a:moveTo>
                    <a:pt x="435" y="1"/>
                  </a:moveTo>
                  <a:cubicBezTo>
                    <a:pt x="218" y="1"/>
                    <a:pt x="1" y="191"/>
                    <a:pt x="1" y="435"/>
                  </a:cubicBezTo>
                  <a:lnTo>
                    <a:pt x="1" y="4449"/>
                  </a:lnTo>
                  <a:cubicBezTo>
                    <a:pt x="1" y="4693"/>
                    <a:pt x="218" y="4883"/>
                    <a:pt x="435" y="4883"/>
                  </a:cubicBezTo>
                  <a:lnTo>
                    <a:pt x="706" y="4883"/>
                  </a:lnTo>
                  <a:cubicBezTo>
                    <a:pt x="950" y="4883"/>
                    <a:pt x="1167" y="4693"/>
                    <a:pt x="1167" y="4449"/>
                  </a:cubicBezTo>
                  <a:lnTo>
                    <a:pt x="1167" y="435"/>
                  </a:lnTo>
                  <a:cubicBezTo>
                    <a:pt x="1167" y="218"/>
                    <a:pt x="950" y="1"/>
                    <a:pt x="706" y="1"/>
                  </a:cubicBez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1228125" y="1754900"/>
              <a:ext cx="326200" cy="326200"/>
            </a:xfrm>
            <a:custGeom>
              <a:avLst/>
              <a:gdLst/>
              <a:ahLst/>
              <a:cxnLst/>
              <a:rect l="l" t="t" r="r" b="b"/>
              <a:pathLst>
                <a:path w="13048" h="13048" extrusionOk="0">
                  <a:moveTo>
                    <a:pt x="5778" y="1"/>
                  </a:moveTo>
                  <a:lnTo>
                    <a:pt x="5778" y="2713"/>
                  </a:lnTo>
                  <a:cubicBezTo>
                    <a:pt x="5263" y="2822"/>
                    <a:pt x="4775" y="3039"/>
                    <a:pt x="4368" y="3310"/>
                  </a:cubicBezTo>
                  <a:lnTo>
                    <a:pt x="2442" y="1357"/>
                  </a:lnTo>
                  <a:lnTo>
                    <a:pt x="1357" y="2442"/>
                  </a:lnTo>
                  <a:lnTo>
                    <a:pt x="3283" y="4395"/>
                  </a:lnTo>
                  <a:cubicBezTo>
                    <a:pt x="3012" y="4802"/>
                    <a:pt x="2822" y="5263"/>
                    <a:pt x="2713" y="5778"/>
                  </a:cubicBezTo>
                  <a:lnTo>
                    <a:pt x="1" y="5778"/>
                  </a:lnTo>
                  <a:lnTo>
                    <a:pt x="1" y="7297"/>
                  </a:lnTo>
                  <a:lnTo>
                    <a:pt x="2713" y="7297"/>
                  </a:lnTo>
                  <a:cubicBezTo>
                    <a:pt x="2822" y="7812"/>
                    <a:pt x="3012" y="8273"/>
                    <a:pt x="3283" y="8680"/>
                  </a:cubicBezTo>
                  <a:lnTo>
                    <a:pt x="1357" y="10633"/>
                  </a:lnTo>
                  <a:lnTo>
                    <a:pt x="2442" y="11691"/>
                  </a:lnTo>
                  <a:lnTo>
                    <a:pt x="4368" y="9765"/>
                  </a:lnTo>
                  <a:cubicBezTo>
                    <a:pt x="4775" y="10037"/>
                    <a:pt x="5263" y="10254"/>
                    <a:pt x="5778" y="10335"/>
                  </a:cubicBezTo>
                  <a:lnTo>
                    <a:pt x="5778" y="13047"/>
                  </a:lnTo>
                  <a:lnTo>
                    <a:pt x="7297" y="13047"/>
                  </a:lnTo>
                  <a:lnTo>
                    <a:pt x="7297" y="10335"/>
                  </a:lnTo>
                  <a:cubicBezTo>
                    <a:pt x="7813" y="10254"/>
                    <a:pt x="8274" y="10037"/>
                    <a:pt x="8680" y="9765"/>
                  </a:cubicBezTo>
                  <a:lnTo>
                    <a:pt x="10606" y="11691"/>
                  </a:lnTo>
                  <a:lnTo>
                    <a:pt x="11691" y="10633"/>
                  </a:lnTo>
                  <a:lnTo>
                    <a:pt x="9765" y="8680"/>
                  </a:lnTo>
                  <a:cubicBezTo>
                    <a:pt x="10037" y="8273"/>
                    <a:pt x="10254" y="7812"/>
                    <a:pt x="10335" y="7297"/>
                  </a:cubicBezTo>
                  <a:lnTo>
                    <a:pt x="13047" y="7297"/>
                  </a:lnTo>
                  <a:lnTo>
                    <a:pt x="13047" y="5778"/>
                  </a:lnTo>
                  <a:lnTo>
                    <a:pt x="10335" y="5778"/>
                  </a:lnTo>
                  <a:cubicBezTo>
                    <a:pt x="10254" y="5263"/>
                    <a:pt x="10037" y="4802"/>
                    <a:pt x="9765" y="4395"/>
                  </a:cubicBezTo>
                  <a:lnTo>
                    <a:pt x="11691" y="2442"/>
                  </a:lnTo>
                  <a:lnTo>
                    <a:pt x="10606" y="1357"/>
                  </a:lnTo>
                  <a:lnTo>
                    <a:pt x="8680" y="3310"/>
                  </a:lnTo>
                  <a:cubicBezTo>
                    <a:pt x="8274" y="3039"/>
                    <a:pt x="7813" y="2822"/>
                    <a:pt x="7297" y="2713"/>
                  </a:cubicBezTo>
                  <a:lnTo>
                    <a:pt x="7297" y="1"/>
                  </a:lnTo>
                  <a:close/>
                </a:path>
              </a:pathLst>
            </a:custGeom>
            <a:solidFill>
              <a:srgbClr val="606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1365800" y="1731175"/>
              <a:ext cx="37975" cy="325500"/>
            </a:xfrm>
            <a:custGeom>
              <a:avLst/>
              <a:gdLst/>
              <a:ahLst/>
              <a:cxnLst/>
              <a:rect l="l" t="t" r="r" b="b"/>
              <a:pathLst>
                <a:path w="1519" h="13020" extrusionOk="0">
                  <a:moveTo>
                    <a:pt x="0" y="0"/>
                  </a:moveTo>
                  <a:lnTo>
                    <a:pt x="0" y="13020"/>
                  </a:lnTo>
                  <a:lnTo>
                    <a:pt x="1519" y="13020"/>
                  </a:lnTo>
                  <a:lnTo>
                    <a:pt x="1519" y="0"/>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1256625" y="1765750"/>
              <a:ext cx="257025" cy="257025"/>
            </a:xfrm>
            <a:custGeom>
              <a:avLst/>
              <a:gdLst/>
              <a:ahLst/>
              <a:cxnLst/>
              <a:rect l="l" t="t" r="r" b="b"/>
              <a:pathLst>
                <a:path w="10281" h="10281" extrusionOk="0">
                  <a:moveTo>
                    <a:pt x="9195" y="1"/>
                  </a:moveTo>
                  <a:lnTo>
                    <a:pt x="0" y="9196"/>
                  </a:lnTo>
                  <a:lnTo>
                    <a:pt x="1085" y="10281"/>
                  </a:lnTo>
                  <a:lnTo>
                    <a:pt x="10280" y="1086"/>
                  </a:lnTo>
                  <a:lnTo>
                    <a:pt x="9195"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1222025" y="1875600"/>
              <a:ext cx="325525" cy="38000"/>
            </a:xfrm>
            <a:custGeom>
              <a:avLst/>
              <a:gdLst/>
              <a:ahLst/>
              <a:cxnLst/>
              <a:rect l="l" t="t" r="r" b="b"/>
              <a:pathLst>
                <a:path w="13021" h="1520" extrusionOk="0">
                  <a:moveTo>
                    <a:pt x="1" y="1"/>
                  </a:moveTo>
                  <a:lnTo>
                    <a:pt x="1" y="1520"/>
                  </a:lnTo>
                  <a:lnTo>
                    <a:pt x="13020" y="1520"/>
                  </a:lnTo>
                  <a:lnTo>
                    <a:pt x="13020"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1255925" y="1765750"/>
              <a:ext cx="257025" cy="257025"/>
            </a:xfrm>
            <a:custGeom>
              <a:avLst/>
              <a:gdLst/>
              <a:ahLst/>
              <a:cxnLst/>
              <a:rect l="l" t="t" r="r" b="b"/>
              <a:pathLst>
                <a:path w="10281" h="10281" extrusionOk="0">
                  <a:moveTo>
                    <a:pt x="1086" y="1"/>
                  </a:moveTo>
                  <a:lnTo>
                    <a:pt x="1" y="1086"/>
                  </a:lnTo>
                  <a:lnTo>
                    <a:pt x="9196" y="10281"/>
                  </a:lnTo>
                  <a:lnTo>
                    <a:pt x="10281" y="9196"/>
                  </a:lnTo>
                  <a:lnTo>
                    <a:pt x="1086"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1288475" y="1797625"/>
              <a:ext cx="193300" cy="193275"/>
            </a:xfrm>
            <a:custGeom>
              <a:avLst/>
              <a:gdLst/>
              <a:ahLst/>
              <a:cxnLst/>
              <a:rect l="l" t="t" r="r" b="b"/>
              <a:pathLst>
                <a:path w="7732" h="7731" extrusionOk="0">
                  <a:moveTo>
                    <a:pt x="3852" y="1"/>
                  </a:moveTo>
                  <a:cubicBezTo>
                    <a:pt x="1710" y="1"/>
                    <a:pt x="1" y="1736"/>
                    <a:pt x="1" y="3852"/>
                  </a:cubicBezTo>
                  <a:cubicBezTo>
                    <a:pt x="1" y="5995"/>
                    <a:pt x="1710" y="7731"/>
                    <a:pt x="3852" y="7731"/>
                  </a:cubicBezTo>
                  <a:cubicBezTo>
                    <a:pt x="5995" y="7731"/>
                    <a:pt x="7731" y="5995"/>
                    <a:pt x="7731" y="3852"/>
                  </a:cubicBezTo>
                  <a:cubicBezTo>
                    <a:pt x="7731" y="1736"/>
                    <a:pt x="5995" y="1"/>
                    <a:pt x="3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1289175" y="1807450"/>
              <a:ext cx="190550" cy="174300"/>
            </a:xfrm>
            <a:custGeom>
              <a:avLst/>
              <a:gdLst/>
              <a:ahLst/>
              <a:cxnLst/>
              <a:rect l="l" t="t" r="r" b="b"/>
              <a:pathLst>
                <a:path w="7622" h="6972" extrusionOk="0">
                  <a:moveTo>
                    <a:pt x="3811" y="1"/>
                  </a:moveTo>
                  <a:cubicBezTo>
                    <a:pt x="2923" y="1"/>
                    <a:pt x="2034" y="340"/>
                    <a:pt x="1356" y="1018"/>
                  </a:cubicBezTo>
                  <a:cubicBezTo>
                    <a:pt x="0" y="2374"/>
                    <a:pt x="0" y="4598"/>
                    <a:pt x="1356" y="5954"/>
                  </a:cubicBezTo>
                  <a:cubicBezTo>
                    <a:pt x="2034" y="6633"/>
                    <a:pt x="2923" y="6972"/>
                    <a:pt x="3811" y="6972"/>
                  </a:cubicBezTo>
                  <a:cubicBezTo>
                    <a:pt x="4699" y="6972"/>
                    <a:pt x="5588" y="6633"/>
                    <a:pt x="6266" y="5954"/>
                  </a:cubicBezTo>
                  <a:cubicBezTo>
                    <a:pt x="7622" y="4598"/>
                    <a:pt x="7622" y="2374"/>
                    <a:pt x="6266" y="1018"/>
                  </a:cubicBezTo>
                  <a:cubicBezTo>
                    <a:pt x="5588" y="340"/>
                    <a:pt x="4699" y="1"/>
                    <a:pt x="3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1323750" y="1807125"/>
              <a:ext cx="158025" cy="183775"/>
            </a:xfrm>
            <a:custGeom>
              <a:avLst/>
              <a:gdLst/>
              <a:ahLst/>
              <a:cxnLst/>
              <a:rect l="l" t="t" r="r" b="b"/>
              <a:pathLst>
                <a:path w="6321" h="7351" extrusionOk="0">
                  <a:moveTo>
                    <a:pt x="4096" y="0"/>
                  </a:moveTo>
                  <a:lnTo>
                    <a:pt x="4096" y="0"/>
                  </a:lnTo>
                  <a:cubicBezTo>
                    <a:pt x="4964" y="705"/>
                    <a:pt x="5534" y="1790"/>
                    <a:pt x="5534" y="2984"/>
                  </a:cubicBezTo>
                  <a:cubicBezTo>
                    <a:pt x="5534" y="5100"/>
                    <a:pt x="3798" y="6835"/>
                    <a:pt x="1655" y="6835"/>
                  </a:cubicBezTo>
                  <a:cubicBezTo>
                    <a:pt x="1085" y="6835"/>
                    <a:pt x="516" y="6700"/>
                    <a:pt x="0" y="6456"/>
                  </a:cubicBezTo>
                  <a:lnTo>
                    <a:pt x="0" y="6456"/>
                  </a:lnTo>
                  <a:cubicBezTo>
                    <a:pt x="678" y="6998"/>
                    <a:pt x="1519" y="7351"/>
                    <a:pt x="2441" y="7351"/>
                  </a:cubicBezTo>
                  <a:cubicBezTo>
                    <a:pt x="4584" y="7351"/>
                    <a:pt x="6320" y="5615"/>
                    <a:pt x="6320" y="3472"/>
                  </a:cubicBezTo>
                  <a:cubicBezTo>
                    <a:pt x="6320" y="1953"/>
                    <a:pt x="5398" y="624"/>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 name="Google Shape;1693;p56"/>
          <p:cNvSpPr txBox="1">
            <a:spLocks noGrp="1"/>
          </p:cNvSpPr>
          <p:nvPr>
            <p:ph type="title"/>
          </p:nvPr>
        </p:nvSpPr>
        <p:spPr>
          <a:xfrm>
            <a:off x="4470025" y="2414400"/>
            <a:ext cx="3960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Analysis</a:t>
            </a:r>
            <a:endParaRPr dirty="0"/>
          </a:p>
        </p:txBody>
      </p:sp>
      <p:sp>
        <p:nvSpPr>
          <p:cNvPr id="1694" name="Google Shape;1694;p56"/>
          <p:cNvSpPr txBox="1">
            <a:spLocks noGrp="1"/>
          </p:cNvSpPr>
          <p:nvPr>
            <p:ph type="title" idx="2"/>
          </p:nvPr>
        </p:nvSpPr>
        <p:spPr>
          <a:xfrm>
            <a:off x="7589925" y="1444975"/>
            <a:ext cx="840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1696" name="Google Shape;1696;p56"/>
          <p:cNvGrpSpPr/>
          <p:nvPr/>
        </p:nvGrpSpPr>
        <p:grpSpPr>
          <a:xfrm>
            <a:off x="1035989" y="2853357"/>
            <a:ext cx="1769364" cy="1261597"/>
            <a:chOff x="1035989" y="2853357"/>
            <a:chExt cx="1769364" cy="1261597"/>
          </a:xfrm>
        </p:grpSpPr>
        <p:sp>
          <p:nvSpPr>
            <p:cNvPr id="1697" name="Google Shape;1697;p56"/>
            <p:cNvSpPr/>
            <p:nvPr/>
          </p:nvSpPr>
          <p:spPr>
            <a:xfrm>
              <a:off x="2575286" y="3178932"/>
              <a:ext cx="152247" cy="651216"/>
            </a:xfrm>
            <a:custGeom>
              <a:avLst/>
              <a:gdLst/>
              <a:ahLst/>
              <a:cxnLst/>
              <a:rect l="l" t="t" r="r" b="b"/>
              <a:pathLst>
                <a:path w="2334" h="9983" extrusionOk="0">
                  <a:moveTo>
                    <a:pt x="1" y="1"/>
                  </a:moveTo>
                  <a:lnTo>
                    <a:pt x="1845" y="9684"/>
                  </a:lnTo>
                  <a:lnTo>
                    <a:pt x="2333" y="9982"/>
                  </a:lnTo>
                  <a:lnTo>
                    <a:pt x="462" y="543"/>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56"/>
            <p:cNvGrpSpPr/>
            <p:nvPr/>
          </p:nvGrpSpPr>
          <p:grpSpPr>
            <a:xfrm>
              <a:off x="1035989" y="2853357"/>
              <a:ext cx="1769364" cy="1261597"/>
              <a:chOff x="975875" y="1952225"/>
              <a:chExt cx="678125" cy="483500"/>
            </a:xfrm>
          </p:grpSpPr>
          <p:sp>
            <p:nvSpPr>
              <p:cNvPr id="1699" name="Google Shape;1699;p56"/>
              <p:cNvSpPr/>
              <p:nvPr/>
            </p:nvSpPr>
            <p:spPr>
              <a:xfrm>
                <a:off x="1386800" y="1952900"/>
                <a:ext cx="132250" cy="218375"/>
              </a:xfrm>
              <a:custGeom>
                <a:avLst/>
                <a:gdLst/>
                <a:ahLst/>
                <a:cxnLst/>
                <a:rect l="l" t="t" r="r" b="b"/>
                <a:pathLst>
                  <a:path w="5290" h="8735" extrusionOk="0">
                    <a:moveTo>
                      <a:pt x="1" y="1"/>
                    </a:moveTo>
                    <a:lnTo>
                      <a:pt x="4775" y="8599"/>
                    </a:lnTo>
                    <a:lnTo>
                      <a:pt x="5290" y="8735"/>
                    </a:lnTo>
                    <a:lnTo>
                      <a:pt x="652" y="326"/>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975875" y="1952225"/>
                <a:ext cx="529625" cy="442825"/>
              </a:xfrm>
              <a:custGeom>
                <a:avLst/>
                <a:gdLst/>
                <a:ahLst/>
                <a:cxnLst/>
                <a:rect l="l" t="t" r="r" b="b"/>
                <a:pathLst>
                  <a:path w="21185" h="17713" extrusionOk="0">
                    <a:moveTo>
                      <a:pt x="16438" y="1"/>
                    </a:moveTo>
                    <a:lnTo>
                      <a:pt x="1" y="9114"/>
                    </a:lnTo>
                    <a:lnTo>
                      <a:pt x="4775" y="17713"/>
                    </a:lnTo>
                    <a:lnTo>
                      <a:pt x="21185" y="8599"/>
                    </a:lnTo>
                    <a:lnTo>
                      <a:pt x="16438"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1025375" y="2002400"/>
                <a:ext cx="430625" cy="341800"/>
              </a:xfrm>
              <a:custGeom>
                <a:avLst/>
                <a:gdLst/>
                <a:ahLst/>
                <a:cxnLst/>
                <a:rect l="l" t="t" r="r" b="b"/>
                <a:pathLst>
                  <a:path w="17225" h="13672" extrusionOk="0">
                    <a:moveTo>
                      <a:pt x="12613" y="1"/>
                    </a:moveTo>
                    <a:lnTo>
                      <a:pt x="679" y="6619"/>
                    </a:lnTo>
                    <a:cubicBezTo>
                      <a:pt x="815" y="7460"/>
                      <a:pt x="598" y="8328"/>
                      <a:pt x="1" y="8925"/>
                    </a:cubicBezTo>
                    <a:lnTo>
                      <a:pt x="2279" y="13020"/>
                    </a:lnTo>
                    <a:cubicBezTo>
                      <a:pt x="2443" y="12989"/>
                      <a:pt x="2608" y="12973"/>
                      <a:pt x="2771" y="12973"/>
                    </a:cubicBezTo>
                    <a:cubicBezTo>
                      <a:pt x="3449" y="12973"/>
                      <a:pt x="4109" y="13234"/>
                      <a:pt x="4612" y="13671"/>
                    </a:cubicBezTo>
                    <a:lnTo>
                      <a:pt x="16546" y="7053"/>
                    </a:lnTo>
                    <a:cubicBezTo>
                      <a:pt x="16411" y="6212"/>
                      <a:pt x="16655" y="5371"/>
                      <a:pt x="17224" y="4748"/>
                    </a:cubicBezTo>
                    <a:lnTo>
                      <a:pt x="14973" y="652"/>
                    </a:lnTo>
                    <a:cubicBezTo>
                      <a:pt x="14787" y="687"/>
                      <a:pt x="14602" y="704"/>
                      <a:pt x="14421" y="704"/>
                    </a:cubicBezTo>
                    <a:cubicBezTo>
                      <a:pt x="13754" y="704"/>
                      <a:pt x="13125" y="470"/>
                      <a:pt x="1261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1016575" y="1992250"/>
                <a:ext cx="489600" cy="389250"/>
              </a:xfrm>
              <a:custGeom>
                <a:avLst/>
                <a:gdLst/>
                <a:ahLst/>
                <a:cxnLst/>
                <a:rect l="l" t="t" r="r" b="b"/>
                <a:pathLst>
                  <a:path w="19584" h="15570" extrusionOk="0">
                    <a:moveTo>
                      <a:pt x="15678" y="0"/>
                    </a:moveTo>
                    <a:lnTo>
                      <a:pt x="0" y="7513"/>
                    </a:lnTo>
                    <a:lnTo>
                      <a:pt x="4150" y="15569"/>
                    </a:lnTo>
                    <a:lnTo>
                      <a:pt x="19584" y="7025"/>
                    </a:lnTo>
                    <a:lnTo>
                      <a:pt x="15678" y="0"/>
                    </a:ln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1472925" y="1990200"/>
                <a:ext cx="108525" cy="231250"/>
              </a:xfrm>
              <a:custGeom>
                <a:avLst/>
                <a:gdLst/>
                <a:ahLst/>
                <a:cxnLst/>
                <a:rect l="l" t="t" r="r" b="b"/>
                <a:pathLst>
                  <a:path w="4341" h="9250" extrusionOk="0">
                    <a:moveTo>
                      <a:pt x="1" y="1"/>
                    </a:moveTo>
                    <a:lnTo>
                      <a:pt x="3852" y="9033"/>
                    </a:lnTo>
                    <a:lnTo>
                      <a:pt x="4340" y="9250"/>
                    </a:lnTo>
                    <a:lnTo>
                      <a:pt x="624" y="408"/>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1040300" y="1989525"/>
                <a:ext cx="528275" cy="409600"/>
              </a:xfrm>
              <a:custGeom>
                <a:avLst/>
                <a:gdLst/>
                <a:ahLst/>
                <a:cxnLst/>
                <a:rect l="l" t="t" r="r" b="b"/>
                <a:pathLst>
                  <a:path w="21131" h="16384" extrusionOk="0">
                    <a:moveTo>
                      <a:pt x="17306" y="1"/>
                    </a:moveTo>
                    <a:lnTo>
                      <a:pt x="1" y="7324"/>
                    </a:lnTo>
                    <a:lnTo>
                      <a:pt x="3825" y="16383"/>
                    </a:lnTo>
                    <a:lnTo>
                      <a:pt x="21130" y="9060"/>
                    </a:lnTo>
                    <a:lnTo>
                      <a:pt x="1730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1085050" y="2034950"/>
                <a:ext cx="438750" cy="320100"/>
              </a:xfrm>
              <a:custGeom>
                <a:avLst/>
                <a:gdLst/>
                <a:ahLst/>
                <a:cxnLst/>
                <a:rect l="l" t="t" r="r" b="b"/>
                <a:pathLst>
                  <a:path w="17550" h="12804" extrusionOk="0">
                    <a:moveTo>
                      <a:pt x="13481" y="1"/>
                    </a:moveTo>
                    <a:lnTo>
                      <a:pt x="923" y="5317"/>
                    </a:lnTo>
                    <a:cubicBezTo>
                      <a:pt x="977" y="6158"/>
                      <a:pt x="652" y="6972"/>
                      <a:pt x="1" y="7568"/>
                    </a:cubicBezTo>
                    <a:lnTo>
                      <a:pt x="1818" y="11908"/>
                    </a:lnTo>
                    <a:cubicBezTo>
                      <a:pt x="1901" y="11900"/>
                      <a:pt x="1983" y="11897"/>
                      <a:pt x="2066" y="11897"/>
                    </a:cubicBezTo>
                    <a:cubicBezTo>
                      <a:pt x="2844" y="11897"/>
                      <a:pt x="3579" y="12239"/>
                      <a:pt x="4069" y="12803"/>
                    </a:cubicBezTo>
                    <a:lnTo>
                      <a:pt x="16655" y="7487"/>
                    </a:lnTo>
                    <a:cubicBezTo>
                      <a:pt x="16573" y="6646"/>
                      <a:pt x="16926" y="5832"/>
                      <a:pt x="17550" y="5263"/>
                    </a:cubicBezTo>
                    <a:lnTo>
                      <a:pt x="15733" y="923"/>
                    </a:lnTo>
                    <a:cubicBezTo>
                      <a:pt x="15674" y="927"/>
                      <a:pt x="15616" y="929"/>
                      <a:pt x="15557" y="929"/>
                    </a:cubicBezTo>
                    <a:cubicBezTo>
                      <a:pt x="14799" y="929"/>
                      <a:pt x="14035" y="605"/>
                      <a:pt x="13481"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1209825" y="2110550"/>
                <a:ext cx="190575" cy="168225"/>
              </a:xfrm>
              <a:custGeom>
                <a:avLst/>
                <a:gdLst/>
                <a:ahLst/>
                <a:cxnLst/>
                <a:rect l="l" t="t" r="r" b="b"/>
                <a:pathLst>
                  <a:path w="7623" h="6729" extrusionOk="0">
                    <a:moveTo>
                      <a:pt x="3795" y="1"/>
                    </a:moveTo>
                    <a:cubicBezTo>
                      <a:pt x="3361" y="1"/>
                      <a:pt x="2920" y="84"/>
                      <a:pt x="2496" y="259"/>
                    </a:cubicBezTo>
                    <a:cubicBezTo>
                      <a:pt x="760" y="964"/>
                      <a:pt x="1" y="2944"/>
                      <a:pt x="706" y="4680"/>
                    </a:cubicBezTo>
                    <a:cubicBezTo>
                      <a:pt x="1236" y="5965"/>
                      <a:pt x="2487" y="6728"/>
                      <a:pt x="3801" y="6728"/>
                    </a:cubicBezTo>
                    <a:cubicBezTo>
                      <a:pt x="4235" y="6728"/>
                      <a:pt x="4676" y="6645"/>
                      <a:pt x="5100" y="6470"/>
                    </a:cubicBezTo>
                    <a:cubicBezTo>
                      <a:pt x="6836" y="5765"/>
                      <a:pt x="7622" y="3785"/>
                      <a:pt x="6917" y="2049"/>
                    </a:cubicBezTo>
                    <a:cubicBezTo>
                      <a:pt x="6366" y="764"/>
                      <a:pt x="5110" y="1"/>
                      <a:pt x="3795"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1104050" y="2077675"/>
                <a:ext cx="507900" cy="331625"/>
              </a:xfrm>
              <a:custGeom>
                <a:avLst/>
                <a:gdLst/>
                <a:ahLst/>
                <a:cxnLst/>
                <a:rect l="l" t="t" r="r" b="b"/>
                <a:pathLst>
                  <a:path w="20316" h="13265" extrusionOk="0">
                    <a:moveTo>
                      <a:pt x="18417" y="1"/>
                    </a:moveTo>
                    <a:lnTo>
                      <a:pt x="0" y="3608"/>
                    </a:lnTo>
                    <a:lnTo>
                      <a:pt x="1872" y="13264"/>
                    </a:lnTo>
                    <a:lnTo>
                      <a:pt x="20316" y="9657"/>
                    </a:lnTo>
                    <a:lnTo>
                      <a:pt x="18417"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1136600" y="2110900"/>
                <a:ext cx="442825" cy="264475"/>
              </a:xfrm>
              <a:custGeom>
                <a:avLst/>
                <a:gdLst/>
                <a:ahLst/>
                <a:cxnLst/>
                <a:rect l="l" t="t" r="r" b="b"/>
                <a:pathLst>
                  <a:path w="17713" h="10579" extrusionOk="0">
                    <a:moveTo>
                      <a:pt x="14783" y="1"/>
                    </a:moveTo>
                    <a:lnTo>
                      <a:pt x="1356" y="2632"/>
                    </a:lnTo>
                    <a:cubicBezTo>
                      <a:pt x="1248" y="3473"/>
                      <a:pt x="760" y="4205"/>
                      <a:pt x="0" y="4612"/>
                    </a:cubicBezTo>
                    <a:lnTo>
                      <a:pt x="922" y="9223"/>
                    </a:lnTo>
                    <a:cubicBezTo>
                      <a:pt x="1763" y="9331"/>
                      <a:pt x="2523" y="9847"/>
                      <a:pt x="2930" y="10579"/>
                    </a:cubicBezTo>
                    <a:lnTo>
                      <a:pt x="16356" y="7975"/>
                    </a:lnTo>
                    <a:cubicBezTo>
                      <a:pt x="16437" y="7134"/>
                      <a:pt x="16953" y="6375"/>
                      <a:pt x="17712" y="5968"/>
                    </a:cubicBezTo>
                    <a:lnTo>
                      <a:pt x="16790" y="1357"/>
                    </a:lnTo>
                    <a:cubicBezTo>
                      <a:pt x="15976" y="1221"/>
                      <a:pt x="15217" y="760"/>
                      <a:pt x="1478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1266100" y="2159325"/>
                <a:ext cx="184475" cy="168750"/>
              </a:xfrm>
              <a:custGeom>
                <a:avLst/>
                <a:gdLst/>
                <a:ahLst/>
                <a:cxnLst/>
                <a:rect l="l" t="t" r="r" b="b"/>
                <a:pathLst>
                  <a:path w="7379" h="6750" extrusionOk="0">
                    <a:moveTo>
                      <a:pt x="3736" y="0"/>
                    </a:moveTo>
                    <a:cubicBezTo>
                      <a:pt x="3514" y="0"/>
                      <a:pt x="3290" y="23"/>
                      <a:pt x="3066" y="71"/>
                    </a:cubicBezTo>
                    <a:cubicBezTo>
                      <a:pt x="1221" y="451"/>
                      <a:pt x="1" y="2214"/>
                      <a:pt x="381" y="4031"/>
                    </a:cubicBezTo>
                    <a:cubicBezTo>
                      <a:pt x="716" y="5613"/>
                      <a:pt x="2132" y="6750"/>
                      <a:pt x="3710" y="6750"/>
                    </a:cubicBezTo>
                    <a:cubicBezTo>
                      <a:pt x="3918" y="6750"/>
                      <a:pt x="4129" y="6730"/>
                      <a:pt x="4341" y="6689"/>
                    </a:cubicBezTo>
                    <a:cubicBezTo>
                      <a:pt x="6158" y="6309"/>
                      <a:pt x="7378" y="4546"/>
                      <a:pt x="6999" y="2729"/>
                    </a:cubicBezTo>
                    <a:cubicBezTo>
                      <a:pt x="6690" y="1116"/>
                      <a:pt x="5282" y="0"/>
                      <a:pt x="373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1150825" y="2160400"/>
                <a:ext cx="459775" cy="248900"/>
              </a:xfrm>
              <a:custGeom>
                <a:avLst/>
                <a:gdLst/>
                <a:ahLst/>
                <a:cxnLst/>
                <a:rect l="l" t="t" r="r" b="b"/>
                <a:pathLst>
                  <a:path w="18391" h="9956" extrusionOk="0">
                    <a:moveTo>
                      <a:pt x="17224" y="1"/>
                    </a:moveTo>
                    <a:lnTo>
                      <a:pt x="408" y="1221"/>
                    </a:lnTo>
                    <a:lnTo>
                      <a:pt x="1" y="9955"/>
                    </a:lnTo>
                    <a:lnTo>
                      <a:pt x="18391" y="6782"/>
                    </a:lnTo>
                    <a:lnTo>
                      <a:pt x="17224" y="1"/>
                    </a:lnTo>
                    <a:close/>
                  </a:path>
                </a:pathLst>
              </a:custGeom>
              <a:solidFill>
                <a:srgbClr val="5A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1643800" y="2180075"/>
                <a:ext cx="10200" cy="255650"/>
              </a:xfrm>
              <a:custGeom>
                <a:avLst/>
                <a:gdLst/>
                <a:ahLst/>
                <a:cxnLst/>
                <a:rect l="l" t="t" r="r" b="b"/>
                <a:pathLst>
                  <a:path w="408" h="10226" extrusionOk="0">
                    <a:moveTo>
                      <a:pt x="1" y="0"/>
                    </a:moveTo>
                    <a:lnTo>
                      <a:pt x="1" y="9819"/>
                    </a:lnTo>
                    <a:lnTo>
                      <a:pt x="408" y="10226"/>
                    </a:lnTo>
                    <a:lnTo>
                      <a:pt x="408" y="597"/>
                    </a:lnTo>
                    <a:lnTo>
                      <a:pt x="1" y="0"/>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1173875" y="2180075"/>
                <a:ext cx="469950" cy="245500"/>
              </a:xfrm>
              <a:custGeom>
                <a:avLst/>
                <a:gdLst/>
                <a:ahLst/>
                <a:cxnLst/>
                <a:rect l="l" t="t" r="r" b="b"/>
                <a:pathLst>
                  <a:path w="18798" h="9820" extrusionOk="0">
                    <a:moveTo>
                      <a:pt x="1" y="0"/>
                    </a:moveTo>
                    <a:lnTo>
                      <a:pt x="1" y="9819"/>
                    </a:lnTo>
                    <a:lnTo>
                      <a:pt x="18798" y="9819"/>
                    </a:lnTo>
                    <a:lnTo>
                      <a:pt x="18798"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1194900" y="2201100"/>
                <a:ext cx="428600" cy="202775"/>
              </a:xfrm>
              <a:custGeom>
                <a:avLst/>
                <a:gdLst/>
                <a:ahLst/>
                <a:cxnLst/>
                <a:rect l="l" t="t" r="r" b="b"/>
                <a:pathLst>
                  <a:path w="17144" h="8111" extrusionOk="0">
                    <a:moveTo>
                      <a:pt x="1737" y="0"/>
                    </a:moveTo>
                    <a:cubicBezTo>
                      <a:pt x="1465" y="814"/>
                      <a:pt x="815" y="1411"/>
                      <a:pt x="1" y="1682"/>
                    </a:cubicBezTo>
                    <a:lnTo>
                      <a:pt x="1" y="6401"/>
                    </a:lnTo>
                    <a:cubicBezTo>
                      <a:pt x="815" y="6673"/>
                      <a:pt x="1465" y="7324"/>
                      <a:pt x="1737" y="8110"/>
                    </a:cubicBezTo>
                    <a:lnTo>
                      <a:pt x="15407" y="8110"/>
                    </a:lnTo>
                    <a:cubicBezTo>
                      <a:pt x="15678" y="7296"/>
                      <a:pt x="16329" y="6673"/>
                      <a:pt x="17143" y="6401"/>
                    </a:cubicBezTo>
                    <a:lnTo>
                      <a:pt x="17143" y="1682"/>
                    </a:lnTo>
                    <a:cubicBezTo>
                      <a:pt x="16329" y="1465"/>
                      <a:pt x="15678" y="814"/>
                      <a:pt x="1540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1325775" y="2218725"/>
                <a:ext cx="167525" cy="168200"/>
              </a:xfrm>
              <a:custGeom>
                <a:avLst/>
                <a:gdLst/>
                <a:ahLst/>
                <a:cxnLst/>
                <a:rect l="l" t="t" r="r" b="b"/>
                <a:pathLst>
                  <a:path w="6701" h="6728" extrusionOk="0">
                    <a:moveTo>
                      <a:pt x="3337" y="0"/>
                    </a:moveTo>
                    <a:cubicBezTo>
                      <a:pt x="1520" y="0"/>
                      <a:pt x="1" y="1492"/>
                      <a:pt x="1" y="3364"/>
                    </a:cubicBezTo>
                    <a:cubicBezTo>
                      <a:pt x="1" y="5181"/>
                      <a:pt x="1520" y="6727"/>
                      <a:pt x="3337" y="6727"/>
                    </a:cubicBezTo>
                    <a:cubicBezTo>
                      <a:pt x="5181" y="6727"/>
                      <a:pt x="6700" y="5235"/>
                      <a:pt x="6700" y="3364"/>
                    </a:cubicBezTo>
                    <a:cubicBezTo>
                      <a:pt x="6700" y="1492"/>
                      <a:pt x="5181" y="0"/>
                      <a:pt x="333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1371200" y="2243125"/>
                <a:ext cx="72600" cy="116675"/>
              </a:xfrm>
              <a:custGeom>
                <a:avLst/>
                <a:gdLst/>
                <a:ahLst/>
                <a:cxnLst/>
                <a:rect l="l" t="t" r="r" b="b"/>
                <a:pathLst>
                  <a:path w="2904" h="4667" extrusionOk="0">
                    <a:moveTo>
                      <a:pt x="1194" y="1"/>
                    </a:moveTo>
                    <a:lnTo>
                      <a:pt x="1194" y="381"/>
                    </a:lnTo>
                    <a:cubicBezTo>
                      <a:pt x="788" y="408"/>
                      <a:pt x="516" y="516"/>
                      <a:pt x="326" y="679"/>
                    </a:cubicBezTo>
                    <a:cubicBezTo>
                      <a:pt x="109" y="869"/>
                      <a:pt x="1" y="1086"/>
                      <a:pt x="1" y="1411"/>
                    </a:cubicBezTo>
                    <a:cubicBezTo>
                      <a:pt x="1" y="1601"/>
                      <a:pt x="55" y="1764"/>
                      <a:pt x="109" y="1900"/>
                    </a:cubicBezTo>
                    <a:cubicBezTo>
                      <a:pt x="191" y="2035"/>
                      <a:pt x="272" y="2171"/>
                      <a:pt x="408" y="2279"/>
                    </a:cubicBezTo>
                    <a:cubicBezTo>
                      <a:pt x="598" y="2415"/>
                      <a:pt x="760" y="2496"/>
                      <a:pt x="1005" y="2578"/>
                    </a:cubicBezTo>
                    <a:cubicBezTo>
                      <a:pt x="1222" y="2686"/>
                      <a:pt x="1357" y="2713"/>
                      <a:pt x="1493" y="2795"/>
                    </a:cubicBezTo>
                    <a:cubicBezTo>
                      <a:pt x="1628" y="2822"/>
                      <a:pt x="1710" y="2903"/>
                      <a:pt x="1764" y="2930"/>
                    </a:cubicBezTo>
                    <a:cubicBezTo>
                      <a:pt x="1818" y="2984"/>
                      <a:pt x="1845" y="3039"/>
                      <a:pt x="1845" y="3093"/>
                    </a:cubicBezTo>
                    <a:cubicBezTo>
                      <a:pt x="1845" y="3201"/>
                      <a:pt x="1818" y="3256"/>
                      <a:pt x="1737" y="3310"/>
                    </a:cubicBezTo>
                    <a:cubicBezTo>
                      <a:pt x="1683" y="3337"/>
                      <a:pt x="1574" y="3364"/>
                      <a:pt x="1411" y="3364"/>
                    </a:cubicBezTo>
                    <a:cubicBezTo>
                      <a:pt x="1222" y="3364"/>
                      <a:pt x="1005" y="3337"/>
                      <a:pt x="760" y="3256"/>
                    </a:cubicBezTo>
                    <a:cubicBezTo>
                      <a:pt x="516" y="3201"/>
                      <a:pt x="272" y="3093"/>
                      <a:pt x="82" y="2984"/>
                    </a:cubicBezTo>
                    <a:lnTo>
                      <a:pt x="82" y="3907"/>
                    </a:lnTo>
                    <a:cubicBezTo>
                      <a:pt x="462" y="4069"/>
                      <a:pt x="815" y="4151"/>
                      <a:pt x="1222" y="4178"/>
                    </a:cubicBezTo>
                    <a:lnTo>
                      <a:pt x="1167" y="4178"/>
                    </a:lnTo>
                    <a:lnTo>
                      <a:pt x="1167" y="4666"/>
                    </a:lnTo>
                    <a:lnTo>
                      <a:pt x="1737" y="4666"/>
                    </a:lnTo>
                    <a:lnTo>
                      <a:pt x="1737" y="4124"/>
                    </a:lnTo>
                    <a:cubicBezTo>
                      <a:pt x="2117" y="4042"/>
                      <a:pt x="2388" y="3934"/>
                      <a:pt x="2578" y="3744"/>
                    </a:cubicBezTo>
                    <a:cubicBezTo>
                      <a:pt x="2795" y="3527"/>
                      <a:pt x="2876" y="3310"/>
                      <a:pt x="2876" y="2984"/>
                    </a:cubicBezTo>
                    <a:cubicBezTo>
                      <a:pt x="2876" y="2713"/>
                      <a:pt x="2822" y="2496"/>
                      <a:pt x="2659" y="2306"/>
                    </a:cubicBezTo>
                    <a:cubicBezTo>
                      <a:pt x="2496" y="2144"/>
                      <a:pt x="2198" y="1981"/>
                      <a:pt x="1845" y="1845"/>
                    </a:cubicBezTo>
                    <a:cubicBezTo>
                      <a:pt x="1683" y="1764"/>
                      <a:pt x="1493" y="1710"/>
                      <a:pt x="1384" y="1683"/>
                    </a:cubicBezTo>
                    <a:cubicBezTo>
                      <a:pt x="1276" y="1601"/>
                      <a:pt x="1194" y="1574"/>
                      <a:pt x="1167" y="1547"/>
                    </a:cubicBezTo>
                    <a:cubicBezTo>
                      <a:pt x="1140" y="1493"/>
                      <a:pt x="1086" y="1466"/>
                      <a:pt x="1086" y="1411"/>
                    </a:cubicBezTo>
                    <a:cubicBezTo>
                      <a:pt x="1086" y="1330"/>
                      <a:pt x="1140" y="1276"/>
                      <a:pt x="1194" y="1221"/>
                    </a:cubicBezTo>
                    <a:cubicBezTo>
                      <a:pt x="1276" y="1194"/>
                      <a:pt x="1357" y="1167"/>
                      <a:pt x="1493" y="1167"/>
                    </a:cubicBezTo>
                    <a:cubicBezTo>
                      <a:pt x="1818" y="1167"/>
                      <a:pt x="2171" y="1276"/>
                      <a:pt x="2551" y="1438"/>
                    </a:cubicBezTo>
                    <a:lnTo>
                      <a:pt x="2903" y="652"/>
                    </a:lnTo>
                    <a:cubicBezTo>
                      <a:pt x="2524" y="489"/>
                      <a:pt x="2144" y="408"/>
                      <a:pt x="1764" y="381"/>
                    </a:cubicBezTo>
                    <a:lnTo>
                      <a:pt x="1764" y="1"/>
                    </a:ln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1523100" y="2283825"/>
                <a:ext cx="71900" cy="12225"/>
              </a:xfrm>
              <a:custGeom>
                <a:avLst/>
                <a:gdLst/>
                <a:ahLst/>
                <a:cxnLst/>
                <a:rect l="l" t="t" r="r" b="b"/>
                <a:pathLst>
                  <a:path w="2876" h="489" extrusionOk="0">
                    <a:moveTo>
                      <a:pt x="1" y="0"/>
                    </a:moveTo>
                    <a:lnTo>
                      <a:pt x="1"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1523100" y="2312975"/>
                <a:ext cx="71900" cy="11550"/>
              </a:xfrm>
              <a:custGeom>
                <a:avLst/>
                <a:gdLst/>
                <a:ahLst/>
                <a:cxnLst/>
                <a:rect l="l" t="t" r="r" b="b"/>
                <a:pathLst>
                  <a:path w="2876" h="462" extrusionOk="0">
                    <a:moveTo>
                      <a:pt x="1" y="1"/>
                    </a:moveTo>
                    <a:lnTo>
                      <a:pt x="1"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1220675" y="2283825"/>
                <a:ext cx="71900" cy="12225"/>
              </a:xfrm>
              <a:custGeom>
                <a:avLst/>
                <a:gdLst/>
                <a:ahLst/>
                <a:cxnLst/>
                <a:rect l="l" t="t" r="r" b="b"/>
                <a:pathLst>
                  <a:path w="2876" h="489" extrusionOk="0">
                    <a:moveTo>
                      <a:pt x="0" y="0"/>
                    </a:moveTo>
                    <a:lnTo>
                      <a:pt x="0"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1220675" y="2312975"/>
                <a:ext cx="71900" cy="11550"/>
              </a:xfrm>
              <a:custGeom>
                <a:avLst/>
                <a:gdLst/>
                <a:ahLst/>
                <a:cxnLst/>
                <a:rect l="l" t="t" r="r" b="b"/>
                <a:pathLst>
                  <a:path w="2876" h="462" extrusionOk="0">
                    <a:moveTo>
                      <a:pt x="0" y="1"/>
                    </a:moveTo>
                    <a:lnTo>
                      <a:pt x="0"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Age By Default Payment</a:t>
            </a:r>
            <a:endParaRPr dirty="0"/>
          </a:p>
        </p:txBody>
      </p:sp>
      <p:sp>
        <p:nvSpPr>
          <p:cNvPr id="1277" name="Google Shape;1277;p45"/>
          <p:cNvSpPr txBox="1">
            <a:spLocks noGrp="1"/>
          </p:cNvSpPr>
          <p:nvPr>
            <p:ph type="subTitle" idx="2"/>
          </p:nvPr>
        </p:nvSpPr>
        <p:spPr>
          <a:xfrm>
            <a:off x="468016" y="1113265"/>
            <a:ext cx="3584489" cy="3502626"/>
          </a:xfrm>
          <a:prstGeom prst="rect">
            <a:avLst/>
          </a:prstGeom>
        </p:spPr>
        <p:txBody>
          <a:bodyPr spcFirstLastPara="1" wrap="square" lIns="91425" tIns="91425" rIns="91425" bIns="91425" anchor="t" anchorCtr="0">
            <a:noAutofit/>
          </a:bodyPr>
          <a:lstStyle/>
          <a:p>
            <a:pPr marL="285750" indent="-285750">
              <a:buFontTx/>
              <a:buChar char="-"/>
            </a:pPr>
            <a:r>
              <a:rPr lang="sv-SE" dirty="0">
                <a:solidFill>
                  <a:schemeClr val="tx1"/>
                </a:solidFill>
                <a:latin typeface="Consolas" panose="020B0609020204030204" pitchFamily="49" charset="0"/>
              </a:rPr>
              <a:t>P</a:t>
            </a:r>
            <a:r>
              <a:rPr lang="sv-SE" b="0" dirty="0">
                <a:solidFill>
                  <a:schemeClr val="tx1"/>
                </a:solidFill>
                <a:effectLst/>
                <a:latin typeface="Consolas" panose="020B0609020204030204" pitchFamily="49" charset="0"/>
              </a:rPr>
              <a:t>ersebaran pengguna kartu kredit berada di rentang 21 hingga 69 tahun dengan rata-rata berada di 35 tahun.</a:t>
            </a:r>
          </a:p>
          <a:p>
            <a:pPr marL="285750" indent="-285750">
              <a:buFontTx/>
              <a:buChar char="-"/>
            </a:pPr>
            <a:endParaRPr lang="sv-SE" b="0" dirty="0">
              <a:solidFill>
                <a:schemeClr val="tx1"/>
              </a:solidFill>
              <a:effectLst/>
              <a:latin typeface="Consolas" panose="020B0609020204030204" pitchFamily="49" charset="0"/>
            </a:endParaRPr>
          </a:p>
          <a:p>
            <a:pPr marL="285750" indent="-285750">
              <a:buFontTx/>
              <a:buChar char="-"/>
            </a:pPr>
            <a:r>
              <a:rPr lang="en-US" dirty="0">
                <a:solidFill>
                  <a:schemeClr val="tx1"/>
                </a:solidFill>
                <a:latin typeface="Consolas" panose="020B0609020204030204" pitchFamily="49" charset="0"/>
              </a:rPr>
              <a:t>U</a:t>
            </a:r>
            <a:r>
              <a:rPr lang="id-ID" b="0" dirty="0">
                <a:solidFill>
                  <a:schemeClr val="tx1"/>
                </a:solidFill>
                <a:effectLst/>
                <a:latin typeface="Consolas" panose="020B0609020204030204" pitchFamily="49" charset="0"/>
              </a:rPr>
              <a:t>mur 25-30 adalah umur pengguna kartu kredit yang paling </a:t>
            </a:r>
            <a:r>
              <a:rPr lang="id-ID" b="0" dirty="0" err="1">
                <a:solidFill>
                  <a:schemeClr val="tx1"/>
                </a:solidFill>
                <a:effectLst/>
                <a:latin typeface="Consolas" panose="020B0609020204030204" pitchFamily="49" charset="0"/>
              </a:rPr>
              <a:t>ko</a:t>
            </a:r>
            <a:r>
              <a:rPr lang="en-US" dirty="0">
                <a:solidFill>
                  <a:schemeClr val="tx1"/>
                </a:solidFill>
                <a:latin typeface="Consolas" panose="020B0609020204030204" pitchFamily="49" charset="0"/>
              </a:rPr>
              <a:t>n</a:t>
            </a:r>
            <a:r>
              <a:rPr lang="id-ID" b="0" dirty="0" err="1">
                <a:solidFill>
                  <a:schemeClr val="tx1"/>
                </a:solidFill>
                <a:effectLst/>
                <a:latin typeface="Consolas" panose="020B0609020204030204" pitchFamily="49" charset="0"/>
              </a:rPr>
              <a:t>sumtif</a:t>
            </a:r>
            <a:r>
              <a:rPr lang="id-ID" b="0" dirty="0">
                <a:solidFill>
                  <a:schemeClr val="tx1"/>
                </a:solidFill>
                <a:effectLst/>
                <a:latin typeface="Consolas" panose="020B0609020204030204" pitchFamily="49" charset="0"/>
              </a:rPr>
              <a:t> dan paling aktif dalam bertransaksi menggunakan kartu kredit.</a:t>
            </a:r>
            <a:endParaRPr lang="en-US" b="0" dirty="0">
              <a:solidFill>
                <a:schemeClr val="tx1"/>
              </a:solidFill>
              <a:effectLst/>
              <a:latin typeface="Consolas" panose="020B0609020204030204" pitchFamily="49" charset="0"/>
            </a:endParaRPr>
          </a:p>
          <a:p>
            <a:pPr marL="285750" indent="-285750">
              <a:buFontTx/>
              <a:buChar char="-"/>
            </a:pPr>
            <a:endParaRPr lang="en-US" b="0" dirty="0">
              <a:solidFill>
                <a:schemeClr val="tx1"/>
              </a:solidFill>
              <a:effectLst/>
              <a:latin typeface="Consolas" panose="020B0609020204030204" pitchFamily="49" charset="0"/>
            </a:endParaRPr>
          </a:p>
          <a:p>
            <a:pPr marL="285750" indent="-285750">
              <a:buFontTx/>
              <a:buChar char="-"/>
            </a:pPr>
            <a:r>
              <a:rPr lang="en-US" dirty="0">
                <a:solidFill>
                  <a:schemeClr val="tx1"/>
                </a:solidFill>
                <a:latin typeface="Consolas" panose="020B0609020204030204" pitchFamily="49" charset="0"/>
              </a:rPr>
              <a:t>U</a:t>
            </a:r>
            <a:r>
              <a:rPr lang="id-ID" b="0" dirty="0">
                <a:solidFill>
                  <a:schemeClr val="tx1"/>
                </a:solidFill>
                <a:effectLst/>
                <a:latin typeface="Consolas" panose="020B0609020204030204" pitchFamily="49" charset="0"/>
              </a:rPr>
              <a:t>mur 25-40 tahun adalah umur pengguna kartu yang memiliki tingkat </a:t>
            </a:r>
            <a:r>
              <a:rPr lang="id-ID" b="0" dirty="0" err="1">
                <a:solidFill>
                  <a:schemeClr val="tx1"/>
                </a:solidFill>
                <a:effectLst/>
                <a:latin typeface="Consolas" panose="020B0609020204030204" pitchFamily="49" charset="0"/>
              </a:rPr>
              <a:t>defau</a:t>
            </a:r>
            <a:r>
              <a:rPr lang="en-US" b="0" dirty="0" err="1">
                <a:solidFill>
                  <a:schemeClr val="tx1"/>
                </a:solidFill>
                <a:effectLst/>
                <a:latin typeface="Consolas" panose="020B0609020204030204" pitchFamily="49" charset="0"/>
              </a:rPr>
              <a:t>lt</a:t>
            </a: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tinggi</a:t>
            </a:r>
            <a:r>
              <a:rPr lang="id-ID" b="0" dirty="0">
                <a:solidFill>
                  <a:schemeClr val="tx1"/>
                </a:solidFill>
                <a:effectLst/>
                <a:latin typeface="Consolas" panose="020B0609020204030204" pitchFamily="49" charset="0"/>
              </a:rPr>
              <a:t>.</a:t>
            </a:r>
          </a:p>
          <a:p>
            <a:pPr marL="285750" indent="-285750">
              <a:buFontTx/>
              <a:buChar char="-"/>
            </a:pPr>
            <a:endParaRPr lang="en-US" b="0" dirty="0">
              <a:solidFill>
                <a:srgbClr val="D4D4D4"/>
              </a:solidFill>
              <a:effectLst/>
              <a:latin typeface="Consolas" panose="020B0609020204030204" pitchFamily="49" charset="0"/>
            </a:endParaRPr>
          </a:p>
          <a:p>
            <a:pPr marL="285750" indent="-285750">
              <a:buFontTx/>
              <a:buChar char="-"/>
            </a:pPr>
            <a:endParaRPr lang="en-US" dirty="0">
              <a:solidFill>
                <a:srgbClr val="D4D4D4"/>
              </a:solidFill>
              <a:latin typeface="Consolas" panose="020B0609020204030204" pitchFamily="49" charset="0"/>
            </a:endParaRPr>
          </a:p>
          <a:p>
            <a:pPr marL="285750" indent="-285750">
              <a:buFontTx/>
              <a:buChar char="-"/>
            </a:pPr>
            <a:endParaRPr lang="id-ID" b="0" dirty="0">
              <a:solidFill>
                <a:srgbClr val="D4D4D4"/>
              </a:solidFill>
              <a:effectLst/>
              <a:latin typeface="Consolas" panose="020B0609020204030204" pitchFamily="49" charset="0"/>
            </a:endParaRPr>
          </a:p>
          <a:p>
            <a:pPr marL="285750" indent="-285750">
              <a:buFontTx/>
              <a:buChar char="-"/>
            </a:pPr>
            <a:endParaRPr lang="sv-SE" b="0" dirty="0">
              <a:solidFill>
                <a:srgbClr val="D4D4D4"/>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582FEEBA-80CA-4198-ABE2-532D3DAD4656}"/>
              </a:ext>
            </a:extLst>
          </p:cNvPr>
          <p:cNvPicPr>
            <a:picLocks noChangeAspect="1"/>
          </p:cNvPicPr>
          <p:nvPr/>
        </p:nvPicPr>
        <p:blipFill>
          <a:blip r:embed="rId3"/>
          <a:stretch>
            <a:fillRect/>
          </a:stretch>
        </p:blipFill>
        <p:spPr>
          <a:xfrm>
            <a:off x="4412932" y="1113265"/>
            <a:ext cx="3903028" cy="3096447"/>
          </a:xfrm>
          <a:prstGeom prst="rect">
            <a:avLst/>
          </a:prstGeom>
        </p:spPr>
      </p:pic>
    </p:spTree>
    <p:extLst>
      <p:ext uri="{BB962C8B-B14F-4D97-AF65-F5344CB8AC3E}">
        <p14:creationId xmlns:p14="http://schemas.microsoft.com/office/powerpoint/2010/main" val="1371480879"/>
      </p:ext>
    </p:extLst>
  </p:cSld>
  <p:clrMapOvr>
    <a:masterClrMapping/>
  </p:clrMapOvr>
</p:sld>
</file>

<file path=ppt/theme/theme1.xml><?xml version="1.0" encoding="utf-8"?>
<a:theme xmlns:a="http://schemas.openxmlformats.org/drawingml/2006/main" name="Let's Celebrate International Banking Day! by Slidesgo">
  <a:themeElements>
    <a:clrScheme name="Simple Light">
      <a:dk1>
        <a:srgbClr val="FFFFFF"/>
      </a:dk1>
      <a:lt1>
        <a:srgbClr val="30343A"/>
      </a:lt1>
      <a:dk2>
        <a:srgbClr val="7F87A8"/>
      </a:dk2>
      <a:lt2>
        <a:srgbClr val="4563CD"/>
      </a:lt2>
      <a:accent1>
        <a:srgbClr val="FBC6E4"/>
      </a:accent1>
      <a:accent2>
        <a:srgbClr val="4A5671"/>
      </a:accent2>
      <a:accent3>
        <a:srgbClr val="ED683D"/>
      </a:accent3>
      <a:accent4>
        <a:srgbClr val="F6DF5C"/>
      </a:accent4>
      <a:accent5>
        <a:srgbClr val="EA8DC1"/>
      </a:accent5>
      <a:accent6>
        <a:srgbClr val="2E4B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787</Words>
  <Application>Microsoft Office PowerPoint</Application>
  <PresentationFormat>On-screen Show (16:9)</PresentationFormat>
  <Paragraphs>134</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Söhne</vt:lpstr>
      <vt:lpstr>Big Shoulders Text</vt:lpstr>
      <vt:lpstr>Assistant</vt:lpstr>
      <vt:lpstr>Bebas Neue</vt:lpstr>
      <vt:lpstr>Nunito Light</vt:lpstr>
      <vt:lpstr>Consolas</vt:lpstr>
      <vt:lpstr>Let's Celebrate International Banking Day! by Slidesgo</vt:lpstr>
      <vt:lpstr>Credit Card Default Prediction</vt:lpstr>
      <vt:lpstr>Outline</vt:lpstr>
      <vt:lpstr>Introduction</vt:lpstr>
      <vt:lpstr>Objective</vt:lpstr>
      <vt:lpstr>Credit Card</vt:lpstr>
      <vt:lpstr>Limit Balance</vt:lpstr>
      <vt:lpstr>Default Credit Card</vt:lpstr>
      <vt:lpstr>Data Analysis</vt:lpstr>
      <vt:lpstr>Distribution of Age By Default Payment</vt:lpstr>
      <vt:lpstr>Distribution of Sex By Default Payment</vt:lpstr>
      <vt:lpstr>Distribution of Marital Status By Default Payment</vt:lpstr>
      <vt:lpstr>Distribution of Education Level By Default Payment</vt:lpstr>
      <vt:lpstr>Distribution of Limit Balance By Default Payment</vt:lpstr>
      <vt:lpstr>Percentage of Total Default</vt:lpstr>
      <vt:lpstr>Average Pay Amount By Payment Delay</vt:lpstr>
      <vt:lpstr>Average Bill Amount By Payment Delay</vt:lpstr>
      <vt:lpstr>Total Limit Balance By Payment Delay</vt:lpstr>
      <vt:lpstr>Prediction Model</vt:lpstr>
      <vt:lpstr>PowerPoint Presentation</vt:lpstr>
      <vt:lpstr>Used Model</vt:lpstr>
      <vt:lpstr>Modeling Run Timeline</vt:lpstr>
      <vt:lpstr>Result and Conclusion</vt:lpstr>
      <vt:lpstr>RESULT MODEL</vt:lpstr>
      <vt:lpstr>BEST RESULT MODEL</vt:lpstr>
      <vt:lpstr>Result and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Payment Default Prediction</dc:title>
  <cp:lastModifiedBy>Muntaz Kyousuke</cp:lastModifiedBy>
  <cp:revision>11</cp:revision>
  <dcterms:modified xsi:type="dcterms:W3CDTF">2023-03-17T04:31:45Z</dcterms:modified>
</cp:coreProperties>
</file>