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ppt-asmaul-husna-pp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ppt-asmaul-husna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ppt-asmaul-husna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ppt-asmaul-husna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ppt-asmaul-husna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-ppt-asmaul-husna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-ppt-asmaul-husna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