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  <p:sldMasterId id="2147483723" r:id="rId5"/>
  </p:sldMasterIdLst>
  <p:notesMasterIdLst>
    <p:notesMasterId r:id="rId14"/>
  </p:notesMasterIdLst>
  <p:sldIdLst>
    <p:sldId id="256" r:id="rId6"/>
    <p:sldId id="264" r:id="rId7"/>
    <p:sldId id="265" r:id="rId8"/>
    <p:sldId id="266" r:id="rId9"/>
    <p:sldId id="267" r:id="rId10"/>
    <p:sldId id="269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CF1BA-BD5F-4210-A16A-B4A25C182F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D570-2E64-49C3-B36F-2F714F5C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6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48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70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71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5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70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71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86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70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71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71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70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71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5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70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71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923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70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71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71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70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71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69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8580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522867"/>
            <a:ext cx="11360800" cy="3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endParaRPr/>
          </a:p>
        </p:txBody>
      </p:sp>
      <p:sp>
        <p:nvSpPr>
          <p:cNvPr id="1048581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5187200"/>
            <a:ext cx="11360800" cy="9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8582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212121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81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</a:lvl9pPr>
          </a:lstStyle>
          <a:p>
            <a:endParaRPr/>
          </a:p>
        </p:txBody>
      </p:sp>
      <p:sp>
        <p:nvSpPr>
          <p:cNvPr id="1048610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53332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611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638233"/>
            <a:ext cx="5333200" cy="4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612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212121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6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27;p6"/>
          <p:cNvSpPr txBox="1">
            <a:spLocks noGrp="1"/>
          </p:cNvSpPr>
          <p:nvPr>
            <p:ph type="title"/>
          </p:nvPr>
        </p:nvSpPr>
        <p:spPr>
          <a:xfrm>
            <a:off x="406400" y="412467"/>
            <a:ext cx="11383600" cy="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048614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212121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5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048598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599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212121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36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617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85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37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145728" name="Google Shape;38;p9"/>
          <p:cNvCxnSpPr>
            <a:cxnSpLocks/>
          </p:cNvCxnSpPr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24" name="Google Shape;39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sp>
        <p:nvSpPr>
          <p:cNvPr id="1048625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54000" y="379363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48626" name="Google Shape;41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1048627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212121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1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44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3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048619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212121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53700"/>
            <a:ext cx="11360800" cy="26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1048621" name="Google Shape;48;p11"/>
          <p:cNvSpPr txBox="1">
            <a:spLocks noGrp="1"/>
          </p:cNvSpPr>
          <p:nvPr>
            <p:ph type="body" idx="1"/>
          </p:nvPr>
        </p:nvSpPr>
        <p:spPr>
          <a:xfrm>
            <a:off x="415600" y="44061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048622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212121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1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212121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60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" y="3177"/>
            <a:ext cx="12198351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9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pPr algn="r"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algn="r"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1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5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0543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57173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2" y="-4678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4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1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FEFCF7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FEFCF7"/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1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FEFCF7"/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1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r"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EFCF7"/>
                </a:solidFill>
                <a:cs typeface="Arial"/>
                <a:sym typeface="Arial"/>
              </a:rPr>
              <a:pPr algn="r"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EFCF7"/>
              </a:solidFill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0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02280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19027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03120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58186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5" y="362426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612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8" y="453682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3"/>
            <a:ext cx="7597040" cy="56545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4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5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pPr algn="r"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algn="r"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65435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8" y="453682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1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5"/>
            <a:ext cx="3227832" cy="2872195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3"/>
          </a:xfrm>
        </p:spPr>
        <p:txBody>
          <a:bodyPr anchor="t"/>
          <a:lstStyle>
            <a:lvl1pPr algn="l">
              <a:defRPr sz="4400"/>
            </a:lvl1pPr>
          </a:lstStyle>
          <a:p>
            <a:pPr algn="r"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algn="r"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642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32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83133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5" y="362426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8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4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6"/>
            <a:ext cx="2505996" cy="3651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6"/>
            <a:ext cx="5959577" cy="3651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pPr algn="r"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algn="r"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652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048598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599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8464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7"/>
            <a:ext cx="8791575" cy="1655763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2"/>
            <a:ext cx="5124887" cy="3651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0"/>
            <a:ext cx="771089" cy="3651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2159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01026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3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90710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5"/>
            <a:ext cx="4878389" cy="3541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5"/>
            <a:ext cx="4875211" cy="3541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00746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7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8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8"/>
            <a:ext cx="487521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966144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61743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74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61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2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5"/>
            <a:ext cx="3856037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79648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1"/>
            <a:ext cx="5934508" cy="16398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2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5"/>
            <a:ext cx="5934511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43240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5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5"/>
            <a:ext cx="9912355" cy="329977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841793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96173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none" strike="noStrike" kern="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sym typeface="Arial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none" strike="noStrike" kern="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sym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98321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5187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0066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7"/>
            <a:ext cx="319524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9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9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7"/>
            <a:ext cx="320040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9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8"/>
            <a:ext cx="3200400" cy="8103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9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488756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18480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7476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4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048598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599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1570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8" y="630937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9"/>
            <a:ext cx="10318419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6" y="5979198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3" cy="348463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F8B323">
                    <a:lumMod val="50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F8B323">
                  <a:lumMod val="50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F8B323">
                  <a:lumMod val="50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9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8B323">
                    <a:lumMod val="50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8B323">
                  <a:lumMod val="50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77314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09696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0" y="1073889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2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7" y="6375679"/>
            <a:ext cx="1493947" cy="3484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F3F3F2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F3F3F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F3F3F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7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3F3F2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3F3F2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81463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2416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1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1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61740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9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9" y="2199634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4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2757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472966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788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1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8"/>
            <a:ext cx="6158419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7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2" y="6375679"/>
            <a:ext cx="1233355" cy="348463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54838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5" y="2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1"/>
            <a:ext cx="3092117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7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3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570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63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3301408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2" y="382387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382386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876513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048598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599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3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3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5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1D81-F44E-4DB9-87AD-47AA5A8B175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F970-002B-4DB5-A878-0BB9F95CA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212121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231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5" y="362426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1" y="568346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defTabSz="1219170">
              <a:buClr>
                <a:srgbClr val="000000"/>
              </a:buClr>
            </a:pPr>
            <a:fld id="{BB02557A-7053-4340-A874-8AB926A8EDA1}" type="datetimeFigureOut">
              <a:rPr lang="en-US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6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121316">
                    <a:lumMod val="75000"/>
                    <a:lumOff val="25000"/>
                  </a:srgbClr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121316">
                  <a:lumMod val="75000"/>
                  <a:lumOff val="25000"/>
                </a:srgbClr>
              </a:solidFill>
              <a:cs typeface="Arial"/>
              <a:sym typeface="Arial"/>
            </a:endParaRPr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7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377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64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096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28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160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192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24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256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288" indent="-320032" algn="l" defTabSz="914377" rtl="0" eaLnBrk="1" latinLnBrk="0" hangingPunct="1">
        <a:lnSpc>
          <a:spcPct val="111000"/>
        </a:lnSpc>
        <a:spcBef>
          <a:spcPts val="931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7"/>
            <a:ext cx="9905999" cy="147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6"/>
            <a:ext cx="9905999" cy="354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48A87A34-81AB-432B-8DAE-1953F412C126}" type="datetimeFigureOut">
              <a:rPr lang="en-US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white">
                    <a:tint val="7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white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688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7" y="382386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2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7" y="6375679"/>
            <a:ext cx="2329723" cy="348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9334D819-9F07-4261-B09B-9E467E5D9002}" type="datetimeFigureOut">
              <a:rPr lang="en-US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4/27/2020</a:t>
            </a:fld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4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56;p13"/>
          <p:cNvSpPr txBox="1">
            <a:spLocks noGrp="1"/>
          </p:cNvSpPr>
          <p:nvPr>
            <p:ph type="ctrTitle"/>
          </p:nvPr>
        </p:nvSpPr>
        <p:spPr>
          <a:xfrm>
            <a:off x="415600" y="522867"/>
            <a:ext cx="11360800" cy="35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Implementasi </a:t>
            </a:r>
            <a:r>
              <a:rPr lang="en" dirty="0"/>
              <a:t>SOA</a:t>
            </a:r>
          </a:p>
          <a:p>
            <a:r>
              <a:rPr lang="en" dirty="0"/>
              <a:t>GO-Pulsa</a:t>
            </a:r>
          </a:p>
        </p:txBody>
      </p:sp>
      <p:sp>
        <p:nvSpPr>
          <p:cNvPr id="1048584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15600" y="5187200"/>
            <a:ext cx="11360800" cy="9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Ferdian Akbar </a:t>
            </a:r>
            <a:r>
              <a:rPr lang="en" dirty="0" smtClean="0"/>
              <a:t>Daniswara (1301160799)</a:t>
            </a:r>
            <a:endParaRPr lang="en" dirty="0"/>
          </a:p>
          <a:p>
            <a:pPr marL="0" indent="0"/>
            <a:r>
              <a:rPr lang="en" dirty="0"/>
              <a:t>M. Arie </a:t>
            </a:r>
            <a:r>
              <a:rPr lang="en" dirty="0" smtClean="0"/>
              <a:t>raflie (1301164707)</a:t>
            </a:r>
            <a:endParaRPr lang="en" dirty="0"/>
          </a:p>
          <a:p>
            <a:pPr marL="0" indent="0"/>
            <a:r>
              <a:rPr lang="en" dirty="0"/>
              <a:t>M. Fahmi </a:t>
            </a:r>
            <a:r>
              <a:rPr lang="en" dirty="0" smtClean="0"/>
              <a:t>Fahkezi </a:t>
            </a:r>
            <a:r>
              <a:rPr lang="en" smtClean="0"/>
              <a:t>(1301160793)</a:t>
            </a:r>
            <a:endParaRPr lang="en" dirty="0"/>
          </a:p>
          <a:p>
            <a:pPr marL="0" indent="0"/>
            <a:r>
              <a:rPr lang="en" dirty="0"/>
              <a:t>M. Fikri </a:t>
            </a:r>
            <a:r>
              <a:rPr lang="en" dirty="0" smtClean="0"/>
              <a:t>Septiawan (1301160789)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1505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3;p16"/>
          <p:cNvSpPr txBox="1">
            <a:spLocks noGrp="1"/>
          </p:cNvSpPr>
          <p:nvPr>
            <p:ph type="title"/>
          </p:nvPr>
        </p:nvSpPr>
        <p:spPr>
          <a:xfrm>
            <a:off x="481684" y="99524"/>
            <a:ext cx="6236107" cy="8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SOA IMPLEMENTATION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048601" name="Google Shape;74;p16"/>
          <p:cNvSpPr txBox="1">
            <a:spLocks noGrp="1"/>
          </p:cNvSpPr>
          <p:nvPr>
            <p:ph type="body" idx="1"/>
          </p:nvPr>
        </p:nvSpPr>
        <p:spPr>
          <a:xfrm>
            <a:off x="2671208" y="1160229"/>
            <a:ext cx="8350360" cy="7274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667" b="1" dirty="0" err="1" smtClean="0">
                <a:latin typeface="LiberationSerif-Bold"/>
              </a:rPr>
              <a:t>Daftar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Tabel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pada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DynamoDB</a:t>
            </a:r>
            <a:r>
              <a:rPr lang="en-US" sz="2667" b="1" dirty="0" smtClean="0">
                <a:latin typeface="LiberationSerif-Bold"/>
              </a:rPr>
              <a:t> yang </a:t>
            </a:r>
            <a:r>
              <a:rPr lang="en-US" sz="2667" b="1" dirty="0" err="1" smtClean="0">
                <a:latin typeface="LiberationSerif-Bold"/>
              </a:rPr>
              <a:t>dibuat</a:t>
            </a:r>
            <a:endParaRPr sz="2667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5" name="Picture 54"/>
          <p:cNvPicPr/>
          <p:nvPr/>
        </p:nvPicPr>
        <p:blipFill>
          <a:blip r:embed="rId3"/>
          <a:stretch>
            <a:fillRect/>
          </a:stretch>
        </p:blipFill>
        <p:spPr>
          <a:xfrm>
            <a:off x="2246376" y="2109546"/>
            <a:ext cx="7580376" cy="39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3;p16"/>
          <p:cNvSpPr txBox="1">
            <a:spLocks noGrp="1"/>
          </p:cNvSpPr>
          <p:nvPr>
            <p:ph type="title"/>
          </p:nvPr>
        </p:nvSpPr>
        <p:spPr>
          <a:xfrm>
            <a:off x="481684" y="99524"/>
            <a:ext cx="6236107" cy="8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SOA IMPLEMENTATION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048601" name="Google Shape;74;p16"/>
          <p:cNvSpPr txBox="1">
            <a:spLocks noGrp="1"/>
          </p:cNvSpPr>
          <p:nvPr>
            <p:ph type="body" idx="1"/>
          </p:nvPr>
        </p:nvSpPr>
        <p:spPr>
          <a:xfrm>
            <a:off x="2671208" y="1160229"/>
            <a:ext cx="8350360" cy="7274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667" b="1" dirty="0" err="1" smtClean="0">
                <a:latin typeface="LiberationSerif-Bold"/>
              </a:rPr>
              <a:t>Tabel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Akun_Gojek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pada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DynamoDB</a:t>
            </a:r>
            <a:r>
              <a:rPr lang="en-US" sz="2667" b="1" dirty="0" smtClean="0">
                <a:latin typeface="LiberationSerif-Bold"/>
              </a:rPr>
              <a:t> yang </a:t>
            </a:r>
            <a:r>
              <a:rPr lang="en-US" sz="2667" b="1" dirty="0" err="1" smtClean="0">
                <a:latin typeface="LiberationSerif-Bold"/>
              </a:rPr>
              <a:t>dibuat</a:t>
            </a:r>
            <a:endParaRPr sz="2667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68424" y="1887640"/>
            <a:ext cx="7665720" cy="43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3;p16"/>
          <p:cNvSpPr txBox="1">
            <a:spLocks noGrp="1"/>
          </p:cNvSpPr>
          <p:nvPr>
            <p:ph type="title"/>
          </p:nvPr>
        </p:nvSpPr>
        <p:spPr>
          <a:xfrm>
            <a:off x="481684" y="99524"/>
            <a:ext cx="6236107" cy="8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SOA IMPLEMENTATION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048601" name="Google Shape;74;p16"/>
          <p:cNvSpPr txBox="1">
            <a:spLocks noGrp="1"/>
          </p:cNvSpPr>
          <p:nvPr>
            <p:ph type="body" idx="1"/>
          </p:nvPr>
        </p:nvSpPr>
        <p:spPr>
          <a:xfrm>
            <a:off x="2671208" y="1160229"/>
            <a:ext cx="8350360" cy="7274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667" b="1" dirty="0" err="1" smtClean="0">
                <a:latin typeface="LiberationSerif-Bold"/>
              </a:rPr>
              <a:t>Tabel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GoPulsa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pada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DynamoDB</a:t>
            </a:r>
            <a:r>
              <a:rPr lang="en-US" sz="2667" b="1" dirty="0" smtClean="0">
                <a:latin typeface="LiberationSerif-Bold"/>
              </a:rPr>
              <a:t> yang </a:t>
            </a:r>
            <a:r>
              <a:rPr lang="en-US" sz="2667" b="1" dirty="0" err="1" smtClean="0">
                <a:latin typeface="LiberationSerif-Bold"/>
              </a:rPr>
              <a:t>dibuat</a:t>
            </a:r>
            <a:endParaRPr sz="2667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304" y="1887640"/>
            <a:ext cx="8043672" cy="45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3;p16"/>
          <p:cNvSpPr txBox="1">
            <a:spLocks noGrp="1"/>
          </p:cNvSpPr>
          <p:nvPr>
            <p:ph type="title"/>
          </p:nvPr>
        </p:nvSpPr>
        <p:spPr>
          <a:xfrm>
            <a:off x="481684" y="99524"/>
            <a:ext cx="6236107" cy="8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SOA IMPLEMENTATION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048601" name="Google Shape;74;p16"/>
          <p:cNvSpPr txBox="1">
            <a:spLocks noGrp="1"/>
          </p:cNvSpPr>
          <p:nvPr>
            <p:ph type="body" idx="1"/>
          </p:nvPr>
        </p:nvSpPr>
        <p:spPr>
          <a:xfrm>
            <a:off x="2671208" y="1160229"/>
            <a:ext cx="8350360" cy="7274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667" b="1" dirty="0" err="1" smtClean="0">
                <a:latin typeface="LiberationSerif-Bold"/>
              </a:rPr>
              <a:t>Tabel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Nomor_HP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pada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DynamoDB</a:t>
            </a:r>
            <a:r>
              <a:rPr lang="en-US" sz="2667" b="1" dirty="0" smtClean="0">
                <a:latin typeface="LiberationSerif-Bold"/>
              </a:rPr>
              <a:t> yang </a:t>
            </a:r>
            <a:r>
              <a:rPr lang="en-US" sz="2667" b="1" dirty="0" err="1" smtClean="0">
                <a:latin typeface="LiberationSerif-Bold"/>
              </a:rPr>
              <a:t>dibuat</a:t>
            </a:r>
            <a:endParaRPr sz="2667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00072" y="1887640"/>
            <a:ext cx="8421624" cy="4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3;p16"/>
          <p:cNvSpPr txBox="1">
            <a:spLocks noGrp="1"/>
          </p:cNvSpPr>
          <p:nvPr>
            <p:ph type="title"/>
          </p:nvPr>
        </p:nvSpPr>
        <p:spPr>
          <a:xfrm>
            <a:off x="481684" y="99524"/>
            <a:ext cx="6236107" cy="8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 smtClean="0">
                <a:solidFill>
                  <a:schemeClr val="bg1"/>
                </a:solidFill>
              </a:rPr>
              <a:t>SOA IMPLEMENTATION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048601" name="Google Shape;74;p16"/>
          <p:cNvSpPr txBox="1">
            <a:spLocks noGrp="1"/>
          </p:cNvSpPr>
          <p:nvPr>
            <p:ph type="body" idx="1"/>
          </p:nvPr>
        </p:nvSpPr>
        <p:spPr>
          <a:xfrm>
            <a:off x="2671208" y="1160229"/>
            <a:ext cx="8350360" cy="7274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667" b="1" dirty="0" err="1" smtClean="0">
                <a:latin typeface="LiberationSerif-Bold"/>
              </a:rPr>
              <a:t>Tabel</a:t>
            </a:r>
            <a:r>
              <a:rPr lang="en-US" sz="2667" b="1" dirty="0" smtClean="0">
                <a:latin typeface="LiberationSerif-Bold"/>
              </a:rPr>
              <a:t> Order </a:t>
            </a:r>
            <a:r>
              <a:rPr lang="en-US" sz="2667" b="1" dirty="0" err="1" smtClean="0">
                <a:latin typeface="LiberationSerif-Bold"/>
              </a:rPr>
              <a:t>pada</a:t>
            </a:r>
            <a:r>
              <a:rPr lang="en-US" sz="2667" b="1" dirty="0" smtClean="0">
                <a:latin typeface="LiberationSerif-Bold"/>
              </a:rPr>
              <a:t> </a:t>
            </a:r>
            <a:r>
              <a:rPr lang="en-US" sz="2667" b="1" dirty="0" err="1" smtClean="0">
                <a:latin typeface="LiberationSerif-Bold"/>
              </a:rPr>
              <a:t>DynamoDB</a:t>
            </a:r>
            <a:r>
              <a:rPr lang="en-US" sz="2667" b="1" dirty="0" smtClean="0">
                <a:latin typeface="LiberationSerif-Bold"/>
              </a:rPr>
              <a:t> yang </a:t>
            </a:r>
            <a:r>
              <a:rPr lang="en-US" sz="2667" b="1" dirty="0" err="1" smtClean="0">
                <a:latin typeface="LiberationSerif-Bold"/>
              </a:rPr>
              <a:t>dibuat</a:t>
            </a:r>
            <a:endParaRPr sz="2667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56232" y="1794890"/>
            <a:ext cx="8433816" cy="44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3;p16"/>
          <p:cNvSpPr txBox="1">
            <a:spLocks noGrp="1"/>
          </p:cNvSpPr>
          <p:nvPr>
            <p:ph type="title"/>
          </p:nvPr>
        </p:nvSpPr>
        <p:spPr>
          <a:xfrm>
            <a:off x="481684" y="99524"/>
            <a:ext cx="8723275" cy="8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>
                <a:solidFill>
                  <a:schemeClr val="bg1"/>
                </a:solidFill>
              </a:rPr>
              <a:t>SOA </a:t>
            </a:r>
            <a:r>
              <a:rPr lang="en" sz="4800" dirty="0" smtClean="0">
                <a:solidFill>
                  <a:schemeClr val="bg1"/>
                </a:solidFill>
              </a:rPr>
              <a:t>IMPLEMENTATION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048601" name="Google Shape;74;p16"/>
          <p:cNvSpPr txBox="1">
            <a:spLocks noGrp="1"/>
          </p:cNvSpPr>
          <p:nvPr>
            <p:ph type="body" idx="1"/>
          </p:nvPr>
        </p:nvSpPr>
        <p:spPr>
          <a:xfrm>
            <a:off x="2542928" y="1350034"/>
            <a:ext cx="8265545" cy="7274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Daftar</a:t>
            </a:r>
            <a:r>
              <a:rPr lang="en-US" sz="32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 Lambda Function yang </a:t>
            </a:r>
            <a:r>
              <a:rPr lang="en-US" sz="3200" b="1" dirty="0" err="1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dibuat</a:t>
            </a:r>
            <a:endParaRPr sz="32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889"/>
            <a:ext cx="6571488" cy="4090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2229889"/>
            <a:ext cx="5486400" cy="40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3;p16"/>
          <p:cNvSpPr txBox="1">
            <a:spLocks noGrp="1"/>
          </p:cNvSpPr>
          <p:nvPr>
            <p:ph type="title"/>
          </p:nvPr>
        </p:nvSpPr>
        <p:spPr>
          <a:xfrm>
            <a:off x="481684" y="99524"/>
            <a:ext cx="7248043" cy="8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/>
              <a:t>SOA </a:t>
            </a:r>
            <a:r>
              <a:rPr lang="en" sz="4800" dirty="0" smtClean="0"/>
              <a:t>IMPLEMENTATION</a:t>
            </a:r>
            <a:endParaRPr sz="4800" dirty="0"/>
          </a:p>
        </p:txBody>
      </p:sp>
      <p:sp>
        <p:nvSpPr>
          <p:cNvPr id="1048601" name="Google Shape;74;p16"/>
          <p:cNvSpPr txBox="1">
            <a:spLocks noGrp="1"/>
          </p:cNvSpPr>
          <p:nvPr>
            <p:ph type="body" idx="1"/>
          </p:nvPr>
        </p:nvSpPr>
        <p:spPr>
          <a:xfrm>
            <a:off x="3762129" y="938324"/>
            <a:ext cx="5064880" cy="7274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 err="1" smtClean="0">
                <a:latin typeface="Arial Rounded MT Bold" panose="020F0704030504030204" pitchFamily="34" charset="0"/>
              </a:rPr>
              <a:t>Daftar</a:t>
            </a:r>
            <a:r>
              <a:rPr lang="en-US" sz="3200" b="1" dirty="0" smtClean="0">
                <a:latin typeface="Arial Rounded MT Bold" panose="020F0704030504030204" pitchFamily="34" charset="0"/>
              </a:rPr>
              <a:t> API yang </a:t>
            </a:r>
            <a:r>
              <a:rPr lang="en-US" sz="3200" b="1" dirty="0" err="1" smtClean="0">
                <a:latin typeface="Arial Rounded MT Bold" panose="020F0704030504030204" pitchFamily="34" charset="0"/>
              </a:rPr>
              <a:t>dibuat</a:t>
            </a:r>
            <a:endParaRPr sz="3200" b="1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8" y="1641609"/>
            <a:ext cx="9278112" cy="52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Amatic SC</vt:lpstr>
      <vt:lpstr>Arial</vt:lpstr>
      <vt:lpstr>Arial Rounded MT Bold</vt:lpstr>
      <vt:lpstr>Calibri</vt:lpstr>
      <vt:lpstr>Calibri Light</vt:lpstr>
      <vt:lpstr>Century Schoolbook</vt:lpstr>
      <vt:lpstr>Corbel</vt:lpstr>
      <vt:lpstr>Gill Sans MT</vt:lpstr>
      <vt:lpstr>Impact</vt:lpstr>
      <vt:lpstr>LiberationSerif-Bold</vt:lpstr>
      <vt:lpstr>Source Code Pro</vt:lpstr>
      <vt:lpstr>Trebuchet MS</vt:lpstr>
      <vt:lpstr>Tw Cen MT</vt:lpstr>
      <vt:lpstr>Office Theme</vt:lpstr>
      <vt:lpstr>Beach Day</vt:lpstr>
      <vt:lpstr>Feathered</vt:lpstr>
      <vt:lpstr>Circuit</vt:lpstr>
      <vt:lpstr>Badge</vt:lpstr>
      <vt:lpstr>Implementasi SOA GO-Pulsa</vt:lpstr>
      <vt:lpstr>SOA IMPLEMENTATION</vt:lpstr>
      <vt:lpstr>SOA IMPLEMENTATION</vt:lpstr>
      <vt:lpstr>SOA IMPLEMENTATION</vt:lpstr>
      <vt:lpstr>SOA IMPLEMENTATION</vt:lpstr>
      <vt:lpstr>SOA IMPLEMENTATION</vt:lpstr>
      <vt:lpstr>SOA IMPLEMENTATION</vt:lpstr>
      <vt:lpstr>SOA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SOA GO-Pulsa</dc:title>
  <dc:creator>LENOVO</dc:creator>
  <cp:lastModifiedBy>LENOVO</cp:lastModifiedBy>
  <cp:revision>2</cp:revision>
  <dcterms:created xsi:type="dcterms:W3CDTF">2020-04-27T05:53:45Z</dcterms:created>
  <dcterms:modified xsi:type="dcterms:W3CDTF">2020-04-27T05:53:56Z</dcterms:modified>
</cp:coreProperties>
</file>