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9" r:id="rId5"/>
    <p:sldId id="258" r:id="rId6"/>
    <p:sldId id="268" r:id="rId7"/>
    <p:sldId id="260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Gruppe02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VolkswagenCopy" panose="00000400000000000000" pitchFamily="2" charset="0"/>
              </a:rPr>
              <a:t>Effiziente </a:t>
            </a:r>
            <a:r>
              <a:rPr lang="de-DE" dirty="0" smtClean="0">
                <a:latin typeface="VolkswagenCopy" panose="00000400000000000000" pitchFamily="2" charset="0"/>
              </a:rPr>
              <a:t>Ressourcenverteilung </a:t>
            </a:r>
            <a:r>
              <a:rPr lang="de-DE" dirty="0">
                <a:latin typeface="VolkswagenCopy" panose="00000400000000000000" pitchFamily="2" charset="0"/>
              </a:rPr>
              <a:t>bei mangelndem Angebot und unvollständiger Information.</a:t>
            </a:r>
            <a:endParaRPr lang="de-DE" dirty="0">
              <a:latin typeface="VolkswagenCop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Verhandlungsphase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In das Bewerbungsspiel wird die Verhandlung eingewoben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Die Agenten verhandeln und entscheiden ob sie mit der Koalition zufrieden sind welche die Baustelle schließt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Als Druckmittel dient die Power die eingebracht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1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Evaluation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</a:rPr>
              <a:t>Core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Shapley-Value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Nucleolus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Utilitaristische soziale Wohlfahrt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Nash-Produkt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Egalitäre soziale Wohlfahrt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2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Szenario	 Taverne</a:t>
            </a:r>
            <a:endParaRPr lang="de-DE" dirty="0">
              <a:latin typeface="VolkswagenHeadline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3fc254d8d9137aa506bd5c3572d98f6_full.jpg (1024×7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260293" cy="51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Auftraggeber vergeben Abenteuer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Ein Auftraggeber vergibt jeweils ein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52112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 benötigen 3 Skills: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zufällige Verteilung</a:t>
            </a:r>
          </a:p>
          <a:p>
            <a:r>
              <a:rPr lang="de-DE" dirty="0">
                <a:latin typeface="VolkswagenCopy" panose="00000400000000000000" pitchFamily="2" charset="0"/>
              </a:rPr>
              <a:t>m</a:t>
            </a:r>
            <a:r>
              <a:rPr lang="de-DE" dirty="0" smtClean="0">
                <a:latin typeface="VolkswagenCopy" panose="00000400000000000000" pitchFamily="2" charset="0"/>
              </a:rPr>
              <a:t>ehr </a:t>
            </a:r>
            <a:r>
              <a:rPr lang="de-DE" dirty="0" err="1" smtClean="0">
                <a:latin typeface="VolkswagenCopy" panose="00000400000000000000" pitchFamily="2" charset="0"/>
              </a:rPr>
              <a:t>Skillpower</a:t>
            </a:r>
            <a:r>
              <a:rPr lang="de-DE" dirty="0" smtClean="0">
                <a:latin typeface="VolkswagenCopy" panose="00000400000000000000" pitchFamily="2" charset="0"/>
              </a:rPr>
              <a:t> (insg.) benötigt als vorhanden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erweiterbar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Belohnung in Gold: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x</a:t>
            </a:r>
            <a:r>
              <a:rPr lang="de-DE" baseline="-25000" dirty="0" smtClean="0">
                <a:latin typeface="VolkswagenCopy" panose="00000400000000000000" pitchFamily="2" charset="0"/>
              </a:rPr>
              <a:t>1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(1)) + … + </a:t>
            </a:r>
            <a:r>
              <a:rPr lang="de-DE" dirty="0" err="1" smtClean="0">
                <a:latin typeface="VolkswagenCopy" panose="00000400000000000000" pitchFamily="2" charset="0"/>
              </a:rPr>
              <a:t>x</a:t>
            </a:r>
            <a:r>
              <a:rPr lang="de-DE" baseline="-25000" dirty="0" err="1" smtClean="0">
                <a:latin typeface="VolkswagenCopy" panose="00000400000000000000" pitchFamily="2" charset="0"/>
              </a:rPr>
              <a:t>n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(2)) + </a:t>
            </a:r>
            <a:r>
              <a:rPr lang="de-DE" dirty="0" err="1" smtClean="0">
                <a:latin typeface="VolkswagenCopy" panose="00000400000000000000" pitchFamily="2" charset="0"/>
              </a:rPr>
              <a:t>Randomoffset</a:t>
            </a:r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Auszahlung erst bei Beendigung (alle </a:t>
            </a:r>
            <a:r>
              <a:rPr lang="de-DE" dirty="0" err="1" smtClean="0">
                <a:latin typeface="VolkswagenCopy" panose="00000400000000000000" pitchFamily="2" charset="0"/>
              </a:rPr>
              <a:t>Skillslots</a:t>
            </a:r>
            <a:r>
              <a:rPr lang="de-DE" dirty="0" smtClean="0">
                <a:latin typeface="VolkswagenCopy" panose="00000400000000000000" pitchFamily="2" charset="0"/>
              </a:rPr>
              <a:t> besetzt)</a:t>
            </a:r>
          </a:p>
          <a:p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11" y="2247229"/>
            <a:ext cx="1485752" cy="289721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546677" y="2590129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74935" y="2247229"/>
            <a:ext cx="971741" cy="950774"/>
            <a:chOff x="8256182" y="127147"/>
            <a:chExt cx="971741" cy="95077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646657" y="2462474"/>
            <a:ext cx="1257075" cy="735529"/>
            <a:chOff x="9269559" y="346222"/>
            <a:chExt cx="1257075" cy="735529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663398" y="4620903"/>
            <a:ext cx="622286" cy="668854"/>
            <a:chOff x="3323908" y="4475395"/>
            <a:chExt cx="622286" cy="66885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689" y="4475395"/>
              <a:ext cx="466725" cy="371475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3323908" y="480569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Gold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suchen Aufträge</a:t>
            </a:r>
            <a:endParaRPr lang="de-DE" dirty="0">
              <a:latin typeface="VolkswagenHeadline" panose="000004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(Agenten) bieten Skills für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VolkswagenCopy" panose="00000400000000000000" pitchFamily="2" charset="0"/>
              </a:rPr>
              <a:t>b</a:t>
            </a:r>
            <a:r>
              <a:rPr lang="de-DE" dirty="0" smtClean="0">
                <a:latin typeface="VolkswagenCopy" panose="00000400000000000000" pitchFamily="2" charset="0"/>
              </a:rPr>
              <a:t>esitzt 2 Skills: </a:t>
            </a:r>
          </a:p>
          <a:p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erweiterbar</a:t>
            </a: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kennt alle Auftraggeber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benötigte Skills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Belohnung</a:t>
            </a: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ein Abenteuer auf Selbstkosten ist besser als kein </a:t>
            </a:r>
            <a:r>
              <a:rPr lang="de-DE" dirty="0" err="1" smtClean="0">
                <a:latin typeface="VolkswagenCopy" panose="00000400000000000000" pitchFamily="2" charset="0"/>
              </a:rPr>
              <a:t>Abenteur</a:t>
            </a:r>
            <a:endParaRPr lang="de-DE" dirty="0" smtClean="0">
              <a:latin typeface="VolkswagenCopy" panose="00000400000000000000" pitchFamily="2" charset="0"/>
            </a:endParaRP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187660" y="2273300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215918" y="1930400"/>
            <a:ext cx="971741" cy="950774"/>
            <a:chOff x="8256182" y="127147"/>
            <a:chExt cx="971741" cy="95077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287640" y="2145645"/>
            <a:ext cx="1257075" cy="735529"/>
            <a:chOff x="9269559" y="346222"/>
            <a:chExt cx="1257075" cy="73552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3211174" y="2080470"/>
            <a:ext cx="1008488" cy="800705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311155" y="2080470"/>
            <a:ext cx="1233560" cy="800704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37" y="2160589"/>
            <a:ext cx="1381065" cy="29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VolkswagenHeadline" panose="00000400000000000000" pitchFamily="2" charset="0"/>
              </a:rPr>
              <a:t>Skillübersicht</a:t>
            </a:r>
            <a:endParaRPr lang="de-DE" dirty="0">
              <a:latin typeface="VolkswagenHeadline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VolkswagenCopy" panose="00000400000000000000" pitchFamily="2" charset="0"/>
                  </a:rPr>
                  <a:t>Art </a:t>
                </a:r>
                <a:r>
                  <a:rPr lang="de-DE" dirty="0">
                    <a:latin typeface="VolkswagenCopy" panose="00000400000000000000" pitchFamily="2" charset="0"/>
                  </a:rPr>
                  <a:t>(Kämpfen, Schleichen, Überzeugen</a:t>
                </a:r>
                <a:r>
                  <a:rPr lang="de-DE" dirty="0" smtClean="0">
                    <a:latin typeface="VolkswagenCopy" panose="00000400000000000000" pitchFamily="2" charset="0"/>
                  </a:rPr>
                  <a:t>)</a:t>
                </a: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r>
                  <a:rPr lang="de-DE" dirty="0" smtClean="0">
                    <a:latin typeface="VolkswagenCopy" panose="00000400000000000000" pitchFamily="2" charset="0"/>
                  </a:rPr>
                  <a:t>Power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 smtClean="0">
                  <a:latin typeface="VolkswagenCopy" panose="00000400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79" y="2821126"/>
            <a:ext cx="590550" cy="314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05" y="2478226"/>
            <a:ext cx="409575" cy="6572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56" y="2693471"/>
            <a:ext cx="628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Ein Unterangebot sorgt für interessantere Koalitionsbildungen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Abenteuergenerierung erfolgt zufällig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 smtClean="0">
                <a:latin typeface="VolkswagenCopy" panose="00000400000000000000" pitchFamily="2" charset="0"/>
              </a:rPr>
              <a:t>einige kleine Aufträge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w</a:t>
            </a:r>
            <a:r>
              <a:rPr lang="de-DE" dirty="0" smtClean="0">
                <a:latin typeface="VolkswagenCopy" panose="00000400000000000000" pitchFamily="2" charset="0"/>
              </a:rPr>
              <a:t>enige große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e</a:t>
            </a:r>
            <a:r>
              <a:rPr lang="de-DE" dirty="0" smtClean="0">
                <a:latin typeface="VolkswagenCopy" panose="00000400000000000000" pitchFamily="2" charset="0"/>
              </a:rPr>
              <a:t>in epischer Auftrag</a:t>
            </a: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 </a:t>
            </a:r>
          </a:p>
          <a:p>
            <a:pPr>
              <a:buFont typeface="Wingdings 3" panose="05040102010807070707" pitchFamily="18" charset="2"/>
              <a:buChar char="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1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2-Phasenbewerbungspiel für die Zuweisung der Agenten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1. Phase</a:t>
            </a:r>
          </a:p>
          <a:p>
            <a:r>
              <a:rPr lang="de-DE" dirty="0">
                <a:latin typeface="VolkswagenCopy" panose="00000400000000000000" pitchFamily="2" charset="0"/>
              </a:rPr>
              <a:t>j</a:t>
            </a:r>
            <a:r>
              <a:rPr lang="de-DE" dirty="0" smtClean="0">
                <a:latin typeface="VolkswagenCopy" panose="00000400000000000000" pitchFamily="2" charset="0"/>
              </a:rPr>
              <a:t>eder Agent bewirbt sich für max. 4 Abenteuer</a:t>
            </a: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Agenten mit mehr Power als angefordert werden priorisiert (sonst Zufall)</a:t>
            </a: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Restverteilung mit Bestätigung verteilen</a:t>
            </a:r>
          </a:p>
          <a:p>
            <a:pPr lvl="1"/>
            <a:r>
              <a:rPr lang="de-DE" dirty="0">
                <a:latin typeface="VolkswagenCopy" panose="00000400000000000000" pitchFamily="2" charset="0"/>
              </a:rPr>
              <a:t>e</a:t>
            </a:r>
            <a:r>
              <a:rPr lang="de-DE" dirty="0" smtClean="0">
                <a:latin typeface="VolkswagenCopy" panose="00000400000000000000" pitchFamily="2" charset="0"/>
              </a:rPr>
              <a:t>ine Zusage ist unverbindlich bis Auftrag erfüllt werden kann</a:t>
            </a:r>
          </a:p>
          <a:p>
            <a:pPr marL="457200" lvl="1" indent="0">
              <a:buNone/>
            </a:pPr>
            <a:endParaRPr lang="de-DE" dirty="0">
              <a:latin typeface="VolkswagenCopy" panose="00000400000000000000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77334" y="41165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smtClean="0">
                <a:latin typeface="VolkswagenCopy" panose="00000400000000000000" pitchFamily="2" charset="0"/>
              </a:rPr>
              <a:t>2. Phase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Restanforderungen werden Bekannt gegeben</a:t>
            </a:r>
          </a:p>
          <a:p>
            <a:r>
              <a:rPr lang="de-DE" dirty="0">
                <a:latin typeface="VolkswagenCopy" panose="00000400000000000000" pitchFamily="2" charset="0"/>
              </a:rPr>
              <a:t>j</a:t>
            </a:r>
            <a:r>
              <a:rPr lang="de-DE" dirty="0" smtClean="0">
                <a:latin typeface="VolkswagenCopy" panose="00000400000000000000" pitchFamily="2" charset="0"/>
              </a:rPr>
              <a:t>eder Agent kann neue Bewerbungen stellen oder alte Fallen lassen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Wiederholung von Phase 2 bis zu einer Obergrenze (initial 100)</a:t>
            </a:r>
            <a:endParaRPr lang="de-DE" dirty="0">
              <a:latin typeface="VolkswagenCop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245</Words>
  <Application>Microsoft Office PowerPoint</Application>
  <PresentationFormat>Breitbild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Trebuchet MS</vt:lpstr>
      <vt:lpstr>VolkswagenCopy</vt:lpstr>
      <vt:lpstr>VolkswagenHeadline</vt:lpstr>
      <vt:lpstr>Wingdings 3</vt:lpstr>
      <vt:lpstr>Facette</vt:lpstr>
      <vt:lpstr>Gruppe02</vt:lpstr>
      <vt:lpstr>Szenario  Taverne</vt:lpstr>
      <vt:lpstr>Auftraggeber vergeben Abenteuer </vt:lpstr>
      <vt:lpstr>Ein Auftraggeber vergibt jeweils ein Abenteuer</vt:lpstr>
      <vt:lpstr>Abenteurer suchen Aufträge</vt:lpstr>
      <vt:lpstr>Abenteurer (Agenten) bieten Skills für Abenteuer</vt:lpstr>
      <vt:lpstr>Skillübersicht</vt:lpstr>
      <vt:lpstr>Ein Unterangebot sorgt für interessantere Koalitionsbildungen</vt:lpstr>
      <vt:lpstr>2-Phasenbewerbungspiel für die Zuweisung der Agenten</vt:lpstr>
      <vt:lpstr>Verhandlungsphase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Katja Kamp</dc:creator>
  <cp:lastModifiedBy>Mitch Richter</cp:lastModifiedBy>
  <cp:revision>21</cp:revision>
  <dcterms:created xsi:type="dcterms:W3CDTF">2014-12-07T14:10:26Z</dcterms:created>
  <dcterms:modified xsi:type="dcterms:W3CDTF">2014-12-09T20:58:05Z</dcterms:modified>
</cp:coreProperties>
</file>