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60"/>
    <a:srgbClr val="129793"/>
    <a:srgbClr val="9BD7D5"/>
    <a:srgbClr val="FFF5C3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E3988-E34B-49E6-A479-7C7E9BF66AD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7CE29-A486-4C36-BCBE-2469C368B15A}">
      <dgm:prSet phldrT="[Text]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E9443C44-3A20-4783-BA32-FE61A70FB42E}" type="parTrans" cxnId="{E3D2E991-39D3-4ADE-A2A7-B315C255DBA0}">
      <dgm:prSet/>
      <dgm:spPr/>
      <dgm:t>
        <a:bodyPr/>
        <a:lstStyle/>
        <a:p>
          <a:endParaRPr lang="en-US"/>
        </a:p>
      </dgm:t>
    </dgm:pt>
    <dgm:pt modelId="{4340434E-C1B6-4074-9A90-021537FB6476}" type="sibTrans" cxnId="{E3D2E991-39D3-4ADE-A2A7-B315C255DBA0}">
      <dgm:prSet/>
      <dgm:spPr/>
      <dgm:t>
        <a:bodyPr/>
        <a:lstStyle/>
        <a:p>
          <a:endParaRPr lang="en-US"/>
        </a:p>
      </dgm:t>
    </dgm:pt>
    <dgm:pt modelId="{BB670D50-18DB-44A4-BB20-53B45BA322C2}">
      <dgm:prSet phldrT="[Text]"/>
      <dgm:spPr>
        <a:solidFill>
          <a:srgbClr val="FFF5C3">
            <a:alpha val="89804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Need a new design, color combos, choice of picture </a:t>
          </a:r>
          <a:endParaRPr lang="en-US" dirty="0"/>
        </a:p>
      </dgm:t>
    </dgm:pt>
    <dgm:pt modelId="{3940EC9D-0A97-4D3C-A6C0-E1F8AC1A1681}" type="parTrans" cxnId="{908B4179-75B5-4280-A1EF-508F0A7650E6}">
      <dgm:prSet/>
      <dgm:spPr/>
      <dgm:t>
        <a:bodyPr/>
        <a:lstStyle/>
        <a:p>
          <a:endParaRPr lang="en-US"/>
        </a:p>
      </dgm:t>
    </dgm:pt>
    <dgm:pt modelId="{1586A9AE-6F06-4C99-A73B-35496662080C}" type="sibTrans" cxnId="{908B4179-75B5-4280-A1EF-508F0A7650E6}">
      <dgm:prSet/>
      <dgm:spPr/>
      <dgm:t>
        <a:bodyPr/>
        <a:lstStyle/>
        <a:p>
          <a:endParaRPr lang="en-US"/>
        </a:p>
      </dgm:t>
    </dgm:pt>
    <dgm:pt modelId="{098C6DB7-CA19-4CD0-90BF-3ECBE181F218}">
      <dgm:prSet phldrT="[Text]"/>
      <dgm:spPr>
        <a:solidFill>
          <a:srgbClr val="FFF5C3">
            <a:alpha val="89804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Need to learn Adobe InDesign</a:t>
          </a:r>
          <a:endParaRPr lang="en-US" dirty="0"/>
        </a:p>
      </dgm:t>
    </dgm:pt>
    <dgm:pt modelId="{35910C2A-8D84-4D59-B6FA-B97F553AAF8D}" type="parTrans" cxnId="{25FBB7F2-089E-4A5A-9301-E07A254ED193}">
      <dgm:prSet/>
      <dgm:spPr/>
      <dgm:t>
        <a:bodyPr/>
        <a:lstStyle/>
        <a:p>
          <a:endParaRPr lang="en-US"/>
        </a:p>
      </dgm:t>
    </dgm:pt>
    <dgm:pt modelId="{DBD8F64E-99D2-42ED-8F6E-627394F3CF90}" type="sibTrans" cxnId="{25FBB7F2-089E-4A5A-9301-E07A254ED193}">
      <dgm:prSet/>
      <dgm:spPr/>
      <dgm:t>
        <a:bodyPr/>
        <a:lstStyle/>
        <a:p>
          <a:endParaRPr lang="en-US"/>
        </a:p>
      </dgm:t>
    </dgm:pt>
    <dgm:pt modelId="{EB61249B-41C4-4828-8E67-3E29383CB485}">
      <dgm:prSet phldrT="[Text]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7657949-0B5C-4B17-9572-CD22A6DFBF53}" type="parTrans" cxnId="{83E546A4-74F6-4189-8695-DDA8B9BDD183}">
      <dgm:prSet/>
      <dgm:spPr/>
      <dgm:t>
        <a:bodyPr/>
        <a:lstStyle/>
        <a:p>
          <a:endParaRPr lang="en-US"/>
        </a:p>
      </dgm:t>
    </dgm:pt>
    <dgm:pt modelId="{FD48DC7D-D5D6-4269-B5F6-6955EAB14252}" type="sibTrans" cxnId="{83E546A4-74F6-4189-8695-DDA8B9BDD183}">
      <dgm:prSet/>
      <dgm:spPr/>
      <dgm:t>
        <a:bodyPr/>
        <a:lstStyle/>
        <a:p>
          <a:endParaRPr lang="en-US"/>
        </a:p>
      </dgm:t>
    </dgm:pt>
    <dgm:pt modelId="{27BC3AC6-F6E0-4DD4-BA2E-45A7A633AF6F}">
      <dgm:prSet phldrT="[Text]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Need to rearrange the content list</a:t>
          </a:r>
          <a:endParaRPr lang="en-US" dirty="0"/>
        </a:p>
      </dgm:t>
    </dgm:pt>
    <dgm:pt modelId="{65FE857B-0937-435F-8998-71EE9A29F2A9}" type="parTrans" cxnId="{B8CC195A-4A3D-435B-8952-CB0528FFAC97}">
      <dgm:prSet/>
      <dgm:spPr/>
      <dgm:t>
        <a:bodyPr/>
        <a:lstStyle/>
        <a:p>
          <a:endParaRPr lang="en-US"/>
        </a:p>
      </dgm:t>
    </dgm:pt>
    <dgm:pt modelId="{80CF0A44-F300-4B28-BD55-434312A8706D}" type="sibTrans" cxnId="{B8CC195A-4A3D-435B-8952-CB0528FFAC97}">
      <dgm:prSet/>
      <dgm:spPr/>
      <dgm:t>
        <a:bodyPr/>
        <a:lstStyle/>
        <a:p>
          <a:endParaRPr lang="en-US"/>
        </a:p>
      </dgm:t>
    </dgm:pt>
    <dgm:pt modelId="{1E58C252-B3B9-4C0C-9FCC-61A334177205}">
      <dgm:prSet phldrT="[Text]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Need to fill up the content</a:t>
          </a:r>
          <a:endParaRPr lang="en-US" dirty="0"/>
        </a:p>
      </dgm:t>
    </dgm:pt>
    <dgm:pt modelId="{2B499B00-3E09-472E-AD75-E96F4AC3D868}" type="parTrans" cxnId="{1E8C3677-4E6B-4C32-8722-42DB82FA8FEA}">
      <dgm:prSet/>
      <dgm:spPr/>
      <dgm:t>
        <a:bodyPr/>
        <a:lstStyle/>
        <a:p>
          <a:endParaRPr lang="en-US"/>
        </a:p>
      </dgm:t>
    </dgm:pt>
    <dgm:pt modelId="{E6EE51BA-52ED-4CF0-9D99-5D122A26BFF2}" type="sibTrans" cxnId="{1E8C3677-4E6B-4C32-8722-42DB82FA8FEA}">
      <dgm:prSet/>
      <dgm:spPr/>
      <dgm:t>
        <a:bodyPr/>
        <a:lstStyle/>
        <a:p>
          <a:endParaRPr lang="en-US"/>
        </a:p>
      </dgm:t>
    </dgm:pt>
    <dgm:pt modelId="{BBC01322-2DDB-4AB2-9CDD-1259BCDFFE2C}">
      <dgm:prSet phldrT="[Text]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E46A2D5-D134-488F-8C7B-4FBC165F7013}" type="parTrans" cxnId="{1BA74A17-67CC-4D46-8874-0D2FD17978FE}">
      <dgm:prSet/>
      <dgm:spPr/>
      <dgm:t>
        <a:bodyPr/>
        <a:lstStyle/>
        <a:p>
          <a:endParaRPr lang="en-US"/>
        </a:p>
      </dgm:t>
    </dgm:pt>
    <dgm:pt modelId="{6BB1CA6A-4D9A-4BF7-9527-3CF4C359AE2A}" type="sibTrans" cxnId="{1BA74A17-67CC-4D46-8874-0D2FD17978FE}">
      <dgm:prSet/>
      <dgm:spPr/>
      <dgm:t>
        <a:bodyPr/>
        <a:lstStyle/>
        <a:p>
          <a:endParaRPr lang="en-US"/>
        </a:p>
      </dgm:t>
    </dgm:pt>
    <dgm:pt modelId="{F37F6FC2-DC0E-4E0F-A737-AA7A1066271E}">
      <dgm:prSet phldrT="[Text]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Need to find quantitative data</a:t>
          </a:r>
          <a:endParaRPr lang="en-US" dirty="0"/>
        </a:p>
      </dgm:t>
    </dgm:pt>
    <dgm:pt modelId="{8F3916C9-6E1E-4F5F-9004-D3676063F483}" type="parTrans" cxnId="{0A6E1E58-233E-4180-AC9F-66F56C61AD1E}">
      <dgm:prSet/>
      <dgm:spPr/>
      <dgm:t>
        <a:bodyPr/>
        <a:lstStyle/>
        <a:p>
          <a:endParaRPr lang="en-US"/>
        </a:p>
      </dgm:t>
    </dgm:pt>
    <dgm:pt modelId="{19845004-0638-4E11-9EA5-8F59AA2E30B9}" type="sibTrans" cxnId="{0A6E1E58-233E-4180-AC9F-66F56C61AD1E}">
      <dgm:prSet/>
      <dgm:spPr/>
      <dgm:t>
        <a:bodyPr/>
        <a:lstStyle/>
        <a:p>
          <a:endParaRPr lang="en-US"/>
        </a:p>
      </dgm:t>
    </dgm:pt>
    <dgm:pt modelId="{4D3D118C-05CF-4B0D-8EBA-ACF2F2B8F4F8}">
      <dgm:prSet phldrT="[Text]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Need new links for further study</a:t>
          </a:r>
          <a:endParaRPr lang="en-US" dirty="0"/>
        </a:p>
      </dgm:t>
    </dgm:pt>
    <dgm:pt modelId="{1367CCA8-6698-4FC6-AAC6-4E6A19FB21DF}" type="parTrans" cxnId="{4F2D230C-8279-43E9-AE64-9D9F28F757F3}">
      <dgm:prSet/>
      <dgm:spPr/>
      <dgm:t>
        <a:bodyPr/>
        <a:lstStyle/>
        <a:p>
          <a:endParaRPr lang="en-US"/>
        </a:p>
      </dgm:t>
    </dgm:pt>
    <dgm:pt modelId="{B98B4065-C894-439E-B975-D348561AE9A9}" type="sibTrans" cxnId="{4F2D230C-8279-43E9-AE64-9D9F28F757F3}">
      <dgm:prSet/>
      <dgm:spPr/>
      <dgm:t>
        <a:bodyPr/>
        <a:lstStyle/>
        <a:p>
          <a:endParaRPr lang="en-US"/>
        </a:p>
      </dgm:t>
    </dgm:pt>
    <dgm:pt modelId="{668CD70F-548B-40B2-A9BC-479E4987BA3A}" type="pres">
      <dgm:prSet presAssocID="{89BE3988-E34B-49E6-A479-7C7E9BF66ADC}" presName="Name0" presStyleCnt="0">
        <dgm:presLayoutVars>
          <dgm:dir/>
          <dgm:animLvl val="lvl"/>
          <dgm:resizeHandles val="exact"/>
        </dgm:presLayoutVars>
      </dgm:prSet>
      <dgm:spPr/>
    </dgm:pt>
    <dgm:pt modelId="{563E2018-45E1-4044-8AD3-921DAB79776A}" type="pres">
      <dgm:prSet presAssocID="{BB27CE29-A486-4C36-BCBE-2469C368B15A}" presName="composite" presStyleCnt="0"/>
      <dgm:spPr/>
    </dgm:pt>
    <dgm:pt modelId="{7DA2A18F-C748-415A-858F-9783033C0509}" type="pres">
      <dgm:prSet presAssocID="{BB27CE29-A486-4C36-BCBE-2469C368B15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8459C3B-0DFC-411A-9A6C-476FFF0B3698}" type="pres">
      <dgm:prSet presAssocID="{BB27CE29-A486-4C36-BCBE-2469C368B15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F286A-CD01-45C7-ADCD-2E316F06874D}" type="pres">
      <dgm:prSet presAssocID="{4340434E-C1B6-4074-9A90-021537FB6476}" presName="space" presStyleCnt="0"/>
      <dgm:spPr/>
    </dgm:pt>
    <dgm:pt modelId="{539AF12A-0839-4E17-872C-D8ADA8ABA501}" type="pres">
      <dgm:prSet presAssocID="{EB61249B-41C4-4828-8E67-3E29383CB485}" presName="composite" presStyleCnt="0"/>
      <dgm:spPr/>
    </dgm:pt>
    <dgm:pt modelId="{D58AB947-8859-44BC-9C83-EEA27F09C784}" type="pres">
      <dgm:prSet presAssocID="{EB61249B-41C4-4828-8E67-3E29383CB48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FFB53A3-8778-4A63-84FE-B88F050DDE87}" type="pres">
      <dgm:prSet presAssocID="{EB61249B-41C4-4828-8E67-3E29383CB48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9B3A8-EF0C-4EE7-B30C-B4CF51C08E06}" type="pres">
      <dgm:prSet presAssocID="{FD48DC7D-D5D6-4269-B5F6-6955EAB14252}" presName="space" presStyleCnt="0"/>
      <dgm:spPr/>
    </dgm:pt>
    <dgm:pt modelId="{B610B79F-62BC-4268-8CE6-A6296D94BBDE}" type="pres">
      <dgm:prSet presAssocID="{BBC01322-2DDB-4AB2-9CDD-1259BCDFFE2C}" presName="composite" presStyleCnt="0"/>
      <dgm:spPr/>
    </dgm:pt>
    <dgm:pt modelId="{0679C6BD-CD83-4015-9520-832533D652E3}" type="pres">
      <dgm:prSet presAssocID="{BBC01322-2DDB-4AB2-9CDD-1259BCDFFE2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5F5CA9E-F4BE-491B-9F1E-84AD9D045A8A}" type="pres">
      <dgm:prSet presAssocID="{BBC01322-2DDB-4AB2-9CDD-1259BCDFFE2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E1E58-233E-4180-AC9F-66F56C61AD1E}" srcId="{BBC01322-2DDB-4AB2-9CDD-1259BCDFFE2C}" destId="{F37F6FC2-DC0E-4E0F-A737-AA7A1066271E}" srcOrd="0" destOrd="0" parTransId="{8F3916C9-6E1E-4F5F-9004-D3676063F483}" sibTransId="{19845004-0638-4E11-9EA5-8F59AA2E30B9}"/>
    <dgm:cxn modelId="{8B8252C8-2177-4AB5-B674-26B66817470C}" type="presOf" srcId="{BBC01322-2DDB-4AB2-9CDD-1259BCDFFE2C}" destId="{0679C6BD-CD83-4015-9520-832533D652E3}" srcOrd="0" destOrd="0" presId="urn:microsoft.com/office/officeart/2005/8/layout/hList1"/>
    <dgm:cxn modelId="{CD6DB1BB-8C5A-4525-8AF9-0A171DC6002B}" type="presOf" srcId="{1E58C252-B3B9-4C0C-9FCC-61A334177205}" destId="{CFFB53A3-8778-4A63-84FE-B88F050DDE87}" srcOrd="0" destOrd="1" presId="urn:microsoft.com/office/officeart/2005/8/layout/hList1"/>
    <dgm:cxn modelId="{4F2D230C-8279-43E9-AE64-9D9F28F757F3}" srcId="{BBC01322-2DDB-4AB2-9CDD-1259BCDFFE2C}" destId="{4D3D118C-05CF-4B0D-8EBA-ACF2F2B8F4F8}" srcOrd="1" destOrd="0" parTransId="{1367CCA8-6698-4FC6-AAC6-4E6A19FB21DF}" sibTransId="{B98B4065-C894-439E-B975-D348561AE9A9}"/>
    <dgm:cxn modelId="{AA38C652-857B-46F7-AFDB-74D0B822AB1F}" type="presOf" srcId="{4D3D118C-05CF-4B0D-8EBA-ACF2F2B8F4F8}" destId="{65F5CA9E-F4BE-491B-9F1E-84AD9D045A8A}" srcOrd="0" destOrd="1" presId="urn:microsoft.com/office/officeart/2005/8/layout/hList1"/>
    <dgm:cxn modelId="{CB95A3F9-4CE8-4837-8312-9A7CAF211CEA}" type="presOf" srcId="{BB27CE29-A486-4C36-BCBE-2469C368B15A}" destId="{7DA2A18F-C748-415A-858F-9783033C0509}" srcOrd="0" destOrd="0" presId="urn:microsoft.com/office/officeart/2005/8/layout/hList1"/>
    <dgm:cxn modelId="{2EB3128A-7694-4762-AD13-95760314CE8E}" type="presOf" srcId="{89BE3988-E34B-49E6-A479-7C7E9BF66ADC}" destId="{668CD70F-548B-40B2-A9BC-479E4987BA3A}" srcOrd="0" destOrd="0" presId="urn:microsoft.com/office/officeart/2005/8/layout/hList1"/>
    <dgm:cxn modelId="{83E546A4-74F6-4189-8695-DDA8B9BDD183}" srcId="{89BE3988-E34B-49E6-A479-7C7E9BF66ADC}" destId="{EB61249B-41C4-4828-8E67-3E29383CB485}" srcOrd="1" destOrd="0" parTransId="{37657949-0B5C-4B17-9572-CD22A6DFBF53}" sibTransId="{FD48DC7D-D5D6-4269-B5F6-6955EAB14252}"/>
    <dgm:cxn modelId="{72D6F02A-1C2A-41C8-845B-8A4248E0A31E}" type="presOf" srcId="{27BC3AC6-F6E0-4DD4-BA2E-45A7A633AF6F}" destId="{CFFB53A3-8778-4A63-84FE-B88F050DDE87}" srcOrd="0" destOrd="0" presId="urn:microsoft.com/office/officeart/2005/8/layout/hList1"/>
    <dgm:cxn modelId="{25FBB7F2-089E-4A5A-9301-E07A254ED193}" srcId="{BB27CE29-A486-4C36-BCBE-2469C368B15A}" destId="{098C6DB7-CA19-4CD0-90BF-3ECBE181F218}" srcOrd="1" destOrd="0" parTransId="{35910C2A-8D84-4D59-B6FA-B97F553AAF8D}" sibTransId="{DBD8F64E-99D2-42ED-8F6E-627394F3CF90}"/>
    <dgm:cxn modelId="{1BA74A17-67CC-4D46-8874-0D2FD17978FE}" srcId="{89BE3988-E34B-49E6-A479-7C7E9BF66ADC}" destId="{BBC01322-2DDB-4AB2-9CDD-1259BCDFFE2C}" srcOrd="2" destOrd="0" parTransId="{EE46A2D5-D134-488F-8C7B-4FBC165F7013}" sibTransId="{6BB1CA6A-4D9A-4BF7-9527-3CF4C359AE2A}"/>
    <dgm:cxn modelId="{B71EE66F-05E0-40BA-88B9-C31FB924E253}" type="presOf" srcId="{EB61249B-41C4-4828-8E67-3E29383CB485}" destId="{D58AB947-8859-44BC-9C83-EEA27F09C784}" srcOrd="0" destOrd="0" presId="urn:microsoft.com/office/officeart/2005/8/layout/hList1"/>
    <dgm:cxn modelId="{B8CC195A-4A3D-435B-8952-CB0528FFAC97}" srcId="{EB61249B-41C4-4828-8E67-3E29383CB485}" destId="{27BC3AC6-F6E0-4DD4-BA2E-45A7A633AF6F}" srcOrd="0" destOrd="0" parTransId="{65FE857B-0937-435F-8998-71EE9A29F2A9}" sibTransId="{80CF0A44-F300-4B28-BD55-434312A8706D}"/>
    <dgm:cxn modelId="{92A9B2BD-CBE6-448D-ADF9-1D6F695FE824}" type="presOf" srcId="{F37F6FC2-DC0E-4E0F-A737-AA7A1066271E}" destId="{65F5CA9E-F4BE-491B-9F1E-84AD9D045A8A}" srcOrd="0" destOrd="0" presId="urn:microsoft.com/office/officeart/2005/8/layout/hList1"/>
    <dgm:cxn modelId="{BBD47BEB-30B4-4E98-9A2F-D939F6C2EDD2}" type="presOf" srcId="{BB670D50-18DB-44A4-BB20-53B45BA322C2}" destId="{B8459C3B-0DFC-411A-9A6C-476FFF0B3698}" srcOrd="0" destOrd="0" presId="urn:microsoft.com/office/officeart/2005/8/layout/hList1"/>
    <dgm:cxn modelId="{1E8C3677-4E6B-4C32-8722-42DB82FA8FEA}" srcId="{EB61249B-41C4-4828-8E67-3E29383CB485}" destId="{1E58C252-B3B9-4C0C-9FCC-61A334177205}" srcOrd="1" destOrd="0" parTransId="{2B499B00-3E09-472E-AD75-E96F4AC3D868}" sibTransId="{E6EE51BA-52ED-4CF0-9D99-5D122A26BFF2}"/>
    <dgm:cxn modelId="{E3D2E991-39D3-4ADE-A2A7-B315C255DBA0}" srcId="{89BE3988-E34B-49E6-A479-7C7E9BF66ADC}" destId="{BB27CE29-A486-4C36-BCBE-2469C368B15A}" srcOrd="0" destOrd="0" parTransId="{E9443C44-3A20-4783-BA32-FE61A70FB42E}" sibTransId="{4340434E-C1B6-4074-9A90-021537FB6476}"/>
    <dgm:cxn modelId="{C5A53571-9E65-46D3-8257-941C56E6A8D5}" type="presOf" srcId="{098C6DB7-CA19-4CD0-90BF-3ECBE181F218}" destId="{B8459C3B-0DFC-411A-9A6C-476FFF0B3698}" srcOrd="0" destOrd="1" presId="urn:microsoft.com/office/officeart/2005/8/layout/hList1"/>
    <dgm:cxn modelId="{908B4179-75B5-4280-A1EF-508F0A7650E6}" srcId="{BB27CE29-A486-4C36-BCBE-2469C368B15A}" destId="{BB670D50-18DB-44A4-BB20-53B45BA322C2}" srcOrd="0" destOrd="0" parTransId="{3940EC9D-0A97-4D3C-A6C0-E1F8AC1A1681}" sibTransId="{1586A9AE-6F06-4C99-A73B-35496662080C}"/>
    <dgm:cxn modelId="{37DE073E-7FB5-4C49-B2FC-F3E1F724EE7F}" type="presParOf" srcId="{668CD70F-548B-40B2-A9BC-479E4987BA3A}" destId="{563E2018-45E1-4044-8AD3-921DAB79776A}" srcOrd="0" destOrd="0" presId="urn:microsoft.com/office/officeart/2005/8/layout/hList1"/>
    <dgm:cxn modelId="{0BACA97A-28A3-4D55-B6D0-09ABBF03D3B8}" type="presParOf" srcId="{563E2018-45E1-4044-8AD3-921DAB79776A}" destId="{7DA2A18F-C748-415A-858F-9783033C0509}" srcOrd="0" destOrd="0" presId="urn:microsoft.com/office/officeart/2005/8/layout/hList1"/>
    <dgm:cxn modelId="{678DF012-7D38-404E-B6F9-8B2EFFF0D949}" type="presParOf" srcId="{563E2018-45E1-4044-8AD3-921DAB79776A}" destId="{B8459C3B-0DFC-411A-9A6C-476FFF0B3698}" srcOrd="1" destOrd="0" presId="urn:microsoft.com/office/officeart/2005/8/layout/hList1"/>
    <dgm:cxn modelId="{A71243D6-32D4-4C81-BD88-12071F9D4CD0}" type="presParOf" srcId="{668CD70F-548B-40B2-A9BC-479E4987BA3A}" destId="{477F286A-CD01-45C7-ADCD-2E316F06874D}" srcOrd="1" destOrd="0" presId="urn:microsoft.com/office/officeart/2005/8/layout/hList1"/>
    <dgm:cxn modelId="{26969500-59D9-4060-8ECF-9CEAEC2A0187}" type="presParOf" srcId="{668CD70F-548B-40B2-A9BC-479E4987BA3A}" destId="{539AF12A-0839-4E17-872C-D8ADA8ABA501}" srcOrd="2" destOrd="0" presId="urn:microsoft.com/office/officeart/2005/8/layout/hList1"/>
    <dgm:cxn modelId="{F3C6B091-5AC1-4F1D-A688-B9F1B040F644}" type="presParOf" srcId="{539AF12A-0839-4E17-872C-D8ADA8ABA501}" destId="{D58AB947-8859-44BC-9C83-EEA27F09C784}" srcOrd="0" destOrd="0" presId="urn:microsoft.com/office/officeart/2005/8/layout/hList1"/>
    <dgm:cxn modelId="{61381921-31F3-44BC-83FE-109F24546820}" type="presParOf" srcId="{539AF12A-0839-4E17-872C-D8ADA8ABA501}" destId="{CFFB53A3-8778-4A63-84FE-B88F050DDE87}" srcOrd="1" destOrd="0" presId="urn:microsoft.com/office/officeart/2005/8/layout/hList1"/>
    <dgm:cxn modelId="{5D3A16E2-0683-4C82-9C23-332443718231}" type="presParOf" srcId="{668CD70F-548B-40B2-A9BC-479E4987BA3A}" destId="{1249B3A8-EF0C-4EE7-B30C-B4CF51C08E06}" srcOrd="3" destOrd="0" presId="urn:microsoft.com/office/officeart/2005/8/layout/hList1"/>
    <dgm:cxn modelId="{830DB048-5C8F-4D4E-8579-D78E82EF4B65}" type="presParOf" srcId="{668CD70F-548B-40B2-A9BC-479E4987BA3A}" destId="{B610B79F-62BC-4268-8CE6-A6296D94BBDE}" srcOrd="4" destOrd="0" presId="urn:microsoft.com/office/officeart/2005/8/layout/hList1"/>
    <dgm:cxn modelId="{6AE245E2-0B2E-451A-99EE-A8ED0A83F0CB}" type="presParOf" srcId="{B610B79F-62BC-4268-8CE6-A6296D94BBDE}" destId="{0679C6BD-CD83-4015-9520-832533D652E3}" srcOrd="0" destOrd="0" presId="urn:microsoft.com/office/officeart/2005/8/layout/hList1"/>
    <dgm:cxn modelId="{BF9AC0DA-AED7-47A3-AEEE-A920785B50AD}" type="presParOf" srcId="{B610B79F-62BC-4268-8CE6-A6296D94BBDE}" destId="{65F5CA9E-F4BE-491B-9F1E-84AD9D045A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2A18F-C748-415A-858F-9783033C0509}">
      <dsp:nvSpPr>
        <dsp:cNvPr id="0" name=""/>
        <dsp:cNvSpPr/>
      </dsp:nvSpPr>
      <dsp:spPr>
        <a:xfrm>
          <a:off x="2547" y="59312"/>
          <a:ext cx="2484239" cy="720000"/>
        </a:xfrm>
        <a:prstGeom prst="rect">
          <a:avLst/>
        </a:prstGeom>
        <a:solidFill>
          <a:srgbClr val="FF7260"/>
        </a:solidFill>
        <a:ln w="2540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en-US" sz="2500" kern="1200" dirty="0"/>
        </a:p>
      </dsp:txBody>
      <dsp:txXfrm>
        <a:off x="2547" y="59312"/>
        <a:ext cx="2484239" cy="720000"/>
      </dsp:txXfrm>
    </dsp:sp>
    <dsp:sp modelId="{B8459C3B-0DFC-411A-9A6C-476FFF0B3698}">
      <dsp:nvSpPr>
        <dsp:cNvPr id="0" name=""/>
        <dsp:cNvSpPr/>
      </dsp:nvSpPr>
      <dsp:spPr>
        <a:xfrm>
          <a:off x="2547" y="779312"/>
          <a:ext cx="2484239" cy="3225375"/>
        </a:xfrm>
        <a:prstGeom prst="rect">
          <a:avLst/>
        </a:prstGeom>
        <a:solidFill>
          <a:srgbClr val="FFF5C3">
            <a:alpha val="89804"/>
          </a:srgbClr>
        </a:solidFill>
        <a:ln w="2540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Need a new design, color combos, choice of picture 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Need to learn Adobe InDesign</a:t>
          </a:r>
          <a:endParaRPr lang="en-US" sz="2500" kern="1200" dirty="0"/>
        </a:p>
      </dsp:txBody>
      <dsp:txXfrm>
        <a:off x="2547" y="779312"/>
        <a:ext cx="2484239" cy="3225375"/>
      </dsp:txXfrm>
    </dsp:sp>
    <dsp:sp modelId="{D58AB947-8859-44BC-9C83-EEA27F09C784}">
      <dsp:nvSpPr>
        <dsp:cNvPr id="0" name=""/>
        <dsp:cNvSpPr/>
      </dsp:nvSpPr>
      <dsp:spPr>
        <a:xfrm>
          <a:off x="2834580" y="59312"/>
          <a:ext cx="2484239" cy="720000"/>
        </a:xfrm>
        <a:prstGeom prst="rect">
          <a:avLst/>
        </a:prstGeom>
        <a:solidFill>
          <a:srgbClr val="FF7260"/>
        </a:solidFill>
        <a:ln w="2540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Content</a:t>
          </a:r>
          <a:endParaRPr lang="en-US" sz="2500" kern="1200" dirty="0"/>
        </a:p>
      </dsp:txBody>
      <dsp:txXfrm>
        <a:off x="2834580" y="59312"/>
        <a:ext cx="2484239" cy="720000"/>
      </dsp:txXfrm>
    </dsp:sp>
    <dsp:sp modelId="{CFFB53A3-8778-4A63-84FE-B88F050DDE87}">
      <dsp:nvSpPr>
        <dsp:cNvPr id="0" name=""/>
        <dsp:cNvSpPr/>
      </dsp:nvSpPr>
      <dsp:spPr>
        <a:xfrm>
          <a:off x="2834580" y="779312"/>
          <a:ext cx="2484239" cy="3225375"/>
        </a:xfrm>
        <a:prstGeom prst="rect">
          <a:avLst/>
        </a:prstGeom>
        <a:solidFill>
          <a:srgbClr val="FFF5C3">
            <a:alpha val="90000"/>
          </a:srgbClr>
        </a:solidFill>
        <a:ln w="2540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Need to rearrange the content list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Need to fill up the content</a:t>
          </a:r>
          <a:endParaRPr lang="en-US" sz="2500" kern="1200" dirty="0"/>
        </a:p>
      </dsp:txBody>
      <dsp:txXfrm>
        <a:off x="2834580" y="779312"/>
        <a:ext cx="2484239" cy="3225375"/>
      </dsp:txXfrm>
    </dsp:sp>
    <dsp:sp modelId="{0679C6BD-CD83-4015-9520-832533D652E3}">
      <dsp:nvSpPr>
        <dsp:cNvPr id="0" name=""/>
        <dsp:cNvSpPr/>
      </dsp:nvSpPr>
      <dsp:spPr>
        <a:xfrm>
          <a:off x="5666612" y="59312"/>
          <a:ext cx="2484239" cy="720000"/>
        </a:xfrm>
        <a:prstGeom prst="rect">
          <a:avLst/>
        </a:prstGeom>
        <a:solidFill>
          <a:srgbClr val="FF7260"/>
        </a:solidFill>
        <a:ln w="2540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</a:t>
          </a:r>
          <a:endParaRPr lang="en-US" sz="2500" kern="1200" dirty="0"/>
        </a:p>
      </dsp:txBody>
      <dsp:txXfrm>
        <a:off x="5666612" y="59312"/>
        <a:ext cx="2484239" cy="720000"/>
      </dsp:txXfrm>
    </dsp:sp>
    <dsp:sp modelId="{65F5CA9E-F4BE-491B-9F1E-84AD9D045A8A}">
      <dsp:nvSpPr>
        <dsp:cNvPr id="0" name=""/>
        <dsp:cNvSpPr/>
      </dsp:nvSpPr>
      <dsp:spPr>
        <a:xfrm>
          <a:off x="5666612" y="779312"/>
          <a:ext cx="2484239" cy="3225375"/>
        </a:xfrm>
        <a:prstGeom prst="rect">
          <a:avLst/>
        </a:prstGeom>
        <a:solidFill>
          <a:srgbClr val="FFF5C3">
            <a:alpha val="90000"/>
          </a:srgbClr>
        </a:solidFill>
        <a:ln w="2540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Need to find quantitative data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Need new links for further study</a:t>
          </a:r>
          <a:endParaRPr lang="en-US" sz="2500" kern="1200" dirty="0"/>
        </a:p>
      </dsp:txBody>
      <dsp:txXfrm>
        <a:off x="5666612" y="779312"/>
        <a:ext cx="2484239" cy="322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1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7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8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6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3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0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1F41-26BB-45EB-875A-D57F6547D48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A9B2-7018-44B3-A22B-12E48D8D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0800000">
            <a:off x="1981200" y="0"/>
            <a:ext cx="7162800" cy="41910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486400"/>
            <a:ext cx="7772400" cy="1066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Bacchus Project’s Progress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026" name="Picture 2" descr="C:\Users\Melinda Tjia\Desktop\Logo ba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30" y="304800"/>
            <a:ext cx="224848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8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129793"/>
                </a:solidFill>
              </a:rPr>
              <a:t>Last Meeting Result</a:t>
            </a:r>
            <a:endParaRPr lang="en-US" dirty="0">
              <a:solidFill>
                <a:srgbClr val="129793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4719790"/>
              </p:ext>
            </p:extLst>
          </p:nvPr>
        </p:nvGraphicFramePr>
        <p:xfrm>
          <a:off x="533400" y="23622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 descr="C:\Users\Melinda Tjia\Desktop\dll\png\website-design-xx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30349"/>
            <a:ext cx="723899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linda Tjia\Desktop\dll\png\clipboard-survey-12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2919"/>
            <a:ext cx="792957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71" y="1569694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Design</a:t>
            </a:r>
            <a:endParaRPr lang="en-US" dirty="0">
              <a:solidFill>
                <a:srgbClr val="129793"/>
              </a:solidFill>
            </a:endParaRPr>
          </a:p>
        </p:txBody>
      </p:sp>
      <p:pic>
        <p:nvPicPr>
          <p:cNvPr id="5" name="Picture 3" descr="C:\Users\Melinda Tjia\Desktop\dll\png\website-design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8150"/>
            <a:ext cx="723899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0" y="1701993"/>
            <a:ext cx="3657600" cy="838200"/>
            <a:chOff x="0" y="1701993"/>
            <a:chExt cx="3657600" cy="838200"/>
          </a:xfrm>
        </p:grpSpPr>
        <p:sp>
          <p:nvSpPr>
            <p:cNvPr id="8" name="Pentagon 7"/>
            <p:cNvSpPr/>
            <p:nvPr/>
          </p:nvSpPr>
          <p:spPr>
            <a:xfrm>
              <a:off x="0" y="1701993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33" y="1889313"/>
              <a:ext cx="2589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Logo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3" descr="C:\Users\Melinda Tjia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50935"/>
            <a:ext cx="1295400" cy="94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Melinda Tjia\Desktop\Logo bar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99957"/>
            <a:ext cx="224848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0" y="2895600"/>
            <a:ext cx="3657600" cy="838200"/>
            <a:chOff x="0" y="2895600"/>
            <a:chExt cx="3657600" cy="838200"/>
          </a:xfrm>
        </p:grpSpPr>
        <p:sp>
          <p:nvSpPr>
            <p:cNvPr id="10" name="Pentagon 9"/>
            <p:cNvSpPr/>
            <p:nvPr/>
          </p:nvSpPr>
          <p:spPr>
            <a:xfrm>
              <a:off x="0" y="2895600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3095094"/>
              <a:ext cx="3048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Color Combos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16801"/>
              </p:ext>
            </p:extLst>
          </p:nvPr>
        </p:nvGraphicFramePr>
        <p:xfrm>
          <a:off x="6592635" y="3155141"/>
          <a:ext cx="1712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3"/>
                <a:gridCol w="342483"/>
                <a:gridCol w="342483"/>
                <a:gridCol w="342483"/>
                <a:gridCol w="342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2979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5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D7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72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20437"/>
              </p:ext>
            </p:extLst>
          </p:nvPr>
        </p:nvGraphicFramePr>
        <p:xfrm>
          <a:off x="4477375" y="3132962"/>
          <a:ext cx="10274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3"/>
                <a:gridCol w="342483"/>
                <a:gridCol w="342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0" y="4191000"/>
            <a:ext cx="3657600" cy="838200"/>
            <a:chOff x="0" y="4191000"/>
            <a:chExt cx="3657600" cy="838200"/>
          </a:xfrm>
        </p:grpSpPr>
        <p:sp>
          <p:nvSpPr>
            <p:cNvPr id="19" name="Pentagon 18"/>
            <p:cNvSpPr/>
            <p:nvPr/>
          </p:nvSpPr>
          <p:spPr>
            <a:xfrm>
              <a:off x="0" y="4191000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4211781"/>
              <a:ext cx="3429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Pictures and learn how to use InDesign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1" t="20773" r="43499" b="16386"/>
          <a:stretch/>
        </p:blipFill>
        <p:spPr bwMode="auto">
          <a:xfrm>
            <a:off x="3962400" y="206828"/>
            <a:ext cx="2663372" cy="62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6" t="34843" r="43486" b="23011"/>
          <a:stretch/>
        </p:blipFill>
        <p:spPr bwMode="auto">
          <a:xfrm>
            <a:off x="6629400" y="1577979"/>
            <a:ext cx="2496457" cy="39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598177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143000"/>
                <a:gridCol w="6019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Report Overview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97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Why Insect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Short overview</a:t>
                      </a:r>
                      <a:r>
                        <a:rPr lang="en-US" baseline="0" dirty="0" smtClean="0"/>
                        <a:t> of the insect industry today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Key drivers</a:t>
                      </a:r>
                      <a:r>
                        <a:rPr lang="en-US" baseline="0" dirty="0" smtClean="0"/>
                        <a:t> to grow the insect industry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Acceptance among western</a:t>
                      </a:r>
                      <a:r>
                        <a:rPr lang="en-US" baseline="0" dirty="0" smtClean="0"/>
                        <a:t> people to eat insect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Legislative security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Production cost barrier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Focus on mealworms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Academic research</a:t>
                      </a:r>
                      <a:r>
                        <a:rPr lang="en-US" baseline="0" dirty="0" smtClean="0"/>
                        <a:t> in insect nutritional properties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Academic research in ecological impact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Mealworm flour as a solution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Norms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pic>
        <p:nvPicPr>
          <p:cNvPr id="5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885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Triangle 6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pic>
        <p:nvPicPr>
          <p:cNvPr id="5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885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658078"/>
              </p:ext>
            </p:extLst>
          </p:nvPr>
        </p:nvGraphicFramePr>
        <p:xfrm>
          <a:off x="457200" y="1600200"/>
          <a:ext cx="8270240" cy="482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800"/>
                <a:gridCol w="72034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Acceptance</a:t>
                      </a:r>
                      <a:r>
                        <a:rPr lang="en-US" b="0" baseline="0" dirty="0" smtClean="0"/>
                        <a:t> of mealworm flour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issues in mealworm flour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Law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legislation in the main market for mealworm flour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Prospect on legislation for</a:t>
                      </a:r>
                      <a:r>
                        <a:rPr lang="en-US" baseline="0" dirty="0" smtClean="0"/>
                        <a:t> mealworm flour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processes in insect industry / standardization &amp; industrialization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 technologies for insect industry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own production improvement Solution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Market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r>
                        <a:rPr lang="en-US" baseline="0" dirty="0" smtClean="0"/>
                        <a:t> assessment of mealworm flour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competitive analysis of mealworm flour (5 Porter)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Triangle 6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Data</a:t>
            </a:r>
            <a:endParaRPr lang="en-US" dirty="0">
              <a:solidFill>
                <a:srgbClr val="129793"/>
              </a:solidFill>
            </a:endParaRPr>
          </a:p>
        </p:txBody>
      </p:sp>
      <p:pic>
        <p:nvPicPr>
          <p:cNvPr id="6" name="Picture 4" descr="C:\Users\Melinda Tjia\Desktop\dll\png\clipboard-survey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621"/>
            <a:ext cx="792957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2" t="8730" r="42885" b="16269"/>
          <a:stretch/>
        </p:blipFill>
        <p:spPr bwMode="auto">
          <a:xfrm>
            <a:off x="235856" y="1371600"/>
            <a:ext cx="4325258" cy="531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35838"/>
              </p:ext>
            </p:extLst>
          </p:nvPr>
        </p:nvGraphicFramePr>
        <p:xfrm>
          <a:off x="4724400" y="2050018"/>
          <a:ext cx="4223657" cy="3779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23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 other links</a:t>
                      </a:r>
                      <a:endParaRPr lang="en-US" dirty="0"/>
                    </a:p>
                  </a:txBody>
                  <a:tcPr>
                    <a:solidFill>
                      <a:srgbClr val="FF72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</a:rPr>
                        <a:t>Health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</a:rPr>
                        <a:t> issue in consuming insect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</a:rPr>
                        <a:t>Safe insect production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</a:rPr>
                        <a:t> industrial scale insect production plant in Belgium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</a:rPr>
                        <a:t>A company making fast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</a:rPr>
                        <a:t> food snacks of insect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</a:rPr>
                        <a:t> the Belgian supermarket of 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</a:rPr>
                        <a:t>carrefour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</a:rPr>
                        <a:t>delhaize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</a:rPr>
                        <a:t> are products with insects inside sold since end of 2014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</a:rPr>
                        <a:t>The company producing the insect sold in </a:t>
                      </a: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</a:rPr>
                        <a:t>carrefour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</a:rPr>
                        <a:t>All university partners involved in upscaling of insects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</a:rPr>
                        <a:t> for human consumption in Belgium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</a:rPr>
                        <a:t>French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</a:rPr>
                        <a:t> agency of food also published about edible insect (recently)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4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259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Bacchus Project’s Progress</vt:lpstr>
      <vt:lpstr>Last Meeting Result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Melinda Tjia</dc:creator>
  <cp:lastModifiedBy>Melinda Tjia</cp:lastModifiedBy>
  <cp:revision>10</cp:revision>
  <dcterms:created xsi:type="dcterms:W3CDTF">2015-05-05T09:57:42Z</dcterms:created>
  <dcterms:modified xsi:type="dcterms:W3CDTF">2015-05-05T11:32:33Z</dcterms:modified>
</cp:coreProperties>
</file>