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5B74-ABC0-42D1-A869-13D2AFDE5B8A}" type="datetimeFigureOut">
              <a:rPr lang="es-MX" smtClean="0"/>
              <a:pPr/>
              <a:t>05/11/2019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42F0-A41C-40E0-B12F-EADCB6716934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s-MX" dirty="0" err="1" smtClean="0"/>
              <a:t>Level</a:t>
            </a:r>
            <a:r>
              <a:rPr lang="es-MX" dirty="0" smtClean="0"/>
              <a:t> </a:t>
            </a:r>
            <a:r>
              <a:rPr lang="es-MX" dirty="0" err="1" smtClean="0"/>
              <a:t>outline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6400800" cy="460851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MX" sz="3800" dirty="0" err="1" smtClean="0">
                <a:solidFill>
                  <a:schemeClr val="tx1"/>
                </a:solidFill>
              </a:rPr>
              <a:t>Pronunciation</a:t>
            </a:r>
            <a:r>
              <a:rPr lang="es-MX" sz="3800" dirty="0" smtClean="0">
                <a:solidFill>
                  <a:schemeClr val="tx1"/>
                </a:solidFill>
              </a:rPr>
              <a:t>: (1) (2) (3) (4</a:t>
            </a:r>
            <a:r>
              <a:rPr lang="es-MX" sz="3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s-MX" sz="3800" dirty="0" smtClean="0">
                <a:solidFill>
                  <a:schemeClr val="tx1"/>
                </a:solidFill>
              </a:rPr>
              <a:t>Chip </a:t>
            </a:r>
            <a:r>
              <a:rPr lang="es-MX" sz="3800" dirty="0" err="1" smtClean="0">
                <a:solidFill>
                  <a:schemeClr val="tx1"/>
                </a:solidFill>
              </a:rPr>
              <a:t>game</a:t>
            </a:r>
            <a:r>
              <a:rPr lang="es-MX" sz="3800" dirty="0" smtClean="0">
                <a:solidFill>
                  <a:schemeClr val="tx1"/>
                </a:solidFill>
              </a:rPr>
              <a:t> (1) (2) (3) (4)</a:t>
            </a:r>
            <a:endParaRPr lang="es-MX" sz="3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sz="3800" dirty="0" err="1" smtClean="0">
                <a:solidFill>
                  <a:schemeClr val="tx1"/>
                </a:solidFill>
              </a:rPr>
              <a:t>To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be</a:t>
            </a:r>
            <a:r>
              <a:rPr lang="es-MX" sz="3800" dirty="0" smtClean="0">
                <a:solidFill>
                  <a:schemeClr val="tx1"/>
                </a:solidFill>
              </a:rPr>
              <a:t> (1) (2) (3) (4)</a:t>
            </a:r>
          </a:p>
          <a:p>
            <a:pPr algn="l">
              <a:buFont typeface="Arial" pitchFamily="34" charset="0"/>
              <a:buChar char="•"/>
            </a:pPr>
            <a:r>
              <a:rPr lang="es-MX" sz="3800" dirty="0" smtClean="0">
                <a:solidFill>
                  <a:schemeClr val="tx1"/>
                </a:solidFill>
              </a:rPr>
              <a:t>Picture </a:t>
            </a:r>
            <a:r>
              <a:rPr lang="es-MX" sz="3800" dirty="0" err="1" smtClean="0">
                <a:solidFill>
                  <a:schemeClr val="tx1"/>
                </a:solidFill>
              </a:rPr>
              <a:t>description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challenge</a:t>
            </a:r>
            <a:r>
              <a:rPr lang="es-MX" sz="3800" dirty="0" smtClean="0">
                <a:solidFill>
                  <a:schemeClr val="tx1"/>
                </a:solidFill>
              </a:rPr>
              <a:t> 1</a:t>
            </a:r>
          </a:p>
          <a:p>
            <a:pPr algn="l">
              <a:buFont typeface="Arial" pitchFamily="34" charset="0"/>
              <a:buChar char="•"/>
            </a:pPr>
            <a:r>
              <a:rPr lang="es-MX" sz="3800" dirty="0" err="1" smtClean="0">
                <a:solidFill>
                  <a:schemeClr val="tx1"/>
                </a:solidFill>
              </a:rPr>
              <a:t>To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have</a:t>
            </a:r>
            <a:r>
              <a:rPr lang="es-MX" sz="3800" dirty="0" smtClean="0">
                <a:solidFill>
                  <a:schemeClr val="tx1"/>
                </a:solidFill>
              </a:rPr>
              <a:t> (1) (2) (3) (4)</a:t>
            </a:r>
          </a:p>
          <a:p>
            <a:pPr algn="l">
              <a:buFont typeface="Arial" pitchFamily="34" charset="0"/>
              <a:buChar char="•"/>
            </a:pPr>
            <a:r>
              <a:rPr lang="es-MX" sz="3800" dirty="0" smtClean="0">
                <a:solidFill>
                  <a:schemeClr val="tx1"/>
                </a:solidFill>
              </a:rPr>
              <a:t>Picture </a:t>
            </a:r>
            <a:r>
              <a:rPr lang="es-MX" sz="3800" dirty="0" err="1" smtClean="0">
                <a:solidFill>
                  <a:schemeClr val="tx1"/>
                </a:solidFill>
              </a:rPr>
              <a:t>description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challenge</a:t>
            </a:r>
            <a:r>
              <a:rPr lang="es-MX" sz="3800" dirty="0" smtClean="0">
                <a:solidFill>
                  <a:schemeClr val="tx1"/>
                </a:solidFill>
              </a:rPr>
              <a:t> 2</a:t>
            </a:r>
          </a:p>
          <a:p>
            <a:pPr algn="l">
              <a:buFont typeface="Arial" pitchFamily="34" charset="0"/>
              <a:buChar char="•"/>
            </a:pPr>
            <a:r>
              <a:rPr lang="es-MX" sz="3800" dirty="0" err="1" smtClean="0">
                <a:solidFill>
                  <a:schemeClr val="tx1"/>
                </a:solidFill>
              </a:rPr>
              <a:t>To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say</a:t>
            </a:r>
            <a:r>
              <a:rPr lang="es-MX" sz="3800" dirty="0" smtClean="0">
                <a:solidFill>
                  <a:schemeClr val="tx1"/>
                </a:solidFill>
              </a:rPr>
              <a:t> (1) (2) (3</a:t>
            </a:r>
            <a:r>
              <a:rPr lang="es-MX" sz="3800" dirty="0" smtClean="0">
                <a:solidFill>
                  <a:schemeClr val="tx1"/>
                </a:solidFill>
              </a:rPr>
              <a:t>) (4)</a:t>
            </a:r>
            <a:endParaRPr lang="es-MX" sz="3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sz="3800" dirty="0" err="1" smtClean="0">
                <a:solidFill>
                  <a:schemeClr val="tx1"/>
                </a:solidFill>
              </a:rPr>
              <a:t>To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be</a:t>
            </a:r>
            <a:r>
              <a:rPr lang="es-MX" sz="3800" dirty="0" smtClean="0">
                <a:solidFill>
                  <a:schemeClr val="tx1"/>
                </a:solidFill>
              </a:rPr>
              <a:t> + </a:t>
            </a:r>
            <a:r>
              <a:rPr lang="es-MX" sz="3800" dirty="0" err="1" smtClean="0">
                <a:solidFill>
                  <a:schemeClr val="tx1"/>
                </a:solidFill>
              </a:rPr>
              <a:t>to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have</a:t>
            </a:r>
            <a:r>
              <a:rPr lang="es-MX" sz="3800" dirty="0" smtClean="0">
                <a:solidFill>
                  <a:schemeClr val="tx1"/>
                </a:solidFill>
              </a:rPr>
              <a:t> + </a:t>
            </a:r>
            <a:r>
              <a:rPr lang="es-MX" sz="3800" dirty="0" err="1" smtClean="0">
                <a:solidFill>
                  <a:schemeClr val="tx1"/>
                </a:solidFill>
              </a:rPr>
              <a:t>to</a:t>
            </a:r>
            <a:r>
              <a:rPr lang="es-MX" sz="3800" dirty="0" smtClean="0">
                <a:solidFill>
                  <a:schemeClr val="tx1"/>
                </a:solidFill>
              </a:rPr>
              <a:t> </a:t>
            </a:r>
            <a:r>
              <a:rPr lang="es-MX" sz="3800" dirty="0" err="1" smtClean="0">
                <a:solidFill>
                  <a:schemeClr val="tx1"/>
                </a:solidFill>
              </a:rPr>
              <a:t>say</a:t>
            </a:r>
            <a:r>
              <a:rPr lang="es-MX" sz="3800" dirty="0" smtClean="0">
                <a:solidFill>
                  <a:schemeClr val="tx1"/>
                </a:solidFill>
              </a:rPr>
              <a:t> (1) (2) (3) </a:t>
            </a:r>
            <a:r>
              <a:rPr lang="es-MX" sz="3800" dirty="0" smtClean="0">
                <a:solidFill>
                  <a:schemeClr val="tx1"/>
                </a:solidFill>
              </a:rPr>
              <a:t>(4)</a:t>
            </a:r>
            <a:endParaRPr lang="es-MX" sz="3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Picture </a:t>
            </a:r>
            <a:r>
              <a:rPr lang="es-MX" dirty="0" err="1" smtClean="0">
                <a:solidFill>
                  <a:schemeClr val="tx1"/>
                </a:solidFill>
              </a:rPr>
              <a:t>description</a:t>
            </a:r>
            <a:r>
              <a:rPr lang="es-MX" dirty="0" smtClean="0">
                <a:solidFill>
                  <a:schemeClr val="tx1"/>
                </a:solidFill>
              </a:rPr>
              <a:t> 3</a:t>
            </a: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Extended </a:t>
            </a:r>
            <a:r>
              <a:rPr lang="es-MX" dirty="0" err="1" smtClean="0">
                <a:solidFill>
                  <a:schemeClr val="tx1"/>
                </a:solidFill>
              </a:rPr>
              <a:t>subjects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(1) (2) (3) </a:t>
            </a:r>
            <a:endParaRPr lang="es-MX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Extended </a:t>
            </a:r>
            <a:r>
              <a:rPr lang="es-MX" dirty="0" err="1" smtClean="0">
                <a:solidFill>
                  <a:schemeClr val="tx1"/>
                </a:solidFill>
              </a:rPr>
              <a:t>subjects</a:t>
            </a:r>
            <a:r>
              <a:rPr lang="es-MX" dirty="0" smtClean="0">
                <a:solidFill>
                  <a:schemeClr val="tx1"/>
                </a:solidFill>
              </a:rPr>
              <a:t> + </a:t>
            </a:r>
            <a:r>
              <a:rPr lang="es-MX" dirty="0" err="1" smtClean="0">
                <a:solidFill>
                  <a:schemeClr val="tx1"/>
                </a:solidFill>
              </a:rPr>
              <a:t>possessive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adjectives</a:t>
            </a:r>
            <a:r>
              <a:rPr lang="es-MX" dirty="0" smtClean="0">
                <a:solidFill>
                  <a:schemeClr val="tx1"/>
                </a:solidFill>
              </a:rPr>
              <a:t> (1) (2) (3) </a:t>
            </a:r>
            <a:endParaRPr lang="es-MX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Extended </a:t>
            </a:r>
            <a:r>
              <a:rPr lang="es-MX" dirty="0" err="1" smtClean="0">
                <a:solidFill>
                  <a:schemeClr val="tx1"/>
                </a:solidFill>
              </a:rPr>
              <a:t>subjects</a:t>
            </a:r>
            <a:r>
              <a:rPr lang="es-MX" dirty="0" smtClean="0">
                <a:solidFill>
                  <a:schemeClr val="tx1"/>
                </a:solidFill>
              </a:rPr>
              <a:t> + </a:t>
            </a:r>
            <a:r>
              <a:rPr lang="es-MX" dirty="0" err="1" smtClean="0">
                <a:solidFill>
                  <a:schemeClr val="tx1"/>
                </a:solidFill>
              </a:rPr>
              <a:t>object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pronouns</a:t>
            </a:r>
            <a:r>
              <a:rPr lang="es-MX" dirty="0" smtClean="0">
                <a:solidFill>
                  <a:schemeClr val="tx1"/>
                </a:solidFill>
              </a:rPr>
              <a:t> (1) (2) (3) </a:t>
            </a:r>
            <a:endParaRPr lang="es-MX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Extended </a:t>
            </a:r>
            <a:r>
              <a:rPr lang="es-MX" dirty="0" err="1" smtClean="0">
                <a:solidFill>
                  <a:schemeClr val="tx1"/>
                </a:solidFill>
              </a:rPr>
              <a:t>subjects</a:t>
            </a:r>
            <a:r>
              <a:rPr lang="es-MX" dirty="0" smtClean="0">
                <a:solidFill>
                  <a:schemeClr val="tx1"/>
                </a:solidFill>
              </a:rPr>
              <a:t> + </a:t>
            </a:r>
            <a:r>
              <a:rPr lang="es-MX" dirty="0" err="1" smtClean="0">
                <a:solidFill>
                  <a:schemeClr val="tx1"/>
                </a:solidFill>
              </a:rPr>
              <a:t>reflexive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pronouns</a:t>
            </a:r>
            <a:r>
              <a:rPr lang="es-MX" dirty="0" smtClean="0">
                <a:solidFill>
                  <a:schemeClr val="tx1"/>
                </a:solidFill>
              </a:rPr>
              <a:t> (1) (2) (3) </a:t>
            </a:r>
            <a:endParaRPr lang="es-MX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s-MX" dirty="0" smtClean="0">
              <a:solidFill>
                <a:schemeClr val="tx1"/>
              </a:solidFill>
            </a:endParaRPr>
          </a:p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 err="1" smtClean="0">
                <a:latin typeface="Gill Sans Ultra Bold" pitchFamily="34" charset="0"/>
              </a:rPr>
              <a:t>Select</a:t>
            </a:r>
            <a:r>
              <a:rPr lang="es-MX" sz="4000" dirty="0" smtClean="0">
                <a:latin typeface="Gill Sans Ultra Bold" pitchFamily="34" charset="0"/>
              </a:rPr>
              <a:t> </a:t>
            </a:r>
            <a:r>
              <a:rPr lang="es-MX" sz="4000" dirty="0" err="1" smtClean="0">
                <a:latin typeface="Gill Sans Ultra Bold" pitchFamily="34" charset="0"/>
              </a:rPr>
              <a:t>Challenge</a:t>
            </a:r>
            <a:endParaRPr lang="es-MX" sz="4000" dirty="0">
              <a:latin typeface="Gill Sans Ultra Bold" pitchFamily="34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23528" y="2852936"/>
            <a:ext cx="2448272" cy="1944216"/>
          </a:xfrm>
          <a:prstGeom prst="wedgeEllipseCallout">
            <a:avLst>
              <a:gd name="adj1" fmla="val 35756"/>
              <a:gd name="adj2" fmla="val 56045"/>
            </a:avLst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3: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be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419872" y="2852936"/>
            <a:ext cx="2232248" cy="1800200"/>
          </a:xfrm>
          <a:prstGeom prst="wedgeEllipseCallout">
            <a:avLst>
              <a:gd name="adj1" fmla="val 34990"/>
              <a:gd name="adj2" fmla="val 58516"/>
            </a:avLst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4: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have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228184" y="2852936"/>
            <a:ext cx="2232248" cy="1800200"/>
          </a:xfrm>
          <a:prstGeom prst="wedgeEllipseCallout">
            <a:avLst>
              <a:gd name="adj1" fmla="val 36997"/>
              <a:gd name="adj2" fmla="val 58516"/>
            </a:avLst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5: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have</a:t>
            </a:r>
            <a:r>
              <a:rPr lang="es-MX" dirty="0" smtClean="0">
                <a:latin typeface="Gill Sans Ultra Bold" pitchFamily="34" charset="0"/>
              </a:rPr>
              <a:t> + </a:t>
            </a:r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be</a:t>
            </a:r>
            <a:endParaRPr lang="es-MX" dirty="0">
              <a:latin typeface="Gill Sans Ultra Bold" pitchFamily="34" charset="0"/>
            </a:endParaRPr>
          </a:p>
        </p:txBody>
      </p:sp>
      <p:pic>
        <p:nvPicPr>
          <p:cNvPr id="2058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07904" y="3429000"/>
            <a:ext cx="1671886" cy="1671886"/>
          </a:xfrm>
          <a:prstGeom prst="rect">
            <a:avLst/>
          </a:prstGeom>
          <a:noFill/>
        </p:spPr>
      </p:pic>
      <p:pic>
        <p:nvPicPr>
          <p:cNvPr id="13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88224" y="3501008"/>
            <a:ext cx="1671886" cy="1671886"/>
          </a:xfrm>
          <a:prstGeom prst="rect">
            <a:avLst/>
          </a:prstGeom>
          <a:noFill/>
        </p:spPr>
      </p:pic>
      <p:grpSp>
        <p:nvGrpSpPr>
          <p:cNvPr id="32" name="Group 31"/>
          <p:cNvGrpSpPr/>
          <p:nvPr/>
        </p:nvGrpSpPr>
        <p:grpSpPr>
          <a:xfrm>
            <a:off x="827584" y="4149080"/>
            <a:ext cx="1440160" cy="288032"/>
            <a:chOff x="899592" y="3429000"/>
            <a:chExt cx="1440160" cy="288032"/>
          </a:xfrm>
        </p:grpSpPr>
        <p:sp>
          <p:nvSpPr>
            <p:cNvPr id="14" name="5-Point Star 13"/>
            <p:cNvSpPr/>
            <p:nvPr/>
          </p:nvSpPr>
          <p:spPr>
            <a:xfrm>
              <a:off x="899592" y="3429000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1475656" y="3429000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1979712" y="3429000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979712" y="4725144"/>
            <a:ext cx="2232248" cy="1800200"/>
          </a:xfrm>
          <a:prstGeom prst="wedgeEllipseCallout">
            <a:avLst>
              <a:gd name="adj1" fmla="val 34186"/>
              <a:gd name="adj2" fmla="val 57520"/>
            </a:avLst>
          </a:prstGeom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6</a:t>
            </a:r>
            <a:r>
              <a:rPr lang="es-MX" dirty="0" smtClean="0">
                <a:latin typeface="Gill Sans Ultra Bold" pitchFamily="34" charset="0"/>
              </a:rPr>
              <a:t>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say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364088" y="4653136"/>
            <a:ext cx="2232248" cy="1800200"/>
          </a:xfrm>
          <a:prstGeom prst="wedgeEllipseCallout">
            <a:avLst>
              <a:gd name="adj1" fmla="val 39407"/>
              <a:gd name="adj2" fmla="val 57520"/>
            </a:avLst>
          </a:prstGeom>
          <a:solidFill>
            <a:srgbClr val="FFC000"/>
          </a:solidFill>
          <a:ln w="57150">
            <a:solidFill>
              <a:srgbClr val="FFCC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7: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be</a:t>
            </a:r>
            <a:r>
              <a:rPr lang="es-MX" dirty="0" smtClean="0">
                <a:latin typeface="Gill Sans Ultra Bold" pitchFamily="34" charset="0"/>
              </a:rPr>
              <a:t> +</a:t>
            </a:r>
          </a:p>
          <a:p>
            <a:pPr algn="ctr"/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have</a:t>
            </a:r>
            <a:r>
              <a:rPr lang="es-MX" dirty="0" smtClean="0">
                <a:latin typeface="Gill Sans Ultra Bold" pitchFamily="34" charset="0"/>
              </a:rPr>
              <a:t> +</a:t>
            </a:r>
          </a:p>
          <a:p>
            <a:pPr algn="ctr"/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say</a:t>
            </a:r>
            <a:endParaRPr lang="es-MX" dirty="0">
              <a:latin typeface="Gill Sans Ultra Bold" pitchFamily="34" charset="0"/>
            </a:endParaRPr>
          </a:p>
        </p:txBody>
      </p:sp>
      <p:pic>
        <p:nvPicPr>
          <p:cNvPr id="19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195736" y="5301208"/>
            <a:ext cx="1671886" cy="1671886"/>
          </a:xfrm>
          <a:prstGeom prst="rect">
            <a:avLst/>
          </a:prstGeom>
          <a:noFill/>
        </p:spPr>
      </p:pic>
      <p:pic>
        <p:nvPicPr>
          <p:cNvPr id="20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652120" y="5301208"/>
            <a:ext cx="1671886" cy="1671886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83568" y="479715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9912" y="472514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95736" y="652534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0272" y="4725144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645333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475656" y="951078"/>
            <a:ext cx="2520280" cy="1685834"/>
          </a:xfrm>
          <a:prstGeom prst="round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1:</a:t>
            </a: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Pronunciation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788024" y="980728"/>
            <a:ext cx="2232248" cy="1584176"/>
          </a:xfrm>
          <a:prstGeom prst="roundRect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2 Chip </a:t>
            </a:r>
            <a:r>
              <a:rPr lang="es-MX" dirty="0" err="1" smtClean="0">
                <a:latin typeface="Gill Sans Ultra Bold" pitchFamily="34" charset="0"/>
              </a:rPr>
              <a:t>game</a:t>
            </a:r>
            <a:r>
              <a:rPr lang="es-MX" dirty="0" smtClean="0">
                <a:latin typeface="Gill Sans Ultra Bold" pitchFamily="34" charset="0"/>
              </a:rPr>
              <a:t> </a:t>
            </a:r>
            <a:endParaRPr lang="es-MX" dirty="0">
              <a:latin typeface="Gill Sans Ultra Bold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051720" y="2204864"/>
            <a:ext cx="1440160" cy="288032"/>
            <a:chOff x="2195736" y="2204864"/>
            <a:chExt cx="1440160" cy="288032"/>
          </a:xfrm>
        </p:grpSpPr>
        <p:sp>
          <p:nvSpPr>
            <p:cNvPr id="28" name="5-Point Star 27"/>
            <p:cNvSpPr/>
            <p:nvPr/>
          </p:nvSpPr>
          <p:spPr>
            <a:xfrm>
              <a:off x="2195736" y="2204864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2771800" y="2204864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3275856" y="2204864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23728" y="270892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056" y="2636912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323528" y="1916832"/>
            <a:ext cx="2448272" cy="1944216"/>
          </a:xfrm>
          <a:prstGeom prst="wedgeEllipseCallout">
            <a:avLst>
              <a:gd name="adj1" fmla="val 35756"/>
              <a:gd name="adj2" fmla="val 56045"/>
            </a:avLst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8</a:t>
            </a:r>
            <a:r>
              <a:rPr lang="es-MX" dirty="0" smtClean="0">
                <a:latin typeface="Gill Sans Ultra Bold" pitchFamily="34" charset="0"/>
              </a:rPr>
              <a:t>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smtClean="0">
                <a:latin typeface="Gill Sans Ultra Bold" pitchFamily="34" charset="0"/>
              </a:rPr>
              <a:t>Extended </a:t>
            </a:r>
            <a:r>
              <a:rPr lang="es-MX" dirty="0" err="1" smtClean="0">
                <a:latin typeface="Gill Sans Ultra Bold" pitchFamily="34" charset="0"/>
              </a:rPr>
              <a:t>subjects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3347864" y="1916832"/>
            <a:ext cx="2376264" cy="1800200"/>
          </a:xfrm>
          <a:prstGeom prst="wedgeEllipseCallout">
            <a:avLst>
              <a:gd name="adj1" fmla="val 34990"/>
              <a:gd name="adj2" fmla="val 58516"/>
            </a:avLst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9: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Possessive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adjectives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228184" y="1916832"/>
            <a:ext cx="2232248" cy="1800200"/>
          </a:xfrm>
          <a:prstGeom prst="wedgeEllipseCallout">
            <a:avLst>
              <a:gd name="adj1" fmla="val 36997"/>
              <a:gd name="adj2" fmla="val 58516"/>
            </a:avLst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10: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Object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pronouns</a:t>
            </a:r>
            <a:endParaRPr lang="es-MX" dirty="0">
              <a:latin typeface="Gill Sans Ultra Bold" pitchFamily="34" charset="0"/>
            </a:endParaRPr>
          </a:p>
        </p:txBody>
      </p:sp>
      <p:pic>
        <p:nvPicPr>
          <p:cNvPr id="7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07904" y="2492896"/>
            <a:ext cx="1671886" cy="1671886"/>
          </a:xfrm>
          <a:prstGeom prst="rect">
            <a:avLst/>
          </a:prstGeom>
          <a:noFill/>
        </p:spPr>
      </p:pic>
      <p:pic>
        <p:nvPicPr>
          <p:cNvPr id="8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88224" y="2564904"/>
            <a:ext cx="1671886" cy="167188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827584" y="3212976"/>
            <a:ext cx="1440160" cy="288032"/>
            <a:chOff x="899592" y="3429000"/>
            <a:chExt cx="1440160" cy="288032"/>
          </a:xfrm>
        </p:grpSpPr>
        <p:sp>
          <p:nvSpPr>
            <p:cNvPr id="10" name="5-Point Star 9"/>
            <p:cNvSpPr/>
            <p:nvPr/>
          </p:nvSpPr>
          <p:spPr>
            <a:xfrm>
              <a:off x="899592" y="3429000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1475656" y="3429000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1979712" y="3429000"/>
              <a:ext cx="360040" cy="288032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3491880" y="4293096"/>
            <a:ext cx="2232248" cy="1800200"/>
          </a:xfrm>
          <a:prstGeom prst="wedgeEllipseCallout">
            <a:avLst>
              <a:gd name="adj1" fmla="val 34186"/>
              <a:gd name="adj2" fmla="val 57520"/>
            </a:avLst>
          </a:prstGeom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smtClean="0">
                <a:latin typeface="Gill Sans Ultra Bold" pitchFamily="34" charset="0"/>
              </a:rPr>
              <a:t>11</a:t>
            </a:r>
            <a:r>
              <a:rPr lang="es-MX" dirty="0" smtClean="0">
                <a:latin typeface="Gill Sans Ultra Bold" pitchFamily="34" charset="0"/>
              </a:rPr>
              <a:t>:</a:t>
            </a:r>
            <a:endParaRPr lang="es-MX" dirty="0" smtClean="0">
              <a:latin typeface="Gill Sans Ultra Bold" pitchFamily="34" charset="0"/>
            </a:endParaRP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Reflexive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pronouns</a:t>
            </a:r>
            <a:endParaRPr lang="es-MX" dirty="0">
              <a:latin typeface="Gill Sans Ultra Bold" pitchFamily="34" charset="0"/>
            </a:endParaRPr>
          </a:p>
        </p:txBody>
      </p:sp>
      <p:pic>
        <p:nvPicPr>
          <p:cNvPr id="15" name="Picture 10" descr="Résultats de recherche d'images pour « Lock png »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779912" y="4869160"/>
            <a:ext cx="1671886" cy="167188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683568" y="3861048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9912" y="378904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6093296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20272" y="378904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 err="1" smtClean="0">
                <a:latin typeface="Gill Sans Ultra Bold" pitchFamily="34" charset="0"/>
              </a:rPr>
              <a:t>Select</a:t>
            </a:r>
            <a:r>
              <a:rPr lang="es-MX" sz="4000" dirty="0" smtClean="0">
                <a:latin typeface="Gill Sans Ultra Bold" pitchFamily="34" charset="0"/>
              </a:rPr>
              <a:t> </a:t>
            </a:r>
            <a:r>
              <a:rPr lang="es-MX" sz="4000" dirty="0" err="1" smtClean="0">
                <a:latin typeface="Gill Sans Ultra Bold" pitchFamily="34" charset="0"/>
              </a:rPr>
              <a:t>Challenge</a:t>
            </a:r>
            <a:endParaRPr lang="es-MX" sz="4000" dirty="0">
              <a:latin typeface="Gill Sans Ultra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uario\Documents\CIRKUITS\VIDEO GAME\Art\Background elements (110 assets)\Samples\colored_des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1452563"/>
            <a:ext cx="9753600" cy="97631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latin typeface="Gill Sans Ultra Bold" pitchFamily="34" charset="0"/>
              </a:rPr>
              <a:t>Select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Challenge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1403648" y="1916832"/>
            <a:ext cx="2448272" cy="1944216"/>
          </a:xfrm>
          <a:prstGeom prst="wedgeEllipseCallout">
            <a:avLst>
              <a:gd name="adj1" fmla="val 35756"/>
              <a:gd name="adj2" fmla="val 56045"/>
            </a:avLst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>
                <a:latin typeface="Gill Sans Ultra Bold" pitchFamily="34" charset="0"/>
              </a:rPr>
              <a:t>Level</a:t>
            </a:r>
            <a:r>
              <a:rPr lang="es-MX" dirty="0" smtClean="0">
                <a:latin typeface="Gill Sans Ultra Bold" pitchFamily="34" charset="0"/>
              </a:rPr>
              <a:t> 1:</a:t>
            </a:r>
          </a:p>
          <a:p>
            <a:pPr algn="ctr"/>
            <a:r>
              <a:rPr lang="es-MX" dirty="0" err="1" smtClean="0">
                <a:latin typeface="Gill Sans Ultra Bold" pitchFamily="34" charset="0"/>
              </a:rPr>
              <a:t>To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be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1907704" y="3212976"/>
            <a:ext cx="360040" cy="28803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5-Point Star 14"/>
          <p:cNvSpPr/>
          <p:nvPr/>
        </p:nvSpPr>
        <p:spPr>
          <a:xfrm>
            <a:off x="2483768" y="3212976"/>
            <a:ext cx="360040" cy="28803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5-Point Star 15"/>
          <p:cNvSpPr/>
          <p:nvPr/>
        </p:nvSpPr>
        <p:spPr>
          <a:xfrm>
            <a:off x="2987824" y="3212976"/>
            <a:ext cx="360040" cy="288032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extBox 20"/>
          <p:cNvSpPr txBox="1"/>
          <p:nvPr/>
        </p:nvSpPr>
        <p:spPr>
          <a:xfrm>
            <a:off x="4355976" y="5229200"/>
            <a:ext cx="165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Watch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1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instructional</a:t>
            </a:r>
            <a:r>
              <a:rPr lang="es-MX" sz="11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video </a:t>
            </a:r>
            <a:endParaRPr lang="es-MX" sz="11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07904" y="3429000"/>
            <a:ext cx="2952328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36000" rIns="900000" rtlCol="0" anchor="ctr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s-MX" u="sng" dirty="0" smtClean="0">
                <a:solidFill>
                  <a:schemeClr val="tx2"/>
                </a:solidFill>
                <a:latin typeface="Gill Sans Ultra Bold" pitchFamily="34" charset="0"/>
              </a:rPr>
              <a:t>4 </a:t>
            </a:r>
            <a:r>
              <a:rPr lang="es-MX" u="sng" dirty="0" err="1" smtClean="0">
                <a:solidFill>
                  <a:schemeClr val="tx2"/>
                </a:solidFill>
                <a:latin typeface="Gill Sans Ultra Bold" pitchFamily="34" charset="0"/>
              </a:rPr>
              <a:t>seconds</a:t>
            </a:r>
            <a:endParaRPr lang="es-MX" u="sng" dirty="0" smtClean="0">
              <a:solidFill>
                <a:schemeClr val="tx2"/>
              </a:solidFill>
              <a:latin typeface="Gill Sans Ultra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u="sng" dirty="0" smtClean="0">
                <a:solidFill>
                  <a:schemeClr val="tx2"/>
                </a:solidFill>
                <a:latin typeface="Gill Sans Ultra Bold" pitchFamily="34" charset="0"/>
              </a:rPr>
              <a:t>3 </a:t>
            </a:r>
            <a:r>
              <a:rPr lang="es-MX" u="sng" dirty="0" err="1" smtClean="0">
                <a:solidFill>
                  <a:schemeClr val="tx2"/>
                </a:solidFill>
                <a:latin typeface="Gill Sans Ultra Bold" pitchFamily="34" charset="0"/>
              </a:rPr>
              <a:t>seconds</a:t>
            </a:r>
            <a:endParaRPr lang="es-MX" u="sng" dirty="0" smtClean="0">
              <a:solidFill>
                <a:schemeClr val="tx2"/>
              </a:solidFill>
              <a:latin typeface="Gill Sans Ultra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u="sng" dirty="0" smtClean="0">
                <a:solidFill>
                  <a:schemeClr val="tx2"/>
                </a:solidFill>
                <a:latin typeface="Gill Sans Ultra Bold" pitchFamily="34" charset="0"/>
              </a:rPr>
              <a:t>2 </a:t>
            </a:r>
            <a:r>
              <a:rPr lang="es-MX" u="sng" dirty="0" err="1" smtClean="0">
                <a:solidFill>
                  <a:schemeClr val="tx2"/>
                </a:solidFill>
                <a:latin typeface="Gill Sans Ultra Bold" pitchFamily="34" charset="0"/>
              </a:rPr>
              <a:t>seconds</a:t>
            </a:r>
            <a:endParaRPr lang="es-MX" u="sng" dirty="0" smtClean="0">
              <a:solidFill>
                <a:schemeClr val="tx2"/>
              </a:solidFill>
              <a:latin typeface="Gill Sans Ultra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u="sng" dirty="0" smtClean="0">
                <a:solidFill>
                  <a:schemeClr val="tx2"/>
                </a:solidFill>
                <a:latin typeface="Gill Sans Ultra Bold" pitchFamily="34" charset="0"/>
              </a:rPr>
              <a:t>1 </a:t>
            </a:r>
            <a:r>
              <a:rPr lang="es-MX" u="sng" dirty="0" err="1" smtClean="0">
                <a:solidFill>
                  <a:schemeClr val="tx2"/>
                </a:solidFill>
                <a:latin typeface="Gill Sans Ultra Bold" pitchFamily="34" charset="0"/>
              </a:rPr>
              <a:t>second</a:t>
            </a:r>
            <a:endParaRPr lang="es-MX" u="sng" dirty="0" smtClean="0">
              <a:solidFill>
                <a:schemeClr val="tx2"/>
              </a:solidFill>
              <a:latin typeface="Gill Sans Ultra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MX" u="sng" dirty="0" smtClean="0">
                <a:solidFill>
                  <a:schemeClr val="tx2"/>
                </a:solidFill>
                <a:latin typeface="Gill Sans Ultra Bold" pitchFamily="34" charset="0"/>
              </a:rPr>
              <a:t>Picture </a:t>
            </a:r>
            <a:r>
              <a:rPr lang="es-MX" u="sng" dirty="0" err="1" smtClean="0">
                <a:solidFill>
                  <a:schemeClr val="tx2"/>
                </a:solidFill>
                <a:latin typeface="Gill Sans Ultra Bold" pitchFamily="34" charset="0"/>
              </a:rPr>
              <a:t>description</a:t>
            </a:r>
            <a:r>
              <a:rPr lang="es-MX" u="sng" dirty="0" smtClean="0">
                <a:solidFill>
                  <a:schemeClr val="tx2"/>
                </a:solidFill>
                <a:latin typeface="Gill Sans Ultra Bold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es-MX" dirty="0" err="1" smtClean="0">
                <a:latin typeface="Gill Sans Ultra Bold" pitchFamily="34" charset="0"/>
              </a:rPr>
              <a:t>Get</a:t>
            </a:r>
            <a:r>
              <a:rPr lang="es-MX" dirty="0" smtClean="0">
                <a:latin typeface="Gill Sans Ultra Bold" pitchFamily="34" charset="0"/>
              </a:rPr>
              <a:t> </a:t>
            </a:r>
            <a:r>
              <a:rPr lang="es-MX" dirty="0" err="1" smtClean="0">
                <a:latin typeface="Gill Sans Ultra Bold" pitchFamily="34" charset="0"/>
              </a:rPr>
              <a:t>ready</a:t>
            </a:r>
            <a:endParaRPr lang="es-MX" dirty="0">
              <a:latin typeface="Gill Sans Ul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MX" sz="9600" dirty="0" smtClean="0">
              <a:latin typeface="Gill Sans Ultra Bold" pitchFamily="34" charset="0"/>
            </a:endParaRPr>
          </a:p>
          <a:p>
            <a:pPr algn="ctr">
              <a:buNone/>
            </a:pPr>
            <a:r>
              <a:rPr lang="es-MX" sz="12000" dirty="0" smtClean="0">
                <a:latin typeface="Gill Sans Ultra Bold" pitchFamily="34" charset="0"/>
              </a:rPr>
              <a:t>3</a:t>
            </a:r>
            <a:endParaRPr lang="es-MX" sz="12000" dirty="0">
              <a:latin typeface="Gill Sans Ultra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l-portraits-0814-05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466635"/>
            <a:ext cx="2700409" cy="3914693"/>
          </a:xfrm>
          <a:prstGeom prst="rect">
            <a:avLst/>
          </a:prstGeom>
        </p:spPr>
      </p:pic>
      <p:pic>
        <p:nvPicPr>
          <p:cNvPr id="4" name="Picture 3" descr="cal-portraits-0814-0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619672" y="4010370"/>
            <a:ext cx="2582417" cy="2442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-243408"/>
            <a:ext cx="12698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600" dirty="0" smtClean="0">
                <a:latin typeface="Brush Script MT" pitchFamily="66" charset="0"/>
              </a:rPr>
              <a:t>_</a:t>
            </a:r>
            <a:endParaRPr lang="es-MX" sz="16600" dirty="0">
              <a:latin typeface="Brush Script MT" pitchFamily="66" charset="0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-portraits-0814-0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420888"/>
            <a:ext cx="3838903" cy="37838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95936" y="620688"/>
            <a:ext cx="10054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9600" dirty="0" smtClean="0">
                <a:latin typeface="Brush Script MT" pitchFamily="66" charset="0"/>
              </a:rPr>
              <a:t>+</a:t>
            </a:r>
            <a:endParaRPr lang="es-MX" sz="9600" dirty="0">
              <a:latin typeface="Brush Script MT" pitchFamily="66" charset="0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-portraits-0814-0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276872"/>
            <a:ext cx="4295488" cy="3960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960" y="188640"/>
            <a:ext cx="87235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600" dirty="0" smtClean="0">
                <a:latin typeface="Brush Script MT" pitchFamily="66" charset="0"/>
              </a:rPr>
              <a:t>?</a:t>
            </a:r>
            <a:endParaRPr lang="es-MX" sz="16600" dirty="0">
              <a:latin typeface="Brush Script MT" pitchFamily="66" charset="0"/>
            </a:endParaRPr>
          </a:p>
        </p:txBody>
      </p:sp>
    </p:spTree>
  </p:cSld>
  <p:clrMapOvr>
    <a:masterClrMapping/>
  </p:clrMapOvr>
  <p:transition advTm="7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283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Level outline</vt:lpstr>
      <vt:lpstr>Select Challenge</vt:lpstr>
      <vt:lpstr>Select Challenge</vt:lpstr>
      <vt:lpstr>Select Challenge</vt:lpstr>
      <vt:lpstr>Get ready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X Dashboard</dc:title>
  <dc:creator>Usuario</dc:creator>
  <cp:lastModifiedBy>Usuario</cp:lastModifiedBy>
  <cp:revision>4</cp:revision>
  <dcterms:created xsi:type="dcterms:W3CDTF">2019-10-31T15:56:26Z</dcterms:created>
  <dcterms:modified xsi:type="dcterms:W3CDTF">2019-11-05T17:50:59Z</dcterms:modified>
</cp:coreProperties>
</file>