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51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7" Type="http://schemas.openxmlformats.org/officeDocument/2006/relationships/image" Target="../media/image87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9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openxmlformats.org/officeDocument/2006/relationships/image" Target="../media/image88.png"/><Relationship Id="rId7" Type="http://schemas.openxmlformats.org/officeDocument/2006/relationships/image" Target="../media/image90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7.png"/><Relationship Id="rId5" Type="http://schemas.openxmlformats.org/officeDocument/2006/relationships/image" Target="../media/image89.png"/><Relationship Id="rId4" Type="http://schemas.openxmlformats.org/officeDocument/2006/relationships/image" Target="../media/image7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7" Type="http://schemas.openxmlformats.org/officeDocument/2006/relationships/image" Target="../media/image96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5.png"/><Relationship Id="rId5" Type="http://schemas.openxmlformats.org/officeDocument/2006/relationships/image" Target="../media/image4.png"/><Relationship Id="rId4" Type="http://schemas.openxmlformats.org/officeDocument/2006/relationships/image" Target="../media/image9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3" Type="http://schemas.openxmlformats.org/officeDocument/2006/relationships/image" Target="../media/image98.png"/><Relationship Id="rId7" Type="http://schemas.openxmlformats.org/officeDocument/2006/relationships/image" Target="../media/image102.png"/><Relationship Id="rId12" Type="http://schemas.openxmlformats.org/officeDocument/2006/relationships/image" Target="../media/image107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1.png"/><Relationship Id="rId11" Type="http://schemas.openxmlformats.org/officeDocument/2006/relationships/image" Target="../media/image106.png"/><Relationship Id="rId5" Type="http://schemas.openxmlformats.org/officeDocument/2006/relationships/image" Target="../media/image100.png"/><Relationship Id="rId10" Type="http://schemas.openxmlformats.org/officeDocument/2006/relationships/image" Target="../media/image105.png"/><Relationship Id="rId4" Type="http://schemas.openxmlformats.org/officeDocument/2006/relationships/image" Target="../media/image99.png"/><Relationship Id="rId9" Type="http://schemas.openxmlformats.org/officeDocument/2006/relationships/image" Target="../media/image10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3" Type="http://schemas.openxmlformats.org/officeDocument/2006/relationships/image" Target="../media/image109.png"/><Relationship Id="rId7" Type="http://schemas.openxmlformats.org/officeDocument/2006/relationships/image" Target="../media/image102.png"/><Relationship Id="rId12" Type="http://schemas.openxmlformats.org/officeDocument/2006/relationships/image" Target="../media/image116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1.png"/><Relationship Id="rId11" Type="http://schemas.openxmlformats.org/officeDocument/2006/relationships/image" Target="../media/image115.png"/><Relationship Id="rId5" Type="http://schemas.openxmlformats.org/officeDocument/2006/relationships/image" Target="../media/image111.png"/><Relationship Id="rId10" Type="http://schemas.openxmlformats.org/officeDocument/2006/relationships/image" Target="../media/image114.png"/><Relationship Id="rId4" Type="http://schemas.openxmlformats.org/officeDocument/2006/relationships/image" Target="../media/image110.png"/><Relationship Id="rId9" Type="http://schemas.openxmlformats.org/officeDocument/2006/relationships/image" Target="../media/image1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png"/><Relationship Id="rId3" Type="http://schemas.openxmlformats.org/officeDocument/2006/relationships/image" Target="../media/image2.png"/><Relationship Id="rId7" Type="http://schemas.openxmlformats.org/officeDocument/2006/relationships/image" Target="../media/image1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3.png"/><Relationship Id="rId5" Type="http://schemas.openxmlformats.org/officeDocument/2006/relationships/image" Target="../media/image4.png"/><Relationship Id="rId10" Type="http://schemas.openxmlformats.org/officeDocument/2006/relationships/image" Target="../media/image127.png"/><Relationship Id="rId4" Type="http://schemas.openxmlformats.org/officeDocument/2006/relationships/image" Target="../media/image122.png"/><Relationship Id="rId9" Type="http://schemas.openxmlformats.org/officeDocument/2006/relationships/image" Target="../media/image1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18" Type="http://schemas.openxmlformats.org/officeDocument/2006/relationships/image" Target="../media/image34.png"/><Relationship Id="rId3" Type="http://schemas.openxmlformats.org/officeDocument/2006/relationships/image" Target="../media/image19.png"/><Relationship Id="rId21" Type="http://schemas.openxmlformats.org/officeDocument/2006/relationships/image" Target="../media/image37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17" Type="http://schemas.openxmlformats.org/officeDocument/2006/relationships/image" Target="../media/image33.png"/><Relationship Id="rId25" Type="http://schemas.openxmlformats.org/officeDocument/2006/relationships/image" Target="../media/image41.png"/><Relationship Id="rId2" Type="http://schemas.openxmlformats.org/officeDocument/2006/relationships/image" Target="../media/image18.png"/><Relationship Id="rId16" Type="http://schemas.openxmlformats.org/officeDocument/2006/relationships/image" Target="../media/image32.png"/><Relationship Id="rId20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24" Type="http://schemas.openxmlformats.org/officeDocument/2006/relationships/image" Target="../media/image40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23" Type="http://schemas.openxmlformats.org/officeDocument/2006/relationships/image" Target="../media/image39.png"/><Relationship Id="rId10" Type="http://schemas.openxmlformats.org/officeDocument/2006/relationships/image" Target="../media/image26.png"/><Relationship Id="rId19" Type="http://schemas.openxmlformats.org/officeDocument/2006/relationships/image" Target="../media/image35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Relationship Id="rId22" Type="http://schemas.openxmlformats.org/officeDocument/2006/relationships/image" Target="../media/image3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60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12" Type="http://schemas.openxmlformats.org/officeDocument/2006/relationships/image" Target="../media/image59.png"/><Relationship Id="rId2" Type="http://schemas.openxmlformats.org/officeDocument/2006/relationships/image" Target="../media/image49.png"/><Relationship Id="rId16" Type="http://schemas.openxmlformats.org/officeDocument/2006/relationships/image" Target="../media/image6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png"/><Relationship Id="rId11" Type="http://schemas.openxmlformats.org/officeDocument/2006/relationships/image" Target="../media/image58.png"/><Relationship Id="rId5" Type="http://schemas.openxmlformats.org/officeDocument/2006/relationships/image" Target="../media/image52.png"/><Relationship Id="rId15" Type="http://schemas.openxmlformats.org/officeDocument/2006/relationships/image" Target="../media/image62.png"/><Relationship Id="rId10" Type="http://schemas.openxmlformats.org/officeDocument/2006/relationships/image" Target="../media/image57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Relationship Id="rId14" Type="http://schemas.openxmlformats.org/officeDocument/2006/relationships/image" Target="../media/image6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10.png"/><Relationship Id="rId7" Type="http://schemas.openxmlformats.org/officeDocument/2006/relationships/image" Target="../media/image66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65.png"/><Relationship Id="rId9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10" Type="http://schemas.openxmlformats.org/officeDocument/2006/relationships/image" Target="../media/image75.png"/><Relationship Id="rId4" Type="http://schemas.openxmlformats.org/officeDocument/2006/relationships/image" Target="../media/image69.png"/><Relationship Id="rId9" Type="http://schemas.openxmlformats.org/officeDocument/2006/relationships/image" Target="../media/image7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image" Target="../media/image77.png"/><Relationship Id="rId7" Type="http://schemas.openxmlformats.org/officeDocument/2006/relationships/image" Target="../media/image81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025818" y="2619277"/>
            <a:ext cx="4834423" cy="4834423"/>
            <a:chOff x="5025818" y="2619277"/>
            <a:chExt cx="4834423" cy="483442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25818" y="2619277"/>
              <a:ext cx="4834423" cy="483442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841652" y="1435112"/>
            <a:ext cx="7202754" cy="7202754"/>
            <a:chOff x="3841652" y="1435112"/>
            <a:chExt cx="7202754" cy="720275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41652" y="1435112"/>
              <a:ext cx="7202754" cy="720275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41824" y="2619277"/>
            <a:ext cx="4834423" cy="4834423"/>
            <a:chOff x="1341824" y="2619277"/>
            <a:chExt cx="4834423" cy="483442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41824" y="2619277"/>
              <a:ext cx="4834423" cy="483442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025818" y="2619277"/>
            <a:ext cx="4834423" cy="4834423"/>
            <a:chOff x="5025818" y="2619277"/>
            <a:chExt cx="4834423" cy="483442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25818" y="2619277"/>
              <a:ext cx="4834423" cy="4834423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458043" y="2726717"/>
            <a:ext cx="8258563" cy="2077829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5265281" y="4471726"/>
            <a:ext cx="2718193" cy="606012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4032385" y="2862300"/>
            <a:ext cx="3274296" cy="2025411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063741" y="7772146"/>
            <a:ext cx="6680832" cy="1215604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268149" y="8873223"/>
            <a:ext cx="10493322" cy="10161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532136" y="5634540"/>
            <a:ext cx="5435413" cy="3517420"/>
            <a:chOff x="5532136" y="5634540"/>
            <a:chExt cx="5435413" cy="351742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32136" y="5634540"/>
              <a:ext cx="5435413" cy="351742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777172" y="2124157"/>
            <a:ext cx="3876238" cy="5269094"/>
            <a:chOff x="11777172" y="2124157"/>
            <a:chExt cx="3876238" cy="526909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777172" y="2124157"/>
              <a:ext cx="3876238" cy="5269094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5210" y="952401"/>
            <a:ext cx="7425435" cy="1746559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51145" y="2988645"/>
            <a:ext cx="8728545" cy="204749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880720" y="1395666"/>
            <a:ext cx="327736" cy="854062"/>
            <a:chOff x="4880720" y="1395666"/>
            <a:chExt cx="327736" cy="854062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4880720" y="1395666"/>
              <a:ext cx="327735" cy="327735"/>
              <a:chOff x="4880720" y="1395666"/>
              <a:chExt cx="327735" cy="327735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4880720" y="1395666"/>
                <a:ext cx="327735" cy="327735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4880720" y="1921993"/>
              <a:ext cx="327735" cy="327735"/>
              <a:chOff x="4880720" y="1921993"/>
              <a:chExt cx="327735" cy="327735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4880720" y="1921993"/>
                <a:ext cx="327735" cy="327735"/>
              </a:xfrm>
              <a:prstGeom prst="rect">
                <a:avLst/>
              </a:prstGeom>
            </p:spPr>
          </p:pic>
        </p:grpSp>
      </p:grpSp>
      <p:grpSp>
        <p:nvGrpSpPr>
          <p:cNvPr id="1006" name="그룹 1006"/>
          <p:cNvGrpSpPr/>
          <p:nvPr/>
        </p:nvGrpSpPr>
        <p:grpSpPr>
          <a:xfrm>
            <a:off x="891181" y="2571905"/>
            <a:ext cx="6965962" cy="17048"/>
            <a:chOff x="891181" y="2571905"/>
            <a:chExt cx="6965962" cy="17048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891181" y="2571905"/>
              <a:ext cx="6965962" cy="17048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5210" y="952401"/>
            <a:ext cx="7425435" cy="174655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4523" y="2396515"/>
            <a:ext cx="10870830" cy="258157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880720" y="1395666"/>
            <a:ext cx="327736" cy="854062"/>
            <a:chOff x="4880720" y="1395666"/>
            <a:chExt cx="327736" cy="854062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4880720" y="1395666"/>
              <a:ext cx="327735" cy="327735"/>
              <a:chOff x="4880720" y="1395666"/>
              <a:chExt cx="327735" cy="327735"/>
            </a:xfrm>
          </p:grpSpPr>
          <p:pic>
            <p:nvPicPr>
              <p:cNvPr id="6" name="Object 5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4880720" y="1395666"/>
                <a:ext cx="327735" cy="327735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4880720" y="1921993"/>
              <a:ext cx="327735" cy="327735"/>
              <a:chOff x="4880720" y="1921993"/>
              <a:chExt cx="327735" cy="327735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4880720" y="1921993"/>
                <a:ext cx="327735" cy="327735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7976442" y="8878743"/>
            <a:ext cx="3069547" cy="502920"/>
            <a:chOff x="7976442" y="8878743"/>
            <a:chExt cx="3069547" cy="50292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76442" y="8878743"/>
              <a:ext cx="3069547" cy="50292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91181" y="2571905"/>
            <a:ext cx="6965962" cy="17048"/>
            <a:chOff x="891181" y="2571905"/>
            <a:chExt cx="6965962" cy="1704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891181" y="2571905"/>
              <a:ext cx="6965962" cy="1704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7857143" y="5419701"/>
            <a:ext cx="3251322" cy="3157942"/>
            <a:chOff x="7857143" y="5419701"/>
            <a:chExt cx="3251322" cy="3157942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857143" y="5419701"/>
              <a:ext cx="3251322" cy="315794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1820873" y="3482029"/>
            <a:ext cx="5283674" cy="5832967"/>
            <a:chOff x="11820873" y="3482029"/>
            <a:chExt cx="5283674" cy="5832967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820873" y="3482029"/>
              <a:ext cx="5283674" cy="5832967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185017" y="2582118"/>
            <a:ext cx="14019853" cy="7176967"/>
            <a:chOff x="3185017" y="2582118"/>
            <a:chExt cx="14019853" cy="71769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5017" y="2582118"/>
              <a:ext cx="14019853" cy="717696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3271948" y="5577166"/>
            <a:ext cx="9836145" cy="38095"/>
            <a:chOff x="-3271948" y="5577166"/>
            <a:chExt cx="9836145" cy="3809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-3271948" y="5577166"/>
              <a:ext cx="9836145" cy="3809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143201" y="1541480"/>
            <a:ext cx="7202754" cy="7202754"/>
            <a:chOff x="2143201" y="1541480"/>
            <a:chExt cx="7202754" cy="720275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43201" y="1541480"/>
              <a:ext cx="7202754" cy="720275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025818" y="2619277"/>
            <a:ext cx="4834423" cy="4834423"/>
            <a:chOff x="5025818" y="2619277"/>
            <a:chExt cx="4834423" cy="483442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25818" y="2619277"/>
              <a:ext cx="4834423" cy="483442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327367" y="2619277"/>
            <a:ext cx="4834423" cy="4834423"/>
            <a:chOff x="3327367" y="2619277"/>
            <a:chExt cx="4834423" cy="483442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27367" y="2619277"/>
              <a:ext cx="4834423" cy="483442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63626" y="485258"/>
            <a:ext cx="2326903" cy="2326903"/>
            <a:chOff x="463626" y="485258"/>
            <a:chExt cx="2326903" cy="232690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3626" y="485258"/>
              <a:ext cx="2326903" cy="2326903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34638" y="785959"/>
            <a:ext cx="11233532" cy="16883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49931" y="744103"/>
            <a:ext cx="8329290" cy="1192516"/>
            <a:chOff x="449931" y="744103"/>
            <a:chExt cx="8329290" cy="119251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9931" y="744103"/>
              <a:ext cx="8329290" cy="119251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847" y="710438"/>
            <a:ext cx="5841208" cy="139529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3003721" y="3953652"/>
            <a:ext cx="4065498" cy="5441389"/>
            <a:chOff x="13003721" y="3953652"/>
            <a:chExt cx="4065498" cy="544138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003721" y="3953652"/>
              <a:ext cx="4065498" cy="544138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966878" y="3953652"/>
            <a:ext cx="4065498" cy="5441389"/>
            <a:chOff x="3966878" y="3953652"/>
            <a:chExt cx="4065498" cy="544138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66878" y="3953652"/>
              <a:ext cx="4065498" cy="544138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110841" y="2114968"/>
            <a:ext cx="18507397" cy="145307"/>
            <a:chOff x="-110841" y="2114968"/>
            <a:chExt cx="18507397" cy="145307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110841" y="2114968"/>
              <a:ext cx="18507397" cy="145307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0362" y="4686982"/>
            <a:ext cx="994816" cy="389759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49448" y="3474399"/>
            <a:ext cx="1311317" cy="544818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8350272" y="3953652"/>
            <a:ext cx="4347162" cy="5441389"/>
            <a:chOff x="8350272" y="3953652"/>
            <a:chExt cx="4347162" cy="544138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350272" y="3953652"/>
              <a:ext cx="4347162" cy="5441389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091978" y="848978"/>
            <a:ext cx="2791048" cy="1217038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960786" y="3474394"/>
            <a:ext cx="701569" cy="544818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6332581" y="3450385"/>
            <a:ext cx="717386" cy="5448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49931" y="744103"/>
            <a:ext cx="6676441" cy="1192516"/>
            <a:chOff x="449931" y="744103"/>
            <a:chExt cx="6676441" cy="119251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9931" y="744103"/>
              <a:ext cx="6676441" cy="119251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847" y="710438"/>
            <a:ext cx="5227465" cy="139529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597941" y="3400300"/>
            <a:ext cx="4396334" cy="5884190"/>
            <a:chOff x="12597941" y="3400300"/>
            <a:chExt cx="4396334" cy="588419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597941" y="3400300"/>
              <a:ext cx="4396334" cy="588419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825710" y="3400300"/>
            <a:ext cx="4396334" cy="5884190"/>
            <a:chOff x="2825710" y="3400300"/>
            <a:chExt cx="4396334" cy="588419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25710" y="3400300"/>
              <a:ext cx="4396334" cy="588419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110841" y="2114968"/>
            <a:ext cx="18507397" cy="145307"/>
            <a:chOff x="-110841" y="2114968"/>
            <a:chExt cx="18507397" cy="145307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110841" y="2114968"/>
              <a:ext cx="18507397" cy="145307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0362" y="4686982"/>
            <a:ext cx="994816" cy="389759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834716" y="2882047"/>
            <a:ext cx="1443027" cy="634018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7565810" y="3400300"/>
            <a:ext cx="4700919" cy="5884190"/>
            <a:chOff x="7565810" y="3400300"/>
            <a:chExt cx="4700919" cy="588419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565810" y="3400300"/>
              <a:ext cx="4700919" cy="5884190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478326" y="834000"/>
            <a:ext cx="1777276" cy="1217038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470134" y="2882041"/>
            <a:ext cx="783608" cy="678913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6197691" y="2856079"/>
            <a:ext cx="788732" cy="5828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971800" y="3251171"/>
            <a:ext cx="13405257" cy="5677247"/>
            <a:chOff x="3020970" y="3256614"/>
            <a:chExt cx="13405257" cy="567724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0970" y="3256614"/>
              <a:ext cx="13405257" cy="567724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610390" y="891728"/>
            <a:ext cx="18514286" cy="398300"/>
            <a:chOff x="3610390" y="891728"/>
            <a:chExt cx="18514286" cy="39830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10390" y="891728"/>
              <a:ext cx="18514286" cy="39830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6121" y="313042"/>
            <a:ext cx="3208162" cy="15300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B8E6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61338" y="3959177"/>
            <a:ext cx="3354210" cy="257607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19208" y="933457"/>
            <a:ext cx="18689076" cy="259995"/>
            <a:chOff x="-19208" y="933457"/>
            <a:chExt cx="18689076" cy="25999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9208" y="933457"/>
              <a:ext cx="18689076" cy="25999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9133521"/>
            <a:ext cx="18689076" cy="259995"/>
            <a:chOff x="0" y="9133521"/>
            <a:chExt cx="18689076" cy="25999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9133521"/>
              <a:ext cx="18689076" cy="259995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B8E6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025818" y="2619277"/>
            <a:ext cx="4834423" cy="4834423"/>
            <a:chOff x="5025818" y="2619277"/>
            <a:chExt cx="4834423" cy="483442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25818" y="2619277"/>
              <a:ext cx="4834423" cy="483442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841652" y="1435112"/>
            <a:ext cx="7202754" cy="7202754"/>
            <a:chOff x="3841652" y="1435112"/>
            <a:chExt cx="7202754" cy="720275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41652" y="1435112"/>
              <a:ext cx="7202754" cy="720275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41824" y="2619277"/>
            <a:ext cx="4834423" cy="4834423"/>
            <a:chOff x="1341824" y="2619277"/>
            <a:chExt cx="4834423" cy="483442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41824" y="2619277"/>
              <a:ext cx="4834423" cy="483442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025818" y="2619277"/>
            <a:ext cx="4834423" cy="4834423"/>
            <a:chOff x="5025818" y="2619277"/>
            <a:chExt cx="4834423" cy="483442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25818" y="2619277"/>
              <a:ext cx="4834423" cy="4834423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520104" y="4007461"/>
            <a:ext cx="5975564" cy="2225278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681724" y="3100177"/>
            <a:ext cx="4154624" cy="4154624"/>
            <a:chOff x="1681724" y="3100177"/>
            <a:chExt cx="4154624" cy="4154624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1681724" y="3100177"/>
              <a:ext cx="4154624" cy="4154624"/>
              <a:chOff x="1681724" y="3100177"/>
              <a:chExt cx="4154624" cy="4154624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681724" y="3100177"/>
                <a:ext cx="4154624" cy="4154624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1876551" y="3295004"/>
              <a:ext cx="3764970" cy="3764970"/>
              <a:chOff x="1876551" y="3295004"/>
              <a:chExt cx="3764970" cy="3764970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876551" y="3295004"/>
                <a:ext cx="3764970" cy="3764970"/>
              </a:xfrm>
              <a:prstGeom prst="rect">
                <a:avLst/>
              </a:prstGeom>
            </p:spPr>
          </p:pic>
        </p:grpSp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490136" y="5997992"/>
            <a:ext cx="3542043" cy="946719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4762024" y="5992304"/>
            <a:ext cx="2718346" cy="8949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18732" y="3882237"/>
            <a:ext cx="6390476" cy="259995"/>
            <a:chOff x="1218732" y="3882237"/>
            <a:chExt cx="6390476" cy="25999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18732" y="3882237"/>
              <a:ext cx="6390476" cy="25999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591288" y="1541480"/>
            <a:ext cx="7202754" cy="7202754"/>
            <a:chOff x="10591288" y="1541480"/>
            <a:chExt cx="7202754" cy="720275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91288" y="1541480"/>
              <a:ext cx="7202754" cy="720275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405745" y="2725645"/>
            <a:ext cx="4834423" cy="4834423"/>
            <a:chOff x="8405745" y="2725645"/>
            <a:chExt cx="4834423" cy="483442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05745" y="2725645"/>
              <a:ext cx="4834423" cy="4834423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04966" y="2172785"/>
            <a:ext cx="3304572" cy="2024544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24780" y="4376855"/>
            <a:ext cx="2718193" cy="606012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467130" y="4127172"/>
            <a:ext cx="8193614" cy="2127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07917" y="1321170"/>
            <a:ext cx="7643373" cy="7643373"/>
            <a:chOff x="-207917" y="1321170"/>
            <a:chExt cx="7643373" cy="764337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07917" y="1321170"/>
              <a:ext cx="7643373" cy="764337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61913" y="3767329"/>
            <a:ext cx="3622094" cy="219076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142744" y="5508774"/>
            <a:ext cx="2910070" cy="259995"/>
            <a:chOff x="3142744" y="5508774"/>
            <a:chExt cx="2910070" cy="25999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42744" y="5508774"/>
              <a:ext cx="2910070" cy="259995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069988" y="2256341"/>
            <a:ext cx="6664754" cy="651781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-965921" y="2947439"/>
            <a:ext cx="3942169" cy="3942169"/>
            <a:chOff x="-965921" y="2947439"/>
            <a:chExt cx="3942169" cy="394216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965921" y="2947439"/>
              <a:ext cx="3942169" cy="3942169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9524" y="4666888"/>
            <a:ext cx="18637442" cy="5733333"/>
            <a:chOff x="-9524" y="4666888"/>
            <a:chExt cx="18637442" cy="573333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524" y="4666888"/>
              <a:ext cx="18637442" cy="573333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1120" y="843384"/>
            <a:ext cx="3924196" cy="156312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06055" y="6451919"/>
            <a:ext cx="3119257" cy="68413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281793" y="3586502"/>
            <a:ext cx="2670172" cy="2670172"/>
            <a:chOff x="6281793" y="3586502"/>
            <a:chExt cx="2670172" cy="2670172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6281793" y="3586502"/>
              <a:ext cx="2670172" cy="2670172"/>
              <a:chOff x="6281793" y="3586502"/>
              <a:chExt cx="2670172" cy="2670172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6281793" y="3586502"/>
                <a:ext cx="2670172" cy="2670172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6440203" y="3744913"/>
              <a:ext cx="2353351" cy="2353351"/>
              <a:chOff x="6440203" y="3744913"/>
              <a:chExt cx="2353351" cy="2353351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6440203" y="3744913"/>
                <a:ext cx="2353351" cy="2353351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9335783" y="3586502"/>
            <a:ext cx="2670172" cy="2670172"/>
            <a:chOff x="9335783" y="3586502"/>
            <a:chExt cx="2670172" cy="2670172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9335783" y="3586502"/>
              <a:ext cx="2670172" cy="2670172"/>
              <a:chOff x="9335783" y="3586502"/>
              <a:chExt cx="2670172" cy="2670172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9335783" y="3586502"/>
                <a:ext cx="2670172" cy="2670172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9494193" y="3744913"/>
              <a:ext cx="2353351" cy="2353351"/>
              <a:chOff x="9494193" y="3744913"/>
              <a:chExt cx="2353351" cy="2353351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9494193" y="3744913"/>
                <a:ext cx="2353351" cy="2353351"/>
              </a:xfrm>
              <a:prstGeom prst="rect">
                <a:avLst/>
              </a:prstGeom>
            </p:spPr>
          </p:pic>
        </p:grpSp>
      </p:grpSp>
      <p:grpSp>
        <p:nvGrpSpPr>
          <p:cNvPr id="1008" name="그룹 1008"/>
          <p:cNvGrpSpPr/>
          <p:nvPr/>
        </p:nvGrpSpPr>
        <p:grpSpPr>
          <a:xfrm>
            <a:off x="12427868" y="3586502"/>
            <a:ext cx="2670172" cy="2670172"/>
            <a:chOff x="12427868" y="3586502"/>
            <a:chExt cx="2670172" cy="2670172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12427868" y="3586502"/>
              <a:ext cx="2670172" cy="2670172"/>
              <a:chOff x="12427868" y="3586502"/>
              <a:chExt cx="2670172" cy="2670172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2427868" y="3586502"/>
                <a:ext cx="2670172" cy="2670172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12586279" y="3744913"/>
              <a:ext cx="2353351" cy="2353351"/>
              <a:chOff x="12586279" y="3744913"/>
              <a:chExt cx="2353351" cy="2353351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2586279" y="3744913"/>
                <a:ext cx="2353351" cy="2353351"/>
              </a:xfrm>
              <a:prstGeom prst="rect">
                <a:avLst/>
              </a:prstGeom>
            </p:spPr>
          </p:pic>
        </p:grpSp>
      </p:grpSp>
      <p:grpSp>
        <p:nvGrpSpPr>
          <p:cNvPr id="1011" name="그룹 1011"/>
          <p:cNvGrpSpPr/>
          <p:nvPr/>
        </p:nvGrpSpPr>
        <p:grpSpPr>
          <a:xfrm>
            <a:off x="15481859" y="3605550"/>
            <a:ext cx="2670172" cy="2670172"/>
            <a:chOff x="15481859" y="3605550"/>
            <a:chExt cx="2670172" cy="2670172"/>
          </a:xfrm>
        </p:grpSpPr>
        <p:grpSp>
          <p:nvGrpSpPr>
            <p:cNvPr id="1012" name="그룹 1012"/>
            <p:cNvGrpSpPr/>
            <p:nvPr/>
          </p:nvGrpSpPr>
          <p:grpSpPr>
            <a:xfrm>
              <a:off x="15481859" y="3605550"/>
              <a:ext cx="2670172" cy="2670172"/>
              <a:chOff x="15481859" y="3605550"/>
              <a:chExt cx="2670172" cy="2670172"/>
            </a:xfrm>
          </p:grpSpPr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5481859" y="3605550"/>
                <a:ext cx="2670172" cy="2670172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15640269" y="3763960"/>
              <a:ext cx="2353351" cy="2353351"/>
              <a:chOff x="15640269" y="3763960"/>
              <a:chExt cx="2353351" cy="2353351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15640269" y="3763960"/>
                <a:ext cx="2353351" cy="2353351"/>
              </a:xfrm>
              <a:prstGeom prst="rect">
                <a:avLst/>
              </a:prstGeom>
            </p:spPr>
          </p:pic>
        </p:grpSp>
      </p:grpSp>
      <p:pic>
        <p:nvPicPr>
          <p:cNvPr id="39" name="Object 3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478386" y="7361337"/>
            <a:ext cx="2206643" cy="1041453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4186919" y="1769239"/>
            <a:ext cx="7847619" cy="259995"/>
            <a:chOff x="4186919" y="1769239"/>
            <a:chExt cx="7847619" cy="259995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186919" y="1769239"/>
              <a:ext cx="7847619" cy="259995"/>
            </a:xfrm>
            <a:prstGeom prst="rect">
              <a:avLst/>
            </a:prstGeom>
          </p:spPr>
        </p:pic>
      </p:grpSp>
      <p:pic>
        <p:nvPicPr>
          <p:cNvPr id="43" name="Object 4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252322" y="6451919"/>
            <a:ext cx="3148695" cy="706895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198722" y="7486720"/>
            <a:ext cx="2466262" cy="676567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3005747" y="6451919"/>
            <a:ext cx="1524704" cy="684133"/>
          </a:xfrm>
          <a:prstGeom prst="rect">
            <a:avLst/>
          </a:prstGeom>
        </p:spPr>
      </p:pic>
      <p:pic>
        <p:nvPicPr>
          <p:cNvPr id="46" name="Object 4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1721371" y="7474063"/>
            <a:ext cx="3131500" cy="676577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4459499" y="6451919"/>
            <a:ext cx="3148685" cy="706895"/>
          </a:xfrm>
          <a:prstGeom prst="rect">
            <a:avLst/>
          </a:prstGeom>
        </p:spPr>
      </p:pic>
      <p:pic>
        <p:nvPicPr>
          <p:cNvPr id="48" name="Object 47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5256227" y="7321691"/>
            <a:ext cx="2654367" cy="1041453"/>
          </a:xfrm>
          <a:prstGeom prst="rect">
            <a:avLst/>
          </a:prstGeom>
        </p:spPr>
      </p:pic>
      <p:pic>
        <p:nvPicPr>
          <p:cNvPr id="49" name="Object 48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-869982" y="6428166"/>
            <a:ext cx="3148695" cy="706895"/>
          </a:xfrm>
          <a:prstGeom prst="rect">
            <a:avLst/>
          </a:prstGeom>
        </p:spPr>
      </p:pic>
      <p:grpSp>
        <p:nvGrpSpPr>
          <p:cNvPr id="1015" name="그룹 1015"/>
          <p:cNvGrpSpPr/>
          <p:nvPr/>
        </p:nvGrpSpPr>
        <p:grpSpPr>
          <a:xfrm>
            <a:off x="205754" y="3562751"/>
            <a:ext cx="2670172" cy="2670172"/>
            <a:chOff x="205754" y="3562751"/>
            <a:chExt cx="2670172" cy="2670172"/>
          </a:xfrm>
        </p:grpSpPr>
        <p:grpSp>
          <p:nvGrpSpPr>
            <p:cNvPr id="1016" name="그룹 1016"/>
            <p:cNvGrpSpPr/>
            <p:nvPr/>
          </p:nvGrpSpPr>
          <p:grpSpPr>
            <a:xfrm>
              <a:off x="205754" y="3562751"/>
              <a:ext cx="2670172" cy="2670172"/>
              <a:chOff x="205754" y="3562751"/>
              <a:chExt cx="2670172" cy="2670172"/>
            </a:xfrm>
          </p:grpSpPr>
          <p:pic>
            <p:nvPicPr>
              <p:cNvPr id="52" name="Object 51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05754" y="3562751"/>
                <a:ext cx="2670172" cy="2670172"/>
              </a:xfrm>
              <a:prstGeom prst="rect">
                <a:avLst/>
              </a:prstGeom>
            </p:spPr>
          </p:pic>
        </p:grpSp>
        <p:grpSp>
          <p:nvGrpSpPr>
            <p:cNvPr id="1017" name="그룹 1017"/>
            <p:cNvGrpSpPr/>
            <p:nvPr/>
          </p:nvGrpSpPr>
          <p:grpSpPr>
            <a:xfrm>
              <a:off x="364165" y="3721162"/>
              <a:ext cx="2353351" cy="2353351"/>
              <a:chOff x="364165" y="3721162"/>
              <a:chExt cx="2353351" cy="2353351"/>
            </a:xfrm>
          </p:grpSpPr>
          <p:pic>
            <p:nvPicPr>
              <p:cNvPr id="55" name="Object 54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364165" y="3721162"/>
                <a:ext cx="2353351" cy="2353351"/>
              </a:xfrm>
              <a:prstGeom prst="rect">
                <a:avLst/>
              </a:prstGeom>
            </p:spPr>
          </p:pic>
        </p:grpSp>
      </p:grpSp>
      <p:grpSp>
        <p:nvGrpSpPr>
          <p:cNvPr id="1018" name="그룹 1018"/>
          <p:cNvGrpSpPr/>
          <p:nvPr/>
        </p:nvGrpSpPr>
        <p:grpSpPr>
          <a:xfrm>
            <a:off x="3278792" y="3638942"/>
            <a:ext cx="2670172" cy="2670172"/>
            <a:chOff x="3278792" y="3638942"/>
            <a:chExt cx="2670172" cy="2670172"/>
          </a:xfrm>
        </p:grpSpPr>
        <p:grpSp>
          <p:nvGrpSpPr>
            <p:cNvPr id="1019" name="그룹 1019"/>
            <p:cNvGrpSpPr/>
            <p:nvPr/>
          </p:nvGrpSpPr>
          <p:grpSpPr>
            <a:xfrm>
              <a:off x="3278792" y="3638942"/>
              <a:ext cx="2670172" cy="2670172"/>
              <a:chOff x="3278792" y="3638942"/>
              <a:chExt cx="2670172" cy="2670172"/>
            </a:xfrm>
          </p:grpSpPr>
          <p:pic>
            <p:nvPicPr>
              <p:cNvPr id="60" name="Object 59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3278792" y="3638942"/>
                <a:ext cx="2670172" cy="2670172"/>
              </a:xfrm>
              <a:prstGeom prst="rect">
                <a:avLst/>
              </a:prstGeom>
            </p:spPr>
          </p:pic>
        </p:grpSp>
        <p:grpSp>
          <p:nvGrpSpPr>
            <p:cNvPr id="1020" name="그룹 1020"/>
            <p:cNvGrpSpPr/>
            <p:nvPr/>
          </p:nvGrpSpPr>
          <p:grpSpPr>
            <a:xfrm>
              <a:off x="3437203" y="3797352"/>
              <a:ext cx="2353351" cy="2353351"/>
              <a:chOff x="3437203" y="3797352"/>
              <a:chExt cx="2353351" cy="2353351"/>
            </a:xfrm>
          </p:grpSpPr>
          <p:pic>
            <p:nvPicPr>
              <p:cNvPr id="63" name="Object 62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3437203" y="3797352"/>
                <a:ext cx="2353351" cy="2353351"/>
              </a:xfrm>
              <a:prstGeom prst="rect">
                <a:avLst/>
              </a:prstGeom>
            </p:spPr>
          </p:pic>
        </p:grpSp>
      </p:grpSp>
      <p:pic>
        <p:nvPicPr>
          <p:cNvPr id="66" name="Object 65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223980" y="7329689"/>
            <a:ext cx="2586328" cy="1029433"/>
          </a:xfrm>
          <a:prstGeom prst="rect">
            <a:avLst/>
          </a:prstGeom>
        </p:spPr>
      </p:pic>
      <p:pic>
        <p:nvPicPr>
          <p:cNvPr id="67" name="Object 66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2195331" y="6466262"/>
            <a:ext cx="3119257" cy="684133"/>
          </a:xfrm>
          <a:prstGeom prst="rect">
            <a:avLst/>
          </a:prstGeom>
        </p:spPr>
      </p:pic>
      <p:pic>
        <p:nvPicPr>
          <p:cNvPr id="68" name="Object 67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3383428" y="7356651"/>
            <a:ext cx="2463053" cy="1041053"/>
          </a:xfrm>
          <a:prstGeom prst="rect">
            <a:avLst/>
          </a:prstGeom>
        </p:spPr>
      </p:pic>
      <p:grpSp>
        <p:nvGrpSpPr>
          <p:cNvPr id="1021" name="그룹 1021"/>
          <p:cNvGrpSpPr/>
          <p:nvPr/>
        </p:nvGrpSpPr>
        <p:grpSpPr>
          <a:xfrm>
            <a:off x="1026394" y="2643324"/>
            <a:ext cx="1028893" cy="1028893"/>
            <a:chOff x="1026394" y="2643324"/>
            <a:chExt cx="1028893" cy="1028893"/>
          </a:xfrm>
        </p:grpSpPr>
        <p:pic>
          <p:nvPicPr>
            <p:cNvPr id="70" name="Object 69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026394" y="2643324"/>
              <a:ext cx="1028893" cy="1028893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28571" y="800639"/>
            <a:ext cx="18514286" cy="1385406"/>
            <a:chOff x="-228571" y="800639"/>
            <a:chExt cx="18514286" cy="138540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28571" y="800639"/>
              <a:ext cx="18514286" cy="138540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524639" y="779013"/>
            <a:ext cx="5432917" cy="151050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219889" y="8800199"/>
            <a:ext cx="11629067" cy="79513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96959" y="6684527"/>
            <a:ext cx="7517391" cy="938208"/>
            <a:chOff x="596959" y="6684527"/>
            <a:chExt cx="7517391" cy="93820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96959" y="6684527"/>
              <a:ext cx="7517391" cy="93820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54102" y="3377337"/>
            <a:ext cx="7960724" cy="1727425"/>
            <a:chOff x="654102" y="3377337"/>
            <a:chExt cx="7960724" cy="172742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54102" y="3377337"/>
              <a:ext cx="7960724" cy="172742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35054" y="5801976"/>
            <a:ext cx="9075336" cy="653732"/>
            <a:chOff x="635054" y="5801976"/>
            <a:chExt cx="9075336" cy="65373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35054" y="5801976"/>
              <a:ext cx="9075336" cy="65373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850221" y="4066030"/>
            <a:ext cx="7588178" cy="3433798"/>
            <a:chOff x="9850221" y="4066030"/>
            <a:chExt cx="7588178" cy="343379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850221" y="4066030"/>
              <a:ext cx="7588178" cy="3433798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459550" y="-311688"/>
            <a:ext cx="10883307" cy="11619048"/>
            <a:chOff x="7459550" y="-311688"/>
            <a:chExt cx="10883307" cy="1161904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59550" y="-311688"/>
              <a:ext cx="10883307" cy="116190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71572" y="3295037"/>
            <a:ext cx="3752783" cy="3752783"/>
            <a:chOff x="571572" y="3295037"/>
            <a:chExt cx="3752783" cy="375278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1572" y="3295037"/>
              <a:ext cx="3752783" cy="3752783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02651" y="4217566"/>
            <a:ext cx="5111831" cy="202305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035905" y="2503787"/>
            <a:ext cx="10249810" cy="883641"/>
            <a:chOff x="8035905" y="2503787"/>
            <a:chExt cx="10249810" cy="88364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73049" y="2739040"/>
              <a:ext cx="9997460" cy="792041"/>
            </a:xfrm>
            <a:prstGeom prst="rect">
              <a:avLst/>
            </a:prstGeom>
          </p:spPr>
        </p:pic>
        <p:grpSp>
          <p:nvGrpSpPr>
            <p:cNvPr id="1004" name="그룹 1004"/>
            <p:cNvGrpSpPr/>
            <p:nvPr/>
          </p:nvGrpSpPr>
          <p:grpSpPr>
            <a:xfrm>
              <a:off x="15762153" y="2503787"/>
              <a:ext cx="615265" cy="615265"/>
              <a:chOff x="15762153" y="2503787"/>
              <a:chExt cx="615265" cy="615265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5762153" y="2503787"/>
                <a:ext cx="615265" cy="615265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8035905" y="5285686"/>
            <a:ext cx="10249810" cy="624726"/>
            <a:chOff x="8035905" y="5285686"/>
            <a:chExt cx="10249810" cy="624726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14287948" y="5348507"/>
              <a:ext cx="560341" cy="560341"/>
              <a:chOff x="14287948" y="5348507"/>
              <a:chExt cx="560341" cy="560341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4287948" y="5348507"/>
                <a:ext cx="560341" cy="560341"/>
              </a:xfrm>
              <a:prstGeom prst="rect">
                <a:avLst/>
              </a:prstGeom>
            </p:spPr>
          </p:pic>
        </p:grpSp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961430" y="5222830"/>
              <a:ext cx="8712822" cy="71874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8035905" y="3922271"/>
            <a:ext cx="10249810" cy="828571"/>
            <a:chOff x="8035905" y="3922271"/>
            <a:chExt cx="10249810" cy="828571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10564743" y="3922271"/>
              <a:ext cx="821071" cy="821071"/>
              <a:chOff x="10564743" y="3922271"/>
              <a:chExt cx="821071" cy="821071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0564743" y="3922271"/>
                <a:ext cx="821071" cy="821071"/>
              </a:xfrm>
              <a:prstGeom prst="rect">
                <a:avLst/>
              </a:prstGeom>
            </p:spPr>
          </p:pic>
        </p:grpSp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970954" y="4057314"/>
              <a:ext cx="6364603" cy="792041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8035905" y="6445255"/>
            <a:ext cx="10249810" cy="587096"/>
            <a:chOff x="8035905" y="6445255"/>
            <a:chExt cx="10249810" cy="587096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13526043" y="6499017"/>
              <a:ext cx="531770" cy="531770"/>
              <a:chOff x="13526043" y="6499017"/>
              <a:chExt cx="531770" cy="531770"/>
            </a:xfrm>
          </p:grpSpPr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3526043" y="6499017"/>
                <a:ext cx="531770" cy="531770"/>
              </a:xfrm>
              <a:prstGeom prst="rect">
                <a:avLst/>
              </a:prstGeom>
            </p:spPr>
          </p:pic>
        </p:grpSp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970954" y="6382400"/>
              <a:ext cx="8196822" cy="792031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195582" y="3349563"/>
            <a:ext cx="3673414" cy="703642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8195582" y="4564538"/>
            <a:ext cx="6676919" cy="703642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8195582" y="5779513"/>
            <a:ext cx="5260252" cy="703642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8195582" y="6994487"/>
            <a:ext cx="5096614" cy="7036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37784" y="4087436"/>
            <a:ext cx="6436719" cy="175530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18732" y="3882237"/>
            <a:ext cx="6390476" cy="259995"/>
            <a:chOff x="1218732" y="3882237"/>
            <a:chExt cx="6390476" cy="25999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8732" y="3882237"/>
              <a:ext cx="6390476" cy="259995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62772" y="5671347"/>
            <a:ext cx="1878519" cy="75823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591288" y="1541480"/>
            <a:ext cx="7202754" cy="7202754"/>
            <a:chOff x="10591288" y="1541480"/>
            <a:chExt cx="7202754" cy="720275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591288" y="1541480"/>
              <a:ext cx="7202754" cy="720275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405745" y="2725645"/>
            <a:ext cx="4834423" cy="4834423"/>
            <a:chOff x="8405745" y="2725645"/>
            <a:chExt cx="4834423" cy="483442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405745" y="2725645"/>
              <a:ext cx="4834423" cy="483442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611712" y="2668273"/>
            <a:ext cx="5161905" cy="5161905"/>
            <a:chOff x="11611712" y="2668273"/>
            <a:chExt cx="5161905" cy="5161905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1611712" y="2668273"/>
              <a:ext cx="5161905" cy="5161905"/>
              <a:chOff x="11611712" y="2668273"/>
              <a:chExt cx="5161905" cy="5161905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1611712" y="2668273"/>
                <a:ext cx="5161905" cy="5161905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1853775" y="2910336"/>
              <a:ext cx="4677780" cy="4677780"/>
              <a:chOff x="11853775" y="2910336"/>
              <a:chExt cx="4677780" cy="4677780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1853775" y="2910336"/>
                <a:ext cx="4677780" cy="4677780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11775453" y="2832014"/>
            <a:ext cx="4834423" cy="4834423"/>
            <a:chOff x="11775453" y="2832014"/>
            <a:chExt cx="4834423" cy="4834423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775453" y="2832014"/>
              <a:ext cx="4834423" cy="4834423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826850" y="2619277"/>
            <a:ext cx="4834423" cy="4834423"/>
            <a:chOff x="12826850" y="2619277"/>
            <a:chExt cx="4834423" cy="483442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26850" y="2619277"/>
              <a:ext cx="4834423" cy="483442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41993" y="948826"/>
            <a:ext cx="10954714" cy="5252763"/>
            <a:chOff x="1441993" y="948826"/>
            <a:chExt cx="10954714" cy="525276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9382" y="886215"/>
              <a:ext cx="11059394" cy="5509471"/>
            </a:xfrm>
            <a:prstGeom prst="rect">
              <a:avLst/>
            </a:prstGeom>
          </p:spPr>
        </p:pic>
        <p:grpSp>
          <p:nvGrpSpPr>
            <p:cNvPr id="1003" name="그룹 1003"/>
            <p:cNvGrpSpPr/>
            <p:nvPr/>
          </p:nvGrpSpPr>
          <p:grpSpPr>
            <a:xfrm>
              <a:off x="2619037" y="1657841"/>
              <a:ext cx="378611" cy="483413"/>
              <a:chOff x="2619037" y="1657841"/>
              <a:chExt cx="378611" cy="483413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619037" y="1657841"/>
                <a:ext cx="378611" cy="483413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8593097" y="2335730"/>
              <a:ext cx="475338" cy="475338"/>
              <a:chOff x="8593097" y="2335730"/>
              <a:chExt cx="475338" cy="475338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8593097" y="2335730"/>
                <a:ext cx="475338" cy="475338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9870095" y="4316780"/>
              <a:ext cx="485148" cy="485148"/>
              <a:chOff x="9870095" y="4316780"/>
              <a:chExt cx="485148" cy="485148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9870095" y="4316780"/>
                <a:ext cx="485148" cy="485148"/>
              </a:xfrm>
              <a:prstGeom prst="rect">
                <a:avLst/>
              </a:prstGeom>
            </p:spPr>
          </p:pic>
        </p:grpSp>
      </p:grpSp>
      <p:grpSp>
        <p:nvGrpSpPr>
          <p:cNvPr id="1006" name="그룹 1006"/>
          <p:cNvGrpSpPr/>
          <p:nvPr/>
        </p:nvGrpSpPr>
        <p:grpSpPr>
          <a:xfrm>
            <a:off x="11752234" y="3575207"/>
            <a:ext cx="6171429" cy="6171429"/>
            <a:chOff x="11752234" y="3575207"/>
            <a:chExt cx="6171429" cy="617142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752234" y="3575207"/>
              <a:ext cx="6171429" cy="617142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1414889" y="7531244"/>
            <a:ext cx="1790476" cy="1011315"/>
            <a:chOff x="11414889" y="7531244"/>
            <a:chExt cx="1790476" cy="1011315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11414889" y="7531244"/>
              <a:ext cx="1790476" cy="1011315"/>
              <a:chOff x="11414889" y="7531244"/>
              <a:chExt cx="1790476" cy="1011315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 rot="10800000">
                <a:off x="11414889" y="7531244"/>
                <a:ext cx="1790476" cy="1011315"/>
              </a:xfrm>
              <a:prstGeom prst="rect">
                <a:avLst/>
              </a:prstGeom>
            </p:spPr>
          </p:pic>
        </p:grpSp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687815" y="7885757"/>
              <a:ext cx="1137052" cy="64002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0" y="465925"/>
            <a:ext cx="18689076" cy="259995"/>
            <a:chOff x="0" y="465925"/>
            <a:chExt cx="18689076" cy="25999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0" y="465925"/>
              <a:ext cx="18689076" cy="259995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-19208" y="9547374"/>
            <a:ext cx="18689076" cy="259995"/>
            <a:chOff x="-19208" y="9547374"/>
            <a:chExt cx="18689076" cy="259995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-19208" y="9547374"/>
              <a:ext cx="18689076" cy="259995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8310599" y="1728616"/>
            <a:ext cx="18689076" cy="259995"/>
            <a:chOff x="8310599" y="1728616"/>
            <a:chExt cx="18689076" cy="259995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5400000">
              <a:off x="8310599" y="1728616"/>
              <a:ext cx="18689076" cy="259995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-8781895" y="2939698"/>
            <a:ext cx="18689076" cy="259995"/>
            <a:chOff x="-8781895" y="2939698"/>
            <a:chExt cx="18689076" cy="25999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5400000">
              <a:off x="-8781895" y="2939698"/>
              <a:ext cx="18689076" cy="259995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5210" y="952401"/>
            <a:ext cx="6982721" cy="174655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91181" y="2572145"/>
            <a:ext cx="6565964" cy="16808"/>
            <a:chOff x="891181" y="2572145"/>
            <a:chExt cx="6565964" cy="1680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891181" y="2572145"/>
              <a:ext cx="6565964" cy="16808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38593" y="3020116"/>
            <a:ext cx="7339154" cy="257522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880720" y="1395666"/>
            <a:ext cx="327736" cy="854062"/>
            <a:chOff x="4880720" y="1395666"/>
            <a:chExt cx="327736" cy="854062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4880720" y="1395666"/>
              <a:ext cx="327735" cy="327735"/>
              <a:chOff x="4880720" y="1395666"/>
              <a:chExt cx="327735" cy="327735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4880720" y="1395666"/>
                <a:ext cx="327735" cy="327735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4880720" y="1921993"/>
              <a:ext cx="327735" cy="327735"/>
              <a:chOff x="4880720" y="1921993"/>
              <a:chExt cx="327735" cy="327735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4880720" y="1921993"/>
                <a:ext cx="327735" cy="327735"/>
              </a:xfrm>
              <a:prstGeom prst="rect">
                <a:avLst/>
              </a:prstGeom>
            </p:spPr>
          </p:pic>
        </p:grpSp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384929" y="4518696"/>
            <a:ext cx="3231292" cy="486054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2487927" y="1706508"/>
            <a:ext cx="3599685" cy="4367279"/>
            <a:chOff x="12487927" y="1706508"/>
            <a:chExt cx="3599685" cy="4367279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487927" y="1706508"/>
              <a:ext cx="3599685" cy="436727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880720" y="5454898"/>
            <a:ext cx="7115528" cy="3796266"/>
            <a:chOff x="4880720" y="5454898"/>
            <a:chExt cx="7115528" cy="3796266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880720" y="5454898"/>
              <a:ext cx="7115528" cy="3796266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0</Words>
  <Application>Microsoft Office PowerPoint</Application>
  <PresentationFormat>사용자 지정</PresentationFormat>
  <Paragraphs>0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SSAFY</cp:lastModifiedBy>
  <cp:revision>6</cp:revision>
  <dcterms:created xsi:type="dcterms:W3CDTF">2022-07-31T21:32:12Z</dcterms:created>
  <dcterms:modified xsi:type="dcterms:W3CDTF">2022-07-31T13:13:54Z</dcterms:modified>
</cp:coreProperties>
</file>