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572000" cy="5486400"/>
  <p:notesSz cx="6858000" cy="9144000"/>
  <p:defaultTextStyle>
    <a:defPPr>
      <a:defRPr lang="en-US"/>
    </a:defPPr>
    <a:lvl1pPr marL="0" algn="l" defTabSz="2089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08986" algn="l" defTabSz="2089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17972" algn="l" defTabSz="2089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26958" algn="l" defTabSz="2089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35944" algn="l" defTabSz="2089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44931" algn="l" defTabSz="2089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53917" algn="l" defTabSz="2089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62903" algn="l" defTabSz="2089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671889" algn="l" defTabSz="20898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611" autoAdjust="0"/>
  </p:normalViewPr>
  <p:slideViewPr>
    <p:cSldViewPr snapToGrid="0" snapToObjects="1">
      <p:cViewPr>
        <p:scale>
          <a:sx n="130" d="100"/>
          <a:sy n="130" d="100"/>
        </p:scale>
        <p:origin x="-2616" y="-552"/>
      </p:cViewPr>
      <p:guideLst>
        <p:guide orient="horz" pos="1728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704341"/>
            <a:ext cx="388620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08960"/>
            <a:ext cx="320040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3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2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1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582F-8338-9B41-AD4B-126039E4AEF5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6C94-5BC6-BE47-945D-246ED2AE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8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582F-8338-9B41-AD4B-126039E4AEF5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6C94-5BC6-BE47-945D-246ED2AE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9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57350" y="87632"/>
            <a:ext cx="514350" cy="1873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" y="87632"/>
            <a:ext cx="1466850" cy="1873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582F-8338-9B41-AD4B-126039E4AEF5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6C94-5BC6-BE47-945D-246ED2AE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0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582F-8338-9B41-AD4B-126039E4AEF5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6C94-5BC6-BE47-945D-246ED2AE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7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7" y="3525521"/>
            <a:ext cx="3886200" cy="1089660"/>
          </a:xfrm>
        </p:spPr>
        <p:txBody>
          <a:bodyPr anchor="t"/>
          <a:lstStyle>
            <a:lvl1pPr algn="l">
              <a:defRPr sz="1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7" y="2325371"/>
            <a:ext cx="3886200" cy="1200150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0898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1797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62695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83594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04493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25391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46290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67188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582F-8338-9B41-AD4B-126039E4AEF5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6C94-5BC6-BE47-945D-246ED2AE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6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511811"/>
            <a:ext cx="990600" cy="1449071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1100" y="511811"/>
            <a:ext cx="990600" cy="1449071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582F-8338-9B41-AD4B-126039E4AEF5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6C94-5BC6-BE47-945D-246ED2AE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6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9710"/>
            <a:ext cx="41148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28091"/>
            <a:ext cx="2020094" cy="511811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8986" indent="0">
              <a:buNone/>
              <a:defRPr sz="900" b="1"/>
            </a:lvl2pPr>
            <a:lvl3pPr marL="417972" indent="0">
              <a:buNone/>
              <a:defRPr sz="800" b="1"/>
            </a:lvl3pPr>
            <a:lvl4pPr marL="626958" indent="0">
              <a:buNone/>
              <a:defRPr sz="700" b="1"/>
            </a:lvl4pPr>
            <a:lvl5pPr marL="835944" indent="0">
              <a:buNone/>
              <a:defRPr sz="700" b="1"/>
            </a:lvl5pPr>
            <a:lvl6pPr marL="1044931" indent="0">
              <a:buNone/>
              <a:defRPr sz="700" b="1"/>
            </a:lvl6pPr>
            <a:lvl7pPr marL="1253917" indent="0">
              <a:buNone/>
              <a:defRPr sz="700" b="1"/>
            </a:lvl7pPr>
            <a:lvl8pPr marL="1462903" indent="0">
              <a:buNone/>
              <a:defRPr sz="700" b="1"/>
            </a:lvl8pPr>
            <a:lvl9pPr marL="1671889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739902"/>
            <a:ext cx="2020094" cy="3161030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3" y="1228091"/>
            <a:ext cx="2020888" cy="511811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8986" indent="0">
              <a:buNone/>
              <a:defRPr sz="900" b="1"/>
            </a:lvl2pPr>
            <a:lvl3pPr marL="417972" indent="0">
              <a:buNone/>
              <a:defRPr sz="800" b="1"/>
            </a:lvl3pPr>
            <a:lvl4pPr marL="626958" indent="0">
              <a:buNone/>
              <a:defRPr sz="700" b="1"/>
            </a:lvl4pPr>
            <a:lvl5pPr marL="835944" indent="0">
              <a:buNone/>
              <a:defRPr sz="700" b="1"/>
            </a:lvl5pPr>
            <a:lvl6pPr marL="1044931" indent="0">
              <a:buNone/>
              <a:defRPr sz="700" b="1"/>
            </a:lvl6pPr>
            <a:lvl7pPr marL="1253917" indent="0">
              <a:buNone/>
              <a:defRPr sz="700" b="1"/>
            </a:lvl7pPr>
            <a:lvl8pPr marL="1462903" indent="0">
              <a:buNone/>
              <a:defRPr sz="700" b="1"/>
            </a:lvl8pPr>
            <a:lvl9pPr marL="1671889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3" y="1739902"/>
            <a:ext cx="2020888" cy="3161030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582F-8338-9B41-AD4B-126039E4AEF5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6C94-5BC6-BE47-945D-246ED2AE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6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582F-8338-9B41-AD4B-126039E4AEF5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6C94-5BC6-BE47-945D-246ED2AE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3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582F-8338-9B41-AD4B-126039E4AEF5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6C94-5BC6-BE47-945D-246ED2AE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5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2" y="218441"/>
            <a:ext cx="1504157" cy="929640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7" y="218441"/>
            <a:ext cx="2555875" cy="4682490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2" y="1148081"/>
            <a:ext cx="1504157" cy="3752850"/>
          </a:xfrm>
        </p:spPr>
        <p:txBody>
          <a:bodyPr/>
          <a:lstStyle>
            <a:lvl1pPr marL="0" indent="0">
              <a:buNone/>
              <a:defRPr sz="600"/>
            </a:lvl1pPr>
            <a:lvl2pPr marL="208986" indent="0">
              <a:buNone/>
              <a:defRPr sz="500"/>
            </a:lvl2pPr>
            <a:lvl3pPr marL="417972" indent="0">
              <a:buNone/>
              <a:defRPr sz="500"/>
            </a:lvl3pPr>
            <a:lvl4pPr marL="626958" indent="0">
              <a:buNone/>
              <a:defRPr sz="400"/>
            </a:lvl4pPr>
            <a:lvl5pPr marL="835944" indent="0">
              <a:buNone/>
              <a:defRPr sz="400"/>
            </a:lvl5pPr>
            <a:lvl6pPr marL="1044931" indent="0">
              <a:buNone/>
              <a:defRPr sz="400"/>
            </a:lvl6pPr>
            <a:lvl7pPr marL="1253917" indent="0">
              <a:buNone/>
              <a:defRPr sz="400"/>
            </a:lvl7pPr>
            <a:lvl8pPr marL="1462903" indent="0">
              <a:buNone/>
              <a:defRPr sz="400"/>
            </a:lvl8pPr>
            <a:lvl9pPr marL="167188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582F-8338-9B41-AD4B-126039E4AEF5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6C94-5BC6-BE47-945D-246ED2AE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6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3840482"/>
            <a:ext cx="2743200" cy="453390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490220"/>
            <a:ext cx="2743200" cy="3291840"/>
          </a:xfrm>
        </p:spPr>
        <p:txBody>
          <a:bodyPr/>
          <a:lstStyle>
            <a:lvl1pPr marL="0" indent="0">
              <a:buNone/>
              <a:defRPr sz="1500"/>
            </a:lvl1pPr>
            <a:lvl2pPr marL="208986" indent="0">
              <a:buNone/>
              <a:defRPr sz="1300"/>
            </a:lvl2pPr>
            <a:lvl3pPr marL="417972" indent="0">
              <a:buNone/>
              <a:defRPr sz="1100"/>
            </a:lvl3pPr>
            <a:lvl4pPr marL="626958" indent="0">
              <a:buNone/>
              <a:defRPr sz="900"/>
            </a:lvl4pPr>
            <a:lvl5pPr marL="835944" indent="0">
              <a:buNone/>
              <a:defRPr sz="900"/>
            </a:lvl5pPr>
            <a:lvl6pPr marL="1044931" indent="0">
              <a:buNone/>
              <a:defRPr sz="900"/>
            </a:lvl6pPr>
            <a:lvl7pPr marL="1253917" indent="0">
              <a:buNone/>
              <a:defRPr sz="900"/>
            </a:lvl7pPr>
            <a:lvl8pPr marL="1462903" indent="0">
              <a:buNone/>
              <a:defRPr sz="900"/>
            </a:lvl8pPr>
            <a:lvl9pPr marL="1671889" indent="0">
              <a:buNone/>
              <a:defRPr sz="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4293872"/>
            <a:ext cx="2743200" cy="643890"/>
          </a:xfrm>
        </p:spPr>
        <p:txBody>
          <a:bodyPr/>
          <a:lstStyle>
            <a:lvl1pPr marL="0" indent="0">
              <a:buNone/>
              <a:defRPr sz="600"/>
            </a:lvl1pPr>
            <a:lvl2pPr marL="208986" indent="0">
              <a:buNone/>
              <a:defRPr sz="500"/>
            </a:lvl2pPr>
            <a:lvl3pPr marL="417972" indent="0">
              <a:buNone/>
              <a:defRPr sz="500"/>
            </a:lvl3pPr>
            <a:lvl4pPr marL="626958" indent="0">
              <a:buNone/>
              <a:defRPr sz="400"/>
            </a:lvl4pPr>
            <a:lvl5pPr marL="835944" indent="0">
              <a:buNone/>
              <a:defRPr sz="400"/>
            </a:lvl5pPr>
            <a:lvl6pPr marL="1044931" indent="0">
              <a:buNone/>
              <a:defRPr sz="400"/>
            </a:lvl6pPr>
            <a:lvl7pPr marL="1253917" indent="0">
              <a:buNone/>
              <a:defRPr sz="400"/>
            </a:lvl7pPr>
            <a:lvl8pPr marL="1462903" indent="0">
              <a:buNone/>
              <a:defRPr sz="400"/>
            </a:lvl8pPr>
            <a:lvl9pPr marL="167188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582F-8338-9B41-AD4B-126039E4AEF5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6C94-5BC6-BE47-945D-246ED2AE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42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19710"/>
            <a:ext cx="4114800" cy="914400"/>
          </a:xfrm>
          <a:prstGeom prst="rect">
            <a:avLst/>
          </a:prstGeom>
        </p:spPr>
        <p:txBody>
          <a:bodyPr vert="horz" lIns="41797" tIns="20899" rIns="41797" bIns="208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80162"/>
            <a:ext cx="4114800" cy="3620771"/>
          </a:xfrm>
          <a:prstGeom prst="rect">
            <a:avLst/>
          </a:prstGeom>
        </p:spPr>
        <p:txBody>
          <a:bodyPr vert="horz" lIns="41797" tIns="20899" rIns="41797" bIns="2089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5085082"/>
            <a:ext cx="1066800" cy="292100"/>
          </a:xfrm>
          <a:prstGeom prst="rect">
            <a:avLst/>
          </a:prstGeom>
        </p:spPr>
        <p:txBody>
          <a:bodyPr vert="horz" lIns="41797" tIns="20899" rIns="41797" bIns="20899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5582F-8338-9B41-AD4B-126039E4AEF5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5085082"/>
            <a:ext cx="1447800" cy="292100"/>
          </a:xfrm>
          <a:prstGeom prst="rect">
            <a:avLst/>
          </a:prstGeom>
        </p:spPr>
        <p:txBody>
          <a:bodyPr vert="horz" lIns="41797" tIns="20899" rIns="41797" bIns="20899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5085082"/>
            <a:ext cx="1066800" cy="292100"/>
          </a:xfrm>
          <a:prstGeom prst="rect">
            <a:avLst/>
          </a:prstGeom>
        </p:spPr>
        <p:txBody>
          <a:bodyPr vert="horz" lIns="41797" tIns="20899" rIns="41797" bIns="20899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C6C94-5BC6-BE47-945D-246ED2AE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8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986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40" indent="-156740" algn="l" defTabSz="20898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39602" indent="-130616" algn="l" defTabSz="208986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65" indent="-104493" algn="l" defTabSz="208986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31451" indent="-104493" algn="l" defTabSz="208986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0438" indent="-104493" algn="l" defTabSz="208986" rtl="0" eaLnBrk="1" latinLnBrk="0" hangingPunct="1">
        <a:spcBef>
          <a:spcPct val="20000"/>
        </a:spcBef>
        <a:buFont typeface="Arial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424" indent="-104493" algn="l" defTabSz="208986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410" indent="-104493" algn="l" defTabSz="208986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396" indent="-104493" algn="l" defTabSz="208986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382" indent="-104493" algn="l" defTabSz="208986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9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8986" algn="l" defTabSz="2089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7972" algn="l" defTabSz="2089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6958" algn="l" defTabSz="2089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5944" algn="l" defTabSz="2089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931" algn="l" defTabSz="2089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53917" algn="l" defTabSz="2089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62903" algn="l" defTabSz="2089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71889" algn="l" defTabSz="20898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>
            <a:off x="1297382" y="701662"/>
            <a:ext cx="191790" cy="6245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958224" y="701661"/>
            <a:ext cx="631874" cy="624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Hexagon 18"/>
          <p:cNvSpPr/>
          <p:nvPr/>
        </p:nvSpPr>
        <p:spPr>
          <a:xfrm>
            <a:off x="468781" y="823047"/>
            <a:ext cx="1332147" cy="307777"/>
          </a:xfrm>
          <a:prstGeom prst="hexagon">
            <a:avLst>
              <a:gd name="adj" fmla="val 60637"/>
              <a:gd name="vf" fmla="val 11547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277911" y="1731743"/>
            <a:ext cx="95073" cy="944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917818" y="1672639"/>
            <a:ext cx="773332" cy="1004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918308" y="1731743"/>
            <a:ext cx="701920" cy="944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Hexagon 19"/>
          <p:cNvSpPr/>
          <p:nvPr/>
        </p:nvSpPr>
        <p:spPr>
          <a:xfrm>
            <a:off x="208585" y="2001372"/>
            <a:ext cx="1526496" cy="523220"/>
          </a:xfrm>
          <a:prstGeom prst="hexagon">
            <a:avLst>
              <a:gd name="adj" fmla="val 60637"/>
              <a:gd name="vf" fmla="val 11547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9453" y="116886"/>
            <a:ext cx="1922372" cy="58477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0763" y="116885"/>
            <a:ext cx="18910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Input sequence data</a:t>
            </a:r>
          </a:p>
          <a:p>
            <a:r>
              <a:rPr lang="en-US" sz="1600" dirty="0" err="1" smtClean="0"/>
              <a:t>fasta</a:t>
            </a:r>
            <a:r>
              <a:rPr lang="en-US" sz="1600" dirty="0" smtClean="0"/>
              <a:t>/</a:t>
            </a:r>
            <a:r>
              <a:rPr lang="en-US" sz="1600" dirty="0" err="1" smtClean="0"/>
              <a:t>fastq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134855" y="1326236"/>
            <a:ext cx="1891145" cy="3464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7382" y="1334085"/>
            <a:ext cx="1513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k-mer spectrum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04480" y="2770713"/>
            <a:ext cx="1253919" cy="6661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2113" y="2770713"/>
            <a:ext cx="11386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Poisson </a:t>
            </a:r>
          </a:p>
          <a:p>
            <a:r>
              <a:rPr lang="en-US" sz="1600" dirty="0" smtClean="0"/>
              <a:t>mixture fits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74204" y="2001372"/>
            <a:ext cx="1385190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>
                <a:latin typeface="Courier"/>
                <a:cs typeface="Courier"/>
              </a:rPr>
              <a:t>kmerspectrum</a:t>
            </a:r>
            <a:r>
              <a:rPr lang="en-US" sz="1200" dirty="0" smtClean="0">
                <a:latin typeface="Courier"/>
                <a:cs typeface="Courier"/>
              </a:rPr>
              <a:t>-</a:t>
            </a:r>
          </a:p>
          <a:p>
            <a:r>
              <a:rPr lang="en-US" sz="1200" dirty="0" smtClean="0">
                <a:latin typeface="Courier"/>
                <a:cs typeface="Courier"/>
              </a:rPr>
              <a:t>analyzer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4235" y="823047"/>
            <a:ext cx="1200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countkmer21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1" name="Hexagon 20"/>
          <p:cNvSpPr/>
          <p:nvPr/>
        </p:nvSpPr>
        <p:spPr>
          <a:xfrm>
            <a:off x="1768848" y="1939817"/>
            <a:ext cx="1208271" cy="523220"/>
          </a:xfrm>
          <a:prstGeom prst="hexagon">
            <a:avLst>
              <a:gd name="adj" fmla="val 60637"/>
              <a:gd name="vf" fmla="val 11547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/>
          <p:cNvSpPr/>
          <p:nvPr/>
        </p:nvSpPr>
        <p:spPr>
          <a:xfrm>
            <a:off x="3048764" y="2122028"/>
            <a:ext cx="1224246" cy="293209"/>
          </a:xfrm>
          <a:prstGeom prst="hexagon">
            <a:avLst>
              <a:gd name="adj" fmla="val 60637"/>
              <a:gd name="vf" fmla="val 11547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02020" y="1953572"/>
            <a:ext cx="1015798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"/>
                <a:cs typeface="Courier"/>
              </a:rPr>
              <a:t>plotkmer</a:t>
            </a:r>
            <a:r>
              <a:rPr lang="en-US" sz="1200" dirty="0" smtClean="0">
                <a:latin typeface="Courier"/>
                <a:cs typeface="Courier"/>
              </a:rPr>
              <a:t>-</a:t>
            </a:r>
          </a:p>
          <a:p>
            <a:r>
              <a:rPr lang="en-US" sz="1200" dirty="0" smtClean="0">
                <a:latin typeface="Courier"/>
                <a:cs typeface="Courier"/>
              </a:rPr>
              <a:t>spectrum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09511" y="2104690"/>
            <a:ext cx="1108146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urier"/>
                <a:cs typeface="Courier"/>
              </a:rPr>
              <a:t>nonpareilk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01146" y="2770713"/>
            <a:ext cx="11459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Rarefaction </a:t>
            </a:r>
          </a:p>
          <a:p>
            <a:pPr algn="ctr"/>
            <a:r>
              <a:rPr lang="en-US" sz="1600" dirty="0" smtClean="0"/>
              <a:t>plots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105134" y="2770713"/>
            <a:ext cx="1337997" cy="6661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SRR006330.fastq.21.f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93" y="3436880"/>
            <a:ext cx="1328279" cy="996209"/>
          </a:xfrm>
          <a:prstGeom prst="rect">
            <a:avLst/>
          </a:prstGeom>
        </p:spPr>
      </p:pic>
      <p:pic>
        <p:nvPicPr>
          <p:cNvPr id="42" name="Picture 41" descr="example-compa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34" y="3524799"/>
            <a:ext cx="1339676" cy="1004757"/>
          </a:xfrm>
          <a:prstGeom prst="rect">
            <a:avLst/>
          </a:prstGeom>
        </p:spPr>
      </p:pic>
      <p:pic>
        <p:nvPicPr>
          <p:cNvPr id="49" name="Picture 48" descr="filelistcv.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076" y="4475368"/>
            <a:ext cx="1348043" cy="1011032"/>
          </a:xfrm>
          <a:prstGeom prst="rect">
            <a:avLst/>
          </a:prstGeom>
        </p:spPr>
      </p:pic>
      <p:pic>
        <p:nvPicPr>
          <p:cNvPr id="40" name="Picture 39" descr="filelistcv.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22" y="3419808"/>
            <a:ext cx="1449477" cy="1087108"/>
          </a:xfrm>
          <a:prstGeom prst="rect">
            <a:avLst/>
          </a:prstGeom>
        </p:spPr>
      </p:pic>
      <p:sp>
        <p:nvSpPr>
          <p:cNvPr id="52" name="Hexagon 51"/>
          <p:cNvSpPr/>
          <p:nvPr/>
        </p:nvSpPr>
        <p:spPr>
          <a:xfrm>
            <a:off x="2728421" y="730714"/>
            <a:ext cx="1063782" cy="400110"/>
          </a:xfrm>
          <a:prstGeom prst="hexagon">
            <a:avLst>
              <a:gd name="adj" fmla="val 60637"/>
              <a:gd name="vf" fmla="val 11547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813874" y="730714"/>
            <a:ext cx="877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Courier"/>
                <a:cs typeface="Courier"/>
              </a:rPr>
              <a:t>plotkmer</a:t>
            </a:r>
            <a:r>
              <a:rPr lang="en-US" sz="1000" dirty="0" smtClean="0">
                <a:latin typeface="Courier"/>
                <a:cs typeface="Courier"/>
              </a:rPr>
              <a:t>-</a:t>
            </a:r>
          </a:p>
          <a:p>
            <a:r>
              <a:rPr lang="en-US" sz="1000" dirty="0" smtClean="0">
                <a:latin typeface="Courier"/>
                <a:cs typeface="Courier"/>
              </a:rPr>
              <a:t>spectrum</a:t>
            </a:r>
            <a:endParaRPr lang="en-US" sz="1000" dirty="0">
              <a:latin typeface="Courier"/>
              <a:cs typeface="Courier"/>
            </a:endParaRPr>
          </a:p>
        </p:txBody>
      </p:sp>
      <p:sp>
        <p:nvSpPr>
          <p:cNvPr id="54" name="Cloud 53"/>
          <p:cNvSpPr/>
          <p:nvPr/>
        </p:nvSpPr>
        <p:spPr>
          <a:xfrm>
            <a:off x="2925652" y="116886"/>
            <a:ext cx="1491784" cy="584776"/>
          </a:xfrm>
          <a:prstGeom prst="cloud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MG-RAST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71861" y="2770713"/>
            <a:ext cx="14507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/>
              <a:t>kmer</a:t>
            </a:r>
            <a:r>
              <a:rPr lang="en-US" sz="1600" dirty="0" smtClean="0"/>
              <a:t> spectrum</a:t>
            </a:r>
          </a:p>
          <a:p>
            <a:pPr algn="ctr"/>
            <a:r>
              <a:rPr lang="en-US" sz="1600" dirty="0" smtClean="0"/>
              <a:t>graphs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620227" y="2770713"/>
            <a:ext cx="1337997" cy="6661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targetlist-nonunique-nolegen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764" y="4529557"/>
            <a:ext cx="1396046" cy="9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73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32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Trimble</dc:creator>
  <cp:lastModifiedBy>William Trimble</cp:lastModifiedBy>
  <cp:revision>12</cp:revision>
  <dcterms:created xsi:type="dcterms:W3CDTF">2014-06-21T21:41:38Z</dcterms:created>
  <dcterms:modified xsi:type="dcterms:W3CDTF">2014-10-31T18:49:00Z</dcterms:modified>
</cp:coreProperties>
</file>