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m9Kf5D5lZqMCxHsuqRGPh1dbu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2BB8EB-3473-4109-9079-455A69E00019}">
  <a:tblStyle styleId="{AC2BB8EB-3473-4109-9079-455A69E00019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19878" y="998376"/>
            <a:ext cx="11373900" cy="557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/>
              <a:t>ホーム画面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10249" y="1359104"/>
            <a:ext cx="1492308" cy="9850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ロゴマーク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0699206" y="1078479"/>
            <a:ext cx="1007602" cy="39915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453205" y="1088909"/>
            <a:ext cx="1027200" cy="399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レシピ投稿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520715" y="1078479"/>
            <a:ext cx="1138056" cy="39888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マイページ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2617932" y="1662564"/>
            <a:ext cx="6681536" cy="354765"/>
            <a:chOff x="2272218" y="1194276"/>
            <a:chExt cx="3817393" cy="454660"/>
          </a:xfrm>
        </p:grpSpPr>
        <p:sp>
          <p:nvSpPr>
            <p:cNvPr id="91" name="Google Shape;91;p1"/>
            <p:cNvSpPr/>
            <p:nvPr/>
          </p:nvSpPr>
          <p:spPr>
            <a:xfrm>
              <a:off x="2272218" y="1194276"/>
              <a:ext cx="3045961" cy="4546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ja-JP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キーワード検索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318179" y="1194276"/>
              <a:ext cx="771432" cy="45466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検索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572617" y="2666115"/>
            <a:ext cx="1529942" cy="3193509"/>
            <a:chOff x="574730" y="2906621"/>
            <a:chExt cx="1529942" cy="3170876"/>
          </a:xfrm>
        </p:grpSpPr>
        <p:sp>
          <p:nvSpPr>
            <p:cNvPr id="94" name="Google Shape;94;p1"/>
            <p:cNvSpPr/>
            <p:nvPr/>
          </p:nvSpPr>
          <p:spPr>
            <a:xfrm>
              <a:off x="612363" y="2906621"/>
              <a:ext cx="1492309" cy="317087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730" y="3119690"/>
              <a:ext cx="14923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カテゴリ一覧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31240" y="3560538"/>
              <a:ext cx="1025970" cy="4375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韓国料理</a:t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825568" y="4172658"/>
              <a:ext cx="1025970" cy="4375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日本料理</a:t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31064" y="4777619"/>
              <a:ext cx="1025970" cy="4375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中華料理</a:t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825568" y="5367722"/>
              <a:ext cx="1025970" cy="4375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西洋料理</a:t>
              </a:r>
              <a:endParaRPr/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10699206" y="1532729"/>
            <a:ext cx="1007602" cy="39915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ログアウト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9520714" y="1530671"/>
            <a:ext cx="1138057" cy="39888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管理者ページ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>
            <a:off x="4214112" y="2053598"/>
            <a:ext cx="1492309" cy="934105"/>
            <a:chOff x="2656330" y="2050597"/>
            <a:chExt cx="1492309" cy="934105"/>
          </a:xfrm>
        </p:grpSpPr>
        <p:grpSp>
          <p:nvGrpSpPr>
            <p:cNvPr id="103" name="Google Shape;103;p1"/>
            <p:cNvGrpSpPr/>
            <p:nvPr/>
          </p:nvGrpSpPr>
          <p:grpSpPr>
            <a:xfrm>
              <a:off x="2656331" y="2050597"/>
              <a:ext cx="1492308" cy="297045"/>
              <a:chOff x="2272218" y="1194276"/>
              <a:chExt cx="3045961" cy="454660"/>
            </a:xfrm>
          </p:grpSpPr>
          <p:sp>
            <p:nvSpPr>
              <p:cNvPr id="104" name="Google Shape;104;p1"/>
              <p:cNvSpPr/>
              <p:nvPr/>
            </p:nvSpPr>
            <p:spPr>
              <a:xfrm>
                <a:off x="2272218" y="1194276"/>
                <a:ext cx="3045961" cy="45466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ja-JP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調理時間</a:t>
                </a:r>
                <a:endParaRPr/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4628312" y="1194276"/>
                <a:ext cx="689866" cy="454660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ja-JP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▽</a:t>
                </a:r>
                <a:endParaRPr/>
              </a:p>
            </p:txBody>
          </p:sp>
        </p:grpSp>
        <p:sp>
          <p:nvSpPr>
            <p:cNvPr id="106" name="Google Shape;106;p1"/>
            <p:cNvSpPr/>
            <p:nvPr/>
          </p:nvSpPr>
          <p:spPr>
            <a:xfrm>
              <a:off x="2656330" y="2391344"/>
              <a:ext cx="1492308" cy="2970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0分~10分</a:t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656330" y="2687657"/>
              <a:ext cx="1492308" cy="2970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11分~20分</a:t>
              </a:r>
              <a:endParaRPr/>
            </a:p>
          </p:txBody>
        </p:sp>
      </p:grpSp>
      <p:grpSp>
        <p:nvGrpSpPr>
          <p:cNvPr id="108" name="Google Shape;108;p1"/>
          <p:cNvGrpSpPr/>
          <p:nvPr/>
        </p:nvGrpSpPr>
        <p:grpSpPr>
          <a:xfrm>
            <a:off x="5811609" y="2059969"/>
            <a:ext cx="1492309" cy="934105"/>
            <a:chOff x="2656330" y="2050597"/>
            <a:chExt cx="1492309" cy="934105"/>
          </a:xfrm>
        </p:grpSpPr>
        <p:grpSp>
          <p:nvGrpSpPr>
            <p:cNvPr id="109" name="Google Shape;109;p1"/>
            <p:cNvGrpSpPr/>
            <p:nvPr/>
          </p:nvGrpSpPr>
          <p:grpSpPr>
            <a:xfrm>
              <a:off x="2656331" y="2050597"/>
              <a:ext cx="1492308" cy="297045"/>
              <a:chOff x="2272218" y="1194276"/>
              <a:chExt cx="3045962" cy="454660"/>
            </a:xfrm>
          </p:grpSpPr>
          <p:sp>
            <p:nvSpPr>
              <p:cNvPr id="110" name="Google Shape;110;p1"/>
              <p:cNvSpPr/>
              <p:nvPr/>
            </p:nvSpPr>
            <p:spPr>
              <a:xfrm>
                <a:off x="2272218" y="1194276"/>
                <a:ext cx="3045962" cy="45466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ja-JP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カロリー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4628312" y="1194276"/>
                <a:ext cx="689866" cy="454660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ja-JP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▽</a:t>
                </a:r>
                <a:endParaRPr/>
              </a:p>
            </p:txBody>
          </p:sp>
        </p:grpSp>
        <p:sp>
          <p:nvSpPr>
            <p:cNvPr id="112" name="Google Shape;112;p1"/>
            <p:cNvSpPr/>
            <p:nvPr/>
          </p:nvSpPr>
          <p:spPr>
            <a:xfrm>
              <a:off x="2656330" y="2391344"/>
              <a:ext cx="1492308" cy="2970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0kcal~200kcal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656330" y="2687657"/>
              <a:ext cx="1492308" cy="2970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201kcal~400kcal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"/>
          <p:cNvGrpSpPr/>
          <p:nvPr/>
        </p:nvGrpSpPr>
        <p:grpSpPr>
          <a:xfrm>
            <a:off x="2624046" y="2050724"/>
            <a:ext cx="1492309" cy="934105"/>
            <a:chOff x="2656330" y="2050597"/>
            <a:chExt cx="1492309" cy="934105"/>
          </a:xfrm>
        </p:grpSpPr>
        <p:grpSp>
          <p:nvGrpSpPr>
            <p:cNvPr id="115" name="Google Shape;115;p1"/>
            <p:cNvGrpSpPr/>
            <p:nvPr/>
          </p:nvGrpSpPr>
          <p:grpSpPr>
            <a:xfrm>
              <a:off x="2656331" y="2050597"/>
              <a:ext cx="1492308" cy="297045"/>
              <a:chOff x="2272218" y="1194276"/>
              <a:chExt cx="3045962" cy="454660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2272218" y="1194276"/>
                <a:ext cx="3045962" cy="45466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ja-JP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カテゴリ</a:t>
                </a:r>
                <a:endParaRPr/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4628312" y="1194276"/>
                <a:ext cx="689866" cy="454660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ja-JP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▽</a:t>
                </a:r>
                <a:endParaRPr/>
              </a:p>
            </p:txBody>
          </p:sp>
        </p:grpSp>
        <p:sp>
          <p:nvSpPr>
            <p:cNvPr id="118" name="Google Shape;118;p1"/>
            <p:cNvSpPr/>
            <p:nvPr/>
          </p:nvSpPr>
          <p:spPr>
            <a:xfrm>
              <a:off x="2656330" y="2391344"/>
              <a:ext cx="1492308" cy="2970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韓国料理</a:t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656330" y="2687657"/>
              <a:ext cx="1492308" cy="2970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日本料理</a:t>
              </a:r>
              <a:endParaRPr/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2681003" y="3235143"/>
            <a:ext cx="2009235" cy="1353271"/>
            <a:chOff x="2192638" y="2630478"/>
            <a:chExt cx="1794601" cy="1353271"/>
          </a:xfrm>
        </p:grpSpPr>
        <p:sp>
          <p:nvSpPr>
            <p:cNvPr id="121" name="Google Shape;121;p1"/>
            <p:cNvSpPr/>
            <p:nvPr/>
          </p:nvSpPr>
          <p:spPr>
            <a:xfrm>
              <a:off x="2192638" y="2630478"/>
              <a:ext cx="1794600" cy="1157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192639" y="3675949"/>
              <a:ext cx="1794600" cy="307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4671530" y="3235143"/>
            <a:ext cx="2009235" cy="1353271"/>
            <a:chOff x="2145983" y="2630478"/>
            <a:chExt cx="1794601" cy="1353271"/>
          </a:xfrm>
        </p:grpSpPr>
        <p:sp>
          <p:nvSpPr>
            <p:cNvPr id="124" name="Google Shape;124;p1"/>
            <p:cNvSpPr/>
            <p:nvPr/>
          </p:nvSpPr>
          <p:spPr>
            <a:xfrm>
              <a:off x="2145983" y="2630478"/>
              <a:ext cx="1794600" cy="1157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145984" y="3675949"/>
              <a:ext cx="1794600" cy="307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6680779" y="3235143"/>
            <a:ext cx="2009235" cy="1353271"/>
            <a:chOff x="2183307" y="2630478"/>
            <a:chExt cx="1794601" cy="1353271"/>
          </a:xfrm>
        </p:grpSpPr>
        <p:sp>
          <p:nvSpPr>
            <p:cNvPr id="127" name="Google Shape;127;p1"/>
            <p:cNvSpPr/>
            <p:nvPr/>
          </p:nvSpPr>
          <p:spPr>
            <a:xfrm>
              <a:off x="2183307" y="2630478"/>
              <a:ext cx="1794600" cy="1157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183308" y="3675949"/>
              <a:ext cx="1794600" cy="307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8689964" y="3235143"/>
            <a:ext cx="2009235" cy="1353271"/>
            <a:chOff x="2155310" y="2630478"/>
            <a:chExt cx="1794601" cy="1353271"/>
          </a:xfrm>
        </p:grpSpPr>
        <p:sp>
          <p:nvSpPr>
            <p:cNvPr id="130" name="Google Shape;130;p1"/>
            <p:cNvSpPr/>
            <p:nvPr/>
          </p:nvSpPr>
          <p:spPr>
            <a:xfrm>
              <a:off x="2155310" y="2630478"/>
              <a:ext cx="1794600" cy="1157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155311" y="3675949"/>
              <a:ext cx="1794600" cy="307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2681003" y="4726668"/>
            <a:ext cx="2009235" cy="1353271"/>
            <a:chOff x="2192638" y="2630478"/>
            <a:chExt cx="1794601" cy="1353271"/>
          </a:xfrm>
        </p:grpSpPr>
        <p:sp>
          <p:nvSpPr>
            <p:cNvPr id="133" name="Google Shape;133;p1"/>
            <p:cNvSpPr/>
            <p:nvPr/>
          </p:nvSpPr>
          <p:spPr>
            <a:xfrm>
              <a:off x="2192638" y="2630478"/>
              <a:ext cx="1794600" cy="1157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192639" y="3675949"/>
              <a:ext cx="1794600" cy="307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"/>
          <p:cNvGrpSpPr/>
          <p:nvPr/>
        </p:nvGrpSpPr>
        <p:grpSpPr>
          <a:xfrm>
            <a:off x="4671530" y="4726668"/>
            <a:ext cx="2009235" cy="1353271"/>
            <a:chOff x="2145983" y="2630478"/>
            <a:chExt cx="1794601" cy="1353271"/>
          </a:xfrm>
        </p:grpSpPr>
        <p:sp>
          <p:nvSpPr>
            <p:cNvPr id="136" name="Google Shape;136;p1"/>
            <p:cNvSpPr/>
            <p:nvPr/>
          </p:nvSpPr>
          <p:spPr>
            <a:xfrm>
              <a:off x="2145983" y="2630478"/>
              <a:ext cx="1794600" cy="1157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145984" y="3675949"/>
              <a:ext cx="1794600" cy="307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"/>
          <p:cNvGrpSpPr/>
          <p:nvPr/>
        </p:nvGrpSpPr>
        <p:grpSpPr>
          <a:xfrm>
            <a:off x="6680779" y="4726668"/>
            <a:ext cx="2009235" cy="1353271"/>
            <a:chOff x="2183307" y="2630478"/>
            <a:chExt cx="1794601" cy="1353271"/>
          </a:xfrm>
        </p:grpSpPr>
        <p:sp>
          <p:nvSpPr>
            <p:cNvPr id="139" name="Google Shape;139;p1"/>
            <p:cNvSpPr/>
            <p:nvPr/>
          </p:nvSpPr>
          <p:spPr>
            <a:xfrm>
              <a:off x="2183307" y="2630478"/>
              <a:ext cx="1794600" cy="1157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2183308" y="3675949"/>
              <a:ext cx="1794600" cy="307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"/>
          <p:cNvGrpSpPr/>
          <p:nvPr/>
        </p:nvGrpSpPr>
        <p:grpSpPr>
          <a:xfrm>
            <a:off x="8689964" y="4726668"/>
            <a:ext cx="2009235" cy="1353271"/>
            <a:chOff x="2155310" y="2630478"/>
            <a:chExt cx="1794601" cy="1353271"/>
          </a:xfrm>
        </p:grpSpPr>
        <p:sp>
          <p:nvSpPr>
            <p:cNvPr id="142" name="Google Shape;142;p1"/>
            <p:cNvSpPr/>
            <p:nvPr/>
          </p:nvSpPr>
          <p:spPr>
            <a:xfrm>
              <a:off x="2155310" y="2630478"/>
              <a:ext cx="1794600" cy="1157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155311" y="3675949"/>
              <a:ext cx="1794600" cy="307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12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管理者ページ</a:t>
            </a:r>
            <a:r>
              <a:rPr b="1" lang="ja-JP"/>
              <a:t>画面①</a:t>
            </a:r>
            <a:endParaRPr/>
          </a:p>
        </p:txBody>
      </p:sp>
      <p:sp>
        <p:nvSpPr>
          <p:cNvPr id="349" name="Google Shape;349;p12"/>
          <p:cNvSpPr/>
          <p:nvPr/>
        </p:nvSpPr>
        <p:spPr>
          <a:xfrm>
            <a:off x="6443590" y="2599313"/>
            <a:ext cx="3311867" cy="2691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XXXX@gmail.com</a:t>
            </a:r>
            <a:endParaRPr b="1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6446786" y="2290632"/>
            <a:ext cx="18660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メールアドレス</a:t>
            </a:r>
            <a:r>
              <a:rPr b="1" i="0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6451178" y="3818978"/>
            <a:ext cx="30093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生年月日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6447982" y="4830002"/>
            <a:ext cx="216961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XXX-XXXX-XXXX</a:t>
            </a:r>
            <a:endParaRPr b="1" i="0"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6444785" y="4550218"/>
            <a:ext cx="19659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電話番号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6447982" y="4071673"/>
            <a:ext cx="3009306" cy="3674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XXXX年 XX月 XX日</a:t>
            </a:r>
            <a:endParaRPr/>
          </a:p>
        </p:txBody>
      </p:sp>
      <p:sp>
        <p:nvSpPr>
          <p:cNvPr id="356" name="Google Shape;356;p12"/>
          <p:cNvSpPr txBox="1"/>
          <p:nvPr/>
        </p:nvSpPr>
        <p:spPr>
          <a:xfrm>
            <a:off x="6454374" y="2952477"/>
            <a:ext cx="30125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</p:txBody>
      </p:sp>
      <p:sp>
        <p:nvSpPr>
          <p:cNvPr id="357" name="Google Shape;357;p12"/>
          <p:cNvSpPr/>
          <p:nvPr/>
        </p:nvSpPr>
        <p:spPr>
          <a:xfrm>
            <a:off x="6494896" y="3268142"/>
            <a:ext cx="1367662" cy="3985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パスワード変更</a:t>
            </a:r>
            <a:endParaRPr b="1" i="0"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7902208" y="3268142"/>
            <a:ext cx="1469907" cy="41177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パスワード再発行</a:t>
            </a:r>
            <a:endParaRPr b="1" i="0"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6494896" y="5187631"/>
            <a:ext cx="1367662" cy="41358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電話番号変更</a:t>
            </a:r>
            <a:endParaRPr b="1" i="0"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3738334" y="1450389"/>
            <a:ext cx="47153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</a:t>
            </a:r>
            <a:endParaRPr/>
          </a:p>
        </p:txBody>
      </p:sp>
      <p:sp>
        <p:nvSpPr>
          <p:cNvPr id="361" name="Google Shape;361;p12"/>
          <p:cNvSpPr/>
          <p:nvPr/>
        </p:nvSpPr>
        <p:spPr>
          <a:xfrm>
            <a:off x="4033169" y="4870947"/>
            <a:ext cx="1557043" cy="332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XXXXXX</a:t>
            </a:r>
            <a:endParaRPr b="1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 txBox="1"/>
          <p:nvPr/>
        </p:nvSpPr>
        <p:spPr>
          <a:xfrm>
            <a:off x="4033169" y="4544511"/>
            <a:ext cx="15570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ニックネーム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4098899" y="5186310"/>
            <a:ext cx="1462903" cy="41358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ニックネーム</a:t>
            </a: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変更</a:t>
            </a:r>
            <a:endParaRPr b="1" i="0"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3709474" y="2291536"/>
            <a:ext cx="2121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プロフィール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12"/>
          <p:cNvGrpSpPr/>
          <p:nvPr/>
        </p:nvGrpSpPr>
        <p:grpSpPr>
          <a:xfrm>
            <a:off x="4098899" y="2725689"/>
            <a:ext cx="1367662" cy="1367662"/>
            <a:chOff x="1302944" y="3232488"/>
            <a:chExt cx="1483938" cy="1483938"/>
          </a:xfrm>
        </p:grpSpPr>
        <p:sp>
          <p:nvSpPr>
            <p:cNvPr id="366" name="Google Shape;366;p12"/>
            <p:cNvSpPr/>
            <p:nvPr/>
          </p:nvSpPr>
          <p:spPr>
            <a:xfrm>
              <a:off x="1302944" y="3232488"/>
              <a:ext cx="1483938" cy="1483938"/>
            </a:xfrm>
            <a:prstGeom prst="ellipse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アイコン&#10;&#10;自動的に生成された説明" id="367" name="Google Shape;367;p12"/>
            <p:cNvPicPr preferRelativeResize="0"/>
            <p:nvPr/>
          </p:nvPicPr>
          <p:blipFill rotWithShape="1">
            <a:blip r:embed="rId3">
              <a:alphaModFix/>
            </a:blip>
            <a:srcRect b="13061" l="14624" r="13830" t="18657"/>
            <a:stretch/>
          </p:blipFill>
          <p:spPr>
            <a:xfrm>
              <a:off x="1563577" y="3622265"/>
              <a:ext cx="999995" cy="954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12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管理者ページ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/>
          <p:nvPr/>
        </p:nvSpPr>
        <p:spPr>
          <a:xfrm>
            <a:off x="10699206" y="1078479"/>
            <a:ext cx="1007602" cy="41061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会員管理</a:t>
            </a:r>
            <a:endParaRPr/>
          </a:p>
        </p:txBody>
      </p:sp>
      <p:sp>
        <p:nvSpPr>
          <p:cNvPr id="370" name="Google Shape;370;p12"/>
          <p:cNvSpPr/>
          <p:nvPr/>
        </p:nvSpPr>
        <p:spPr>
          <a:xfrm>
            <a:off x="9505668" y="1090212"/>
            <a:ext cx="1138056" cy="39888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個人情報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管理者ページ</a:t>
            </a:r>
            <a:r>
              <a:rPr b="1" lang="ja-JP"/>
              <a:t>画面②</a:t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3738334" y="1450389"/>
            <a:ext cx="47153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会員照会</a:t>
            </a:r>
            <a:endParaRPr/>
          </a:p>
        </p:txBody>
      </p:sp>
      <p:graphicFrame>
        <p:nvGraphicFramePr>
          <p:cNvPr id="379" name="Google Shape;379;p13"/>
          <p:cNvGraphicFramePr/>
          <p:nvPr/>
        </p:nvGraphicFramePr>
        <p:xfrm>
          <a:off x="1999882" y="2622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{AC2BB8EB-3473-4109-9079-455A69E00019}</a:tableStyleId>
              </a:tblPr>
              <a:tblGrid>
                <a:gridCol w="497725"/>
                <a:gridCol w="2090050"/>
                <a:gridCol w="1903450"/>
                <a:gridCol w="1744825"/>
                <a:gridCol w="1698175"/>
                <a:gridCol w="765100"/>
              </a:tblGrid>
              <a:tr h="4892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u="none" cap="none" strike="noStrike"/>
                        <a:t>メールアドレス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u="none" cap="none" strike="noStrike"/>
                        <a:t>ニックネーム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cap="none" strike="noStrike"/>
                        <a:t>会員登録日時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u="none" cap="none" strike="noStrike"/>
                        <a:t>投稿したレシピ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u="none" cap="none" strike="noStrike"/>
                        <a:t>削除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ja-JP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XXXX@gmail.com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ja-JP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XXXXXX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600"/>
                        <a:t>2023/02/15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600" u="sng"/>
                        <a:t>22</a:t>
                      </a:r>
                      <a:endParaRPr b="1" sz="1600" u="sng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◉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600"/>
                        <a:t>2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600"/>
                        <a:t>3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/>
                        <a:t>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600"/>
                        <a:t>4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/>
                        <a:t>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5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600"/>
                        <a:t>5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/>
                        <a:t>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80" name="Google Shape;380;p13"/>
          <p:cNvSpPr/>
          <p:nvPr/>
        </p:nvSpPr>
        <p:spPr>
          <a:xfrm>
            <a:off x="9978560" y="5114004"/>
            <a:ext cx="700430" cy="2985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保存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管理者ページ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10699206" y="1078479"/>
            <a:ext cx="1007602" cy="41061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会員管理</a:t>
            </a:r>
            <a:endParaRPr/>
          </a:p>
        </p:txBody>
      </p:sp>
      <p:sp>
        <p:nvSpPr>
          <p:cNvPr id="383" name="Google Shape;383;p13"/>
          <p:cNvSpPr/>
          <p:nvPr/>
        </p:nvSpPr>
        <p:spPr>
          <a:xfrm>
            <a:off x="9505668" y="1090212"/>
            <a:ext cx="1138056" cy="39888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個人情報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14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レシピ検索画面</a:t>
            </a:r>
            <a:endParaRPr b="1" i="0" sz="4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2362083" y="2245714"/>
            <a:ext cx="37028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パスタのレシピ一覧　198品</a:t>
            </a:r>
            <a:endParaRPr/>
          </a:p>
        </p:txBody>
      </p:sp>
      <p:grpSp>
        <p:nvGrpSpPr>
          <p:cNvPr id="392" name="Google Shape;392;p14"/>
          <p:cNvGrpSpPr/>
          <p:nvPr/>
        </p:nvGrpSpPr>
        <p:grpSpPr>
          <a:xfrm>
            <a:off x="2418066" y="2839145"/>
            <a:ext cx="2368539" cy="1583565"/>
            <a:chOff x="2192638" y="2630478"/>
            <a:chExt cx="1794642" cy="1353249"/>
          </a:xfrm>
        </p:grpSpPr>
        <p:sp>
          <p:nvSpPr>
            <p:cNvPr id="393" name="Google Shape;393;p14"/>
            <p:cNvSpPr/>
            <p:nvPr/>
          </p:nvSpPr>
          <p:spPr>
            <a:xfrm>
              <a:off x="2192638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192639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14"/>
          <p:cNvGrpSpPr/>
          <p:nvPr/>
        </p:nvGrpSpPr>
        <p:grpSpPr>
          <a:xfrm>
            <a:off x="4894554" y="2839145"/>
            <a:ext cx="2474289" cy="1583565"/>
            <a:chOff x="2145983" y="2630478"/>
            <a:chExt cx="1794642" cy="1353249"/>
          </a:xfrm>
        </p:grpSpPr>
        <p:sp>
          <p:nvSpPr>
            <p:cNvPr id="396" name="Google Shape;396;p14"/>
            <p:cNvSpPr/>
            <p:nvPr/>
          </p:nvSpPr>
          <p:spPr>
            <a:xfrm>
              <a:off x="2145983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145984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7464360" y="2839145"/>
            <a:ext cx="2474287" cy="1583565"/>
            <a:chOff x="2183307" y="2630478"/>
            <a:chExt cx="1794642" cy="1353249"/>
          </a:xfrm>
        </p:grpSpPr>
        <p:sp>
          <p:nvSpPr>
            <p:cNvPr id="399" name="Google Shape;399;p14"/>
            <p:cNvSpPr/>
            <p:nvPr/>
          </p:nvSpPr>
          <p:spPr>
            <a:xfrm>
              <a:off x="2183307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183308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4"/>
          <p:cNvGrpSpPr/>
          <p:nvPr/>
        </p:nvGrpSpPr>
        <p:grpSpPr>
          <a:xfrm>
            <a:off x="2418066" y="1480239"/>
            <a:ext cx="7548575" cy="454661"/>
            <a:chOff x="2272218" y="1194275"/>
            <a:chExt cx="3817393" cy="454661"/>
          </a:xfrm>
        </p:grpSpPr>
        <p:sp>
          <p:nvSpPr>
            <p:cNvPr id="402" name="Google Shape;402;p14"/>
            <p:cNvSpPr/>
            <p:nvPr/>
          </p:nvSpPr>
          <p:spPr>
            <a:xfrm>
              <a:off x="2272218" y="1194275"/>
              <a:ext cx="3045961" cy="4546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パスタ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5318179" y="1194276"/>
              <a:ext cx="771432" cy="45466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検索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4"/>
          <p:cNvGrpSpPr/>
          <p:nvPr/>
        </p:nvGrpSpPr>
        <p:grpSpPr>
          <a:xfrm>
            <a:off x="2418066" y="4569132"/>
            <a:ext cx="2368539" cy="1583565"/>
            <a:chOff x="2192638" y="2630478"/>
            <a:chExt cx="1794642" cy="1353249"/>
          </a:xfrm>
        </p:grpSpPr>
        <p:sp>
          <p:nvSpPr>
            <p:cNvPr id="405" name="Google Shape;405;p14"/>
            <p:cNvSpPr/>
            <p:nvPr/>
          </p:nvSpPr>
          <p:spPr>
            <a:xfrm>
              <a:off x="2192638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192639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14"/>
          <p:cNvGrpSpPr/>
          <p:nvPr/>
        </p:nvGrpSpPr>
        <p:grpSpPr>
          <a:xfrm>
            <a:off x="4894554" y="4569132"/>
            <a:ext cx="2474289" cy="1583565"/>
            <a:chOff x="2145983" y="2630478"/>
            <a:chExt cx="1794642" cy="1353249"/>
          </a:xfrm>
        </p:grpSpPr>
        <p:sp>
          <p:nvSpPr>
            <p:cNvPr id="408" name="Google Shape;408;p14"/>
            <p:cNvSpPr/>
            <p:nvPr/>
          </p:nvSpPr>
          <p:spPr>
            <a:xfrm>
              <a:off x="2145983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145984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14"/>
          <p:cNvGrpSpPr/>
          <p:nvPr/>
        </p:nvGrpSpPr>
        <p:grpSpPr>
          <a:xfrm>
            <a:off x="7464360" y="4569132"/>
            <a:ext cx="2474287" cy="1583565"/>
            <a:chOff x="2183307" y="2630478"/>
            <a:chExt cx="1794642" cy="1353249"/>
          </a:xfrm>
        </p:grpSpPr>
        <p:sp>
          <p:nvSpPr>
            <p:cNvPr id="411" name="Google Shape;411;p14"/>
            <p:cNvSpPr/>
            <p:nvPr/>
          </p:nvSpPr>
          <p:spPr>
            <a:xfrm>
              <a:off x="2183307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183308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14"/>
          <p:cNvSpPr txBox="1"/>
          <p:nvPr/>
        </p:nvSpPr>
        <p:spPr>
          <a:xfrm>
            <a:off x="7368840" y="2373153"/>
            <a:ext cx="25978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人気順 / 新着順</a:t>
            </a:r>
            <a:endParaRPr/>
          </a:p>
        </p:txBody>
      </p:sp>
      <p:sp>
        <p:nvSpPr>
          <p:cNvPr id="414" name="Google Shape;414;p14"/>
          <p:cNvSpPr/>
          <p:nvPr/>
        </p:nvSpPr>
        <p:spPr>
          <a:xfrm>
            <a:off x="4024234" y="2900527"/>
            <a:ext cx="677599" cy="2577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4"/>
          <p:cNvSpPr/>
          <p:nvPr/>
        </p:nvSpPr>
        <p:spPr>
          <a:xfrm>
            <a:off x="6621254" y="2900526"/>
            <a:ext cx="677599" cy="2577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4"/>
          <p:cNvSpPr/>
          <p:nvPr/>
        </p:nvSpPr>
        <p:spPr>
          <a:xfrm>
            <a:off x="9203920" y="2900526"/>
            <a:ext cx="677599" cy="2577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4024234" y="4633551"/>
            <a:ext cx="677599" cy="2577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/>
          <p:nvPr/>
        </p:nvSpPr>
        <p:spPr>
          <a:xfrm>
            <a:off x="6621254" y="4633551"/>
            <a:ext cx="677599" cy="2577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4"/>
          <p:cNvSpPr/>
          <p:nvPr/>
        </p:nvSpPr>
        <p:spPr>
          <a:xfrm>
            <a:off x="9203919" y="4633550"/>
            <a:ext cx="677599" cy="2577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レシピ検索画面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59340A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426" name="Google Shape;426;p15"/>
          <p:cNvSpPr txBox="1"/>
          <p:nvPr>
            <p:ph type="title"/>
          </p:nvPr>
        </p:nvSpPr>
        <p:spPr>
          <a:xfrm>
            <a:off x="838200" y="38479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レシピ詳細画面</a:t>
            </a:r>
            <a:endParaRPr b="1" i="0" sz="4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5"/>
          <p:cNvSpPr txBox="1"/>
          <p:nvPr/>
        </p:nvSpPr>
        <p:spPr>
          <a:xfrm>
            <a:off x="1027087" y="1480144"/>
            <a:ext cx="3845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レシピのタイトル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5"/>
          <p:cNvSpPr/>
          <p:nvPr/>
        </p:nvSpPr>
        <p:spPr>
          <a:xfrm>
            <a:off x="1135944" y="1932445"/>
            <a:ext cx="4294472" cy="16183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レシピのイメージ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5"/>
          <p:cNvSpPr/>
          <p:nvPr/>
        </p:nvSpPr>
        <p:spPr>
          <a:xfrm>
            <a:off x="4242621" y="2003852"/>
            <a:ext cx="1101129" cy="47095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お気に入り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(100)</a:t>
            </a:r>
            <a:endParaRPr/>
          </a:p>
        </p:txBody>
      </p:sp>
      <p:sp>
        <p:nvSpPr>
          <p:cNvPr id="431" name="Google Shape;431;p15"/>
          <p:cNvSpPr txBox="1"/>
          <p:nvPr/>
        </p:nvSpPr>
        <p:spPr>
          <a:xfrm>
            <a:off x="1135944" y="3708045"/>
            <a:ext cx="2427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投稿日: 2023/02/15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5"/>
          <p:cNvSpPr txBox="1"/>
          <p:nvPr/>
        </p:nvSpPr>
        <p:spPr>
          <a:xfrm>
            <a:off x="3127107" y="3708044"/>
            <a:ext cx="23033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更新日: 2023/02/18</a:t>
            </a:r>
            <a:endParaRPr/>
          </a:p>
        </p:txBody>
      </p:sp>
      <p:sp>
        <p:nvSpPr>
          <p:cNvPr id="433" name="Google Shape;433;p15"/>
          <p:cNvSpPr txBox="1"/>
          <p:nvPr/>
        </p:nvSpPr>
        <p:spPr>
          <a:xfrm>
            <a:off x="1135943" y="3998680"/>
            <a:ext cx="42944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投稿者: 　　　　　　　　　　カロリー: 600kcal　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5"/>
          <p:cNvSpPr txBox="1"/>
          <p:nvPr/>
        </p:nvSpPr>
        <p:spPr>
          <a:xfrm>
            <a:off x="1027087" y="4692409"/>
            <a:ext cx="3954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材料1人分</a:t>
            </a:r>
            <a:endParaRPr/>
          </a:p>
        </p:txBody>
      </p:sp>
      <p:sp>
        <p:nvSpPr>
          <p:cNvPr id="435" name="Google Shape;435;p15"/>
          <p:cNvSpPr txBox="1"/>
          <p:nvPr/>
        </p:nvSpPr>
        <p:spPr>
          <a:xfrm>
            <a:off x="1135943" y="5152539"/>
            <a:ext cx="4499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オリーブオイル            大さじ3　　　　</a:t>
            </a:r>
            <a:endParaRPr/>
          </a:p>
        </p:txBody>
      </p:sp>
      <p:sp>
        <p:nvSpPr>
          <p:cNvPr id="436" name="Google Shape;436;p15"/>
          <p:cNvSpPr txBox="1"/>
          <p:nvPr/>
        </p:nvSpPr>
        <p:spPr>
          <a:xfrm>
            <a:off x="1135944" y="5446097"/>
            <a:ext cx="42944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塩                                 小さじ2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15"/>
          <p:cNvCxnSpPr/>
          <p:nvPr/>
        </p:nvCxnSpPr>
        <p:spPr>
          <a:xfrm rot="10800000">
            <a:off x="6195527" y="1237642"/>
            <a:ext cx="0" cy="49452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" name="Google Shape;438;p15"/>
          <p:cNvSpPr txBox="1"/>
          <p:nvPr/>
        </p:nvSpPr>
        <p:spPr>
          <a:xfrm>
            <a:off x="1135943" y="5744209"/>
            <a:ext cx="44250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パセリ                          適宜　　　　　（省略可能）</a:t>
            </a:r>
            <a:endParaRPr/>
          </a:p>
        </p:txBody>
      </p:sp>
      <p:sp>
        <p:nvSpPr>
          <p:cNvPr id="439" name="Google Shape;439;p15"/>
          <p:cNvSpPr txBox="1"/>
          <p:nvPr/>
        </p:nvSpPr>
        <p:spPr>
          <a:xfrm>
            <a:off x="6458520" y="1563113"/>
            <a:ext cx="3845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作り方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5"/>
          <p:cNvSpPr txBox="1"/>
          <p:nvPr/>
        </p:nvSpPr>
        <p:spPr>
          <a:xfrm>
            <a:off x="6400801" y="2323049"/>
            <a:ext cx="361680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準:　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新じゃがいもは表面の土や汚れをよく洗い、ペーパータオルで水気を取る。フォークで表面に10カ所程度穴を空ける。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※この時オーブンを200度に予熱する。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5"/>
          <p:cNvSpPr/>
          <p:nvPr/>
        </p:nvSpPr>
        <p:spPr>
          <a:xfrm>
            <a:off x="10110918" y="2591620"/>
            <a:ext cx="1362266" cy="11164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イメージ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5"/>
          <p:cNvSpPr txBox="1"/>
          <p:nvPr/>
        </p:nvSpPr>
        <p:spPr>
          <a:xfrm>
            <a:off x="6400801" y="4064016"/>
            <a:ext cx="361680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　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200度のオーブンで45分焼き、一度取り出してボウルに残ったオリーブオイルをかける。予熱なしでそのまま220度に温度を上げて10分焼く。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5"/>
          <p:cNvSpPr/>
          <p:nvPr/>
        </p:nvSpPr>
        <p:spPr>
          <a:xfrm>
            <a:off x="10110918" y="4332587"/>
            <a:ext cx="1362266" cy="11164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イメージ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5"/>
          <p:cNvSpPr/>
          <p:nvPr/>
        </p:nvSpPr>
        <p:spPr>
          <a:xfrm>
            <a:off x="10821603" y="1215303"/>
            <a:ext cx="700430" cy="2985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削除</a:t>
            </a:r>
            <a:endParaRPr/>
          </a:p>
        </p:txBody>
      </p:sp>
      <p:sp>
        <p:nvSpPr>
          <p:cNvPr id="445" name="Google Shape;445;p15"/>
          <p:cNvSpPr/>
          <p:nvPr/>
        </p:nvSpPr>
        <p:spPr>
          <a:xfrm>
            <a:off x="10072605" y="1215303"/>
            <a:ext cx="700430" cy="29536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修正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レシピ検索画面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レシピ詳細画面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5"/>
          <p:cNvSpPr txBox="1"/>
          <p:nvPr/>
        </p:nvSpPr>
        <p:spPr>
          <a:xfrm>
            <a:off x="1129128" y="4261112"/>
            <a:ext cx="46397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調理時間: 60分　                     カテゴリー西洋料理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59340A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453" name="Google Shape;453;p16"/>
          <p:cNvSpPr txBox="1"/>
          <p:nvPr>
            <p:ph type="title"/>
          </p:nvPr>
        </p:nvSpPr>
        <p:spPr>
          <a:xfrm>
            <a:off x="838200" y="38479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レシピ登録画面</a:t>
            </a:r>
            <a:endParaRPr b="1" i="0" sz="4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1027087" y="1666758"/>
            <a:ext cx="3845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レシピのタイトル入力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1135944" y="2119059"/>
            <a:ext cx="4294472" cy="12167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レシピのイメージ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登録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6"/>
          <p:cNvSpPr txBox="1"/>
          <p:nvPr/>
        </p:nvSpPr>
        <p:spPr>
          <a:xfrm>
            <a:off x="1011893" y="4714124"/>
            <a:ext cx="3954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材料</a:t>
            </a:r>
            <a:endParaRPr/>
          </a:p>
        </p:txBody>
      </p:sp>
      <p:sp>
        <p:nvSpPr>
          <p:cNvPr id="458" name="Google Shape;458;p16"/>
          <p:cNvSpPr txBox="1"/>
          <p:nvPr/>
        </p:nvSpPr>
        <p:spPr>
          <a:xfrm>
            <a:off x="1083424" y="5099606"/>
            <a:ext cx="47431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材料名入力       数量入力　　計量単位入力　　参考入力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16"/>
          <p:cNvCxnSpPr/>
          <p:nvPr/>
        </p:nvCxnSpPr>
        <p:spPr>
          <a:xfrm rot="10800000">
            <a:off x="6195527" y="1237642"/>
            <a:ext cx="0" cy="49452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16"/>
          <p:cNvSpPr txBox="1"/>
          <p:nvPr/>
        </p:nvSpPr>
        <p:spPr>
          <a:xfrm>
            <a:off x="6458520" y="1563113"/>
            <a:ext cx="3845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作り方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6"/>
          <p:cNvSpPr txBox="1"/>
          <p:nvPr/>
        </p:nvSpPr>
        <p:spPr>
          <a:xfrm>
            <a:off x="6400801" y="3125489"/>
            <a:ext cx="36168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準:　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/>
          <p:nvPr/>
        </p:nvSpPr>
        <p:spPr>
          <a:xfrm>
            <a:off x="10110918" y="3394060"/>
            <a:ext cx="1362266" cy="890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イメージ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登録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6419463" y="4446581"/>
            <a:ext cx="36168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　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10821603" y="1215303"/>
            <a:ext cx="700430" cy="2985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保存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6527131" y="3393014"/>
            <a:ext cx="3490471" cy="890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テキスト入力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6"/>
          <p:cNvSpPr/>
          <p:nvPr/>
        </p:nvSpPr>
        <p:spPr>
          <a:xfrm>
            <a:off x="10110918" y="4739145"/>
            <a:ext cx="1362266" cy="8412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イメージ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登録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6527131" y="4738099"/>
            <a:ext cx="3490471" cy="8412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テキスト入力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6"/>
          <p:cNvSpPr/>
          <p:nvPr/>
        </p:nvSpPr>
        <p:spPr>
          <a:xfrm>
            <a:off x="8827479" y="5950645"/>
            <a:ext cx="700430" cy="2985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追加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2950029" y="5950644"/>
            <a:ext cx="700430" cy="29858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追加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6"/>
          <p:cNvSpPr txBox="1"/>
          <p:nvPr/>
        </p:nvSpPr>
        <p:spPr>
          <a:xfrm>
            <a:off x="1027087" y="3899897"/>
            <a:ext cx="1714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カテゴリー 選択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6"/>
          <p:cNvSpPr txBox="1"/>
          <p:nvPr/>
        </p:nvSpPr>
        <p:spPr>
          <a:xfrm>
            <a:off x="1033770" y="4209303"/>
            <a:ext cx="44413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◉韓国料理　◎日本料理　◎中華料理　◎西洋料理</a:t>
            </a:r>
            <a:endParaRPr/>
          </a:p>
        </p:txBody>
      </p:sp>
      <p:grpSp>
        <p:nvGrpSpPr>
          <p:cNvPr id="472" name="Google Shape;472;p16"/>
          <p:cNvGrpSpPr/>
          <p:nvPr/>
        </p:nvGrpSpPr>
        <p:grpSpPr>
          <a:xfrm>
            <a:off x="1135944" y="3462285"/>
            <a:ext cx="1632500" cy="270490"/>
            <a:chOff x="2766101" y="1194276"/>
            <a:chExt cx="3323510" cy="454660"/>
          </a:xfrm>
        </p:grpSpPr>
        <p:sp>
          <p:nvSpPr>
            <p:cNvPr id="473" name="Google Shape;473;p16"/>
            <p:cNvSpPr/>
            <p:nvPr/>
          </p:nvSpPr>
          <p:spPr>
            <a:xfrm>
              <a:off x="2766101" y="1194276"/>
              <a:ext cx="2552079" cy="4546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調理時間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4922680" y="1194276"/>
              <a:ext cx="1166931" cy="45466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入力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6"/>
          <p:cNvGrpSpPr/>
          <p:nvPr/>
        </p:nvGrpSpPr>
        <p:grpSpPr>
          <a:xfrm>
            <a:off x="3055041" y="3467264"/>
            <a:ext cx="1632500" cy="270490"/>
            <a:chOff x="2766101" y="1194276"/>
            <a:chExt cx="3323510" cy="454660"/>
          </a:xfrm>
        </p:grpSpPr>
        <p:sp>
          <p:nvSpPr>
            <p:cNvPr id="476" name="Google Shape;476;p16"/>
            <p:cNvSpPr/>
            <p:nvPr/>
          </p:nvSpPr>
          <p:spPr>
            <a:xfrm>
              <a:off x="2766101" y="1194276"/>
              <a:ext cx="2552079" cy="4546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カロリー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922680" y="1194276"/>
              <a:ext cx="1166931" cy="45466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入力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16"/>
          <p:cNvSpPr txBox="1"/>
          <p:nvPr/>
        </p:nvSpPr>
        <p:spPr>
          <a:xfrm>
            <a:off x="8966719" y="4296508"/>
            <a:ext cx="112661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あと200文字</a:t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6"/>
          <p:cNvSpPr txBox="1"/>
          <p:nvPr/>
        </p:nvSpPr>
        <p:spPr>
          <a:xfrm>
            <a:off x="8964601" y="5613603"/>
            <a:ext cx="112661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あと200文字</a:t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6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レシピ登録画面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6"/>
          <p:cNvSpPr/>
          <p:nvPr/>
        </p:nvSpPr>
        <p:spPr>
          <a:xfrm>
            <a:off x="6527131" y="2054525"/>
            <a:ext cx="4946051" cy="9828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動画登録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6"/>
          <p:cNvSpPr txBox="1"/>
          <p:nvPr/>
        </p:nvSpPr>
        <p:spPr>
          <a:xfrm>
            <a:off x="1087354" y="5408795"/>
            <a:ext cx="47431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材料名入力       数量入力　　計量単位入力　　参考入力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3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/>
              <a:t>ログイン画面</a:t>
            </a:r>
            <a:endParaRPr b="1"/>
          </a:p>
        </p:txBody>
      </p:sp>
      <p:sp>
        <p:nvSpPr>
          <p:cNvPr id="150" name="Google Shape;150;p3"/>
          <p:cNvSpPr/>
          <p:nvPr/>
        </p:nvSpPr>
        <p:spPr>
          <a:xfrm>
            <a:off x="2382331" y="2739123"/>
            <a:ext cx="4476334" cy="3656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2382330" y="2355794"/>
            <a:ext cx="18030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メールアドレス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2382331" y="3647299"/>
            <a:ext cx="4476334" cy="3656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2382331" y="3277966"/>
            <a:ext cx="18794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8047595" y="3243560"/>
            <a:ext cx="1413587" cy="3836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7353850" y="3791416"/>
            <a:ext cx="29345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※パスワードを忘れた方はこちら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2360828" y="4965793"/>
            <a:ext cx="57816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まだ会員登録をされていない方</a:t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5323115" y="5583801"/>
            <a:ext cx="1413587" cy="42511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会員登録</a:t>
            </a:r>
            <a:endParaRPr/>
          </a:p>
        </p:txBody>
      </p:sp>
      <p:cxnSp>
        <p:nvCxnSpPr>
          <p:cNvPr id="159" name="Google Shape;159;p3"/>
          <p:cNvCxnSpPr/>
          <p:nvPr/>
        </p:nvCxnSpPr>
        <p:spPr>
          <a:xfrm>
            <a:off x="1726163" y="4469367"/>
            <a:ext cx="92466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3"/>
          <p:cNvSpPr txBox="1"/>
          <p:nvPr/>
        </p:nvSpPr>
        <p:spPr>
          <a:xfrm>
            <a:off x="2360828" y="1738885"/>
            <a:ext cx="56867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会員登録がお済みの方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4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/>
              <a:t>会員登録画面</a:t>
            </a:r>
            <a:endParaRPr b="1"/>
          </a:p>
        </p:txBody>
      </p:sp>
      <p:sp>
        <p:nvSpPr>
          <p:cNvPr id="168" name="Google Shape;168;p4"/>
          <p:cNvSpPr/>
          <p:nvPr/>
        </p:nvSpPr>
        <p:spPr>
          <a:xfrm>
            <a:off x="3750990" y="1737530"/>
            <a:ext cx="4100536" cy="3638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3713666" y="1438180"/>
            <a:ext cx="1651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メールアドレス</a:t>
            </a:r>
            <a:r>
              <a:rPr b="1" i="0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3713665" y="2169062"/>
            <a:ext cx="29152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ニックネーム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8252796" y="1745957"/>
            <a:ext cx="1117244" cy="36389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チェック</a:t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8252796" y="5632336"/>
            <a:ext cx="1117244" cy="36389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会員登録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3713666" y="2937273"/>
            <a:ext cx="3113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3710469" y="3742237"/>
            <a:ext cx="26001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確認用のパスワード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3747794" y="4825098"/>
            <a:ext cx="4100536" cy="3638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3710470" y="4507086"/>
            <a:ext cx="3113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生年月日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4"/>
          <p:cNvGrpSpPr/>
          <p:nvPr/>
        </p:nvGrpSpPr>
        <p:grpSpPr>
          <a:xfrm>
            <a:off x="3750990" y="3254721"/>
            <a:ext cx="4100536" cy="364390"/>
            <a:chOff x="3750990" y="3217396"/>
            <a:chExt cx="4632760" cy="414309"/>
          </a:xfrm>
        </p:grpSpPr>
        <p:sp>
          <p:nvSpPr>
            <p:cNvPr id="179" name="Google Shape;179;p4"/>
            <p:cNvSpPr/>
            <p:nvPr/>
          </p:nvSpPr>
          <p:spPr>
            <a:xfrm>
              <a:off x="3750990" y="3217960"/>
              <a:ext cx="4632760" cy="4137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7492482" y="3217396"/>
              <a:ext cx="888072" cy="41374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4"/>
          <p:cNvSpPr txBox="1"/>
          <p:nvPr/>
        </p:nvSpPr>
        <p:spPr>
          <a:xfrm>
            <a:off x="3710469" y="5314324"/>
            <a:ext cx="3113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電話番号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3747793" y="5632336"/>
            <a:ext cx="4100536" cy="3638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1214172" y="2682843"/>
            <a:ext cx="20720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プロフィール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4"/>
          <p:cNvGrpSpPr/>
          <p:nvPr/>
        </p:nvGrpSpPr>
        <p:grpSpPr>
          <a:xfrm>
            <a:off x="3747794" y="4049106"/>
            <a:ext cx="4100536" cy="365488"/>
            <a:chOff x="3747794" y="4058436"/>
            <a:chExt cx="4632760" cy="415557"/>
          </a:xfrm>
        </p:grpSpPr>
        <p:sp>
          <p:nvSpPr>
            <p:cNvPr id="185" name="Google Shape;185;p4"/>
            <p:cNvSpPr/>
            <p:nvPr/>
          </p:nvSpPr>
          <p:spPr>
            <a:xfrm>
              <a:off x="3747794" y="4060248"/>
              <a:ext cx="4632760" cy="4137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7492482" y="4058436"/>
              <a:ext cx="888072" cy="4014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表</a:t>
              </a:r>
              <a:endPara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4"/>
          <p:cNvSpPr/>
          <p:nvPr/>
        </p:nvSpPr>
        <p:spPr>
          <a:xfrm>
            <a:off x="8252796" y="2468982"/>
            <a:ext cx="1117244" cy="36389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チェック</a:t>
            </a:r>
            <a:endParaRPr/>
          </a:p>
        </p:txBody>
      </p:sp>
      <p:grpSp>
        <p:nvGrpSpPr>
          <p:cNvPr id="188" name="Google Shape;188;p4"/>
          <p:cNvGrpSpPr/>
          <p:nvPr/>
        </p:nvGrpSpPr>
        <p:grpSpPr>
          <a:xfrm>
            <a:off x="3750990" y="2477743"/>
            <a:ext cx="4232631" cy="609049"/>
            <a:chOff x="3750990" y="2477743"/>
            <a:chExt cx="4232631" cy="609049"/>
          </a:xfrm>
        </p:grpSpPr>
        <p:sp>
          <p:nvSpPr>
            <p:cNvPr id="189" name="Google Shape;189;p4"/>
            <p:cNvSpPr/>
            <p:nvPr/>
          </p:nvSpPr>
          <p:spPr>
            <a:xfrm>
              <a:off x="3750990" y="2477743"/>
              <a:ext cx="4100536" cy="3638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7096489" y="2832876"/>
              <a:ext cx="887132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ja-JP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あと20文字</a:t>
              </a:r>
              <a:endParaRPr b="1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4"/>
          <p:cNvGrpSpPr/>
          <p:nvPr/>
        </p:nvGrpSpPr>
        <p:grpSpPr>
          <a:xfrm>
            <a:off x="1505095" y="3200432"/>
            <a:ext cx="1483938" cy="1483938"/>
            <a:chOff x="1302944" y="3232488"/>
            <a:chExt cx="1483938" cy="1483938"/>
          </a:xfrm>
        </p:grpSpPr>
        <p:sp>
          <p:nvSpPr>
            <p:cNvPr id="192" name="Google Shape;192;p4"/>
            <p:cNvSpPr/>
            <p:nvPr/>
          </p:nvSpPr>
          <p:spPr>
            <a:xfrm>
              <a:off x="1302944" y="3232488"/>
              <a:ext cx="1483938" cy="1483938"/>
            </a:xfrm>
            <a:prstGeom prst="ellipse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アイコン&#10;&#10;自動的に生成された説明" id="193" name="Google Shape;193;p4"/>
            <p:cNvPicPr preferRelativeResize="0"/>
            <p:nvPr/>
          </p:nvPicPr>
          <p:blipFill rotWithShape="1">
            <a:blip r:embed="rId3">
              <a:alphaModFix/>
            </a:blip>
            <a:srcRect b="13061" l="14624" r="13830" t="18657"/>
            <a:stretch/>
          </p:blipFill>
          <p:spPr>
            <a:xfrm>
              <a:off x="1563577" y="3622265"/>
              <a:ext cx="999995" cy="954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4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ログイン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会員登録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マイページ</a:t>
            </a:r>
            <a:r>
              <a:rPr b="1" lang="ja-JP"/>
              <a:t>画面①</a:t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6443590" y="2599313"/>
            <a:ext cx="3311867" cy="2691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XXXX@gmail.com</a:t>
            </a:r>
            <a:endParaRPr b="1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6446786" y="2290632"/>
            <a:ext cx="18660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メールアドレス</a:t>
            </a:r>
            <a:r>
              <a:rPr b="1" i="0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6451178" y="3818978"/>
            <a:ext cx="30093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生年月日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6447982" y="4830002"/>
            <a:ext cx="216961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XXX-XXXX-XXXX</a:t>
            </a:r>
            <a:endParaRPr b="1" i="0"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6444785" y="4550218"/>
            <a:ext cx="19659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電話番号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6447982" y="4071673"/>
            <a:ext cx="3009306" cy="3674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XXXX年 XX月 XX日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6454374" y="2952477"/>
            <a:ext cx="30125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>
            <a:off x="6494896" y="3268142"/>
            <a:ext cx="1367662" cy="3985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パスワード変更</a:t>
            </a:r>
            <a:endParaRPr b="1" i="0"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7902208" y="3268142"/>
            <a:ext cx="1469907" cy="41177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パスワード再発行</a:t>
            </a:r>
            <a:endParaRPr b="1" i="0"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6494896" y="5187631"/>
            <a:ext cx="1367662" cy="41358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電話番号変更</a:t>
            </a:r>
            <a:endParaRPr b="1" i="0"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3738334" y="1450389"/>
            <a:ext cx="47153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</a:t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4033169" y="4870947"/>
            <a:ext cx="1557043" cy="332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XXXXXX</a:t>
            </a:r>
            <a:endParaRPr b="1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4033169" y="4544511"/>
            <a:ext cx="15570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ニックネーム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4098899" y="5186310"/>
            <a:ext cx="1462903" cy="41358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ニックネーム</a:t>
            </a:r>
            <a:r>
              <a:rPr b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変更</a:t>
            </a:r>
            <a:endParaRPr b="1" i="0"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3709474" y="2291536"/>
            <a:ext cx="2121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プロフィール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5"/>
          <p:cNvGrpSpPr/>
          <p:nvPr/>
        </p:nvGrpSpPr>
        <p:grpSpPr>
          <a:xfrm>
            <a:off x="4098899" y="2725689"/>
            <a:ext cx="1367662" cy="1367662"/>
            <a:chOff x="1302944" y="3232488"/>
            <a:chExt cx="1483938" cy="1483938"/>
          </a:xfrm>
        </p:grpSpPr>
        <p:sp>
          <p:nvSpPr>
            <p:cNvPr id="218" name="Google Shape;218;p5"/>
            <p:cNvSpPr/>
            <p:nvPr/>
          </p:nvSpPr>
          <p:spPr>
            <a:xfrm>
              <a:off x="1302944" y="3232488"/>
              <a:ext cx="1483938" cy="1483938"/>
            </a:xfrm>
            <a:prstGeom prst="ellipse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アイコン&#10;&#10;自動的に生成された説明" id="219" name="Google Shape;219;p5"/>
            <p:cNvPicPr preferRelativeResize="0"/>
            <p:nvPr/>
          </p:nvPicPr>
          <p:blipFill rotWithShape="1">
            <a:blip r:embed="rId3">
              <a:alphaModFix/>
            </a:blip>
            <a:srcRect b="13061" l="14624" r="13830" t="18657"/>
            <a:stretch/>
          </p:blipFill>
          <p:spPr>
            <a:xfrm>
              <a:off x="1563577" y="3622265"/>
              <a:ext cx="999995" cy="954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5"/>
          <p:cNvGrpSpPr/>
          <p:nvPr/>
        </p:nvGrpSpPr>
        <p:grpSpPr>
          <a:xfrm>
            <a:off x="710786" y="2444520"/>
            <a:ext cx="1529942" cy="3193509"/>
            <a:chOff x="574730" y="2906621"/>
            <a:chExt cx="1529942" cy="3170876"/>
          </a:xfrm>
        </p:grpSpPr>
        <p:sp>
          <p:nvSpPr>
            <p:cNvPr id="221" name="Google Shape;221;p5"/>
            <p:cNvSpPr/>
            <p:nvPr/>
          </p:nvSpPr>
          <p:spPr>
            <a:xfrm>
              <a:off x="612363" y="2906621"/>
              <a:ext cx="1492309" cy="317087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574730" y="3119690"/>
              <a:ext cx="14923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マイページ一覧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831240" y="3560538"/>
              <a:ext cx="1025970" cy="4375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個人情報</a:t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825568" y="4172658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投稿履歴</a:t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31064" y="4777619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お気に入り</a:t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825568" y="5367722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会員退会</a:t>
              </a:r>
              <a:endParaRPr b="1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5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マイページ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6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マイページ</a:t>
            </a:r>
            <a:r>
              <a:rPr b="1" lang="ja-JP"/>
              <a:t>画面②</a:t>
            </a:r>
            <a:endParaRPr b="1"/>
          </a:p>
        </p:txBody>
      </p:sp>
      <p:sp>
        <p:nvSpPr>
          <p:cNvPr id="234" name="Google Shape;234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3738334" y="1450389"/>
            <a:ext cx="47153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投稿履歴</a:t>
            </a: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710786" y="2444520"/>
            <a:ext cx="1529942" cy="3193509"/>
            <a:chOff x="574730" y="2906621"/>
            <a:chExt cx="1529942" cy="3170876"/>
          </a:xfrm>
        </p:grpSpPr>
        <p:sp>
          <p:nvSpPr>
            <p:cNvPr id="237" name="Google Shape;237;p6"/>
            <p:cNvSpPr/>
            <p:nvPr/>
          </p:nvSpPr>
          <p:spPr>
            <a:xfrm>
              <a:off x="612363" y="2906621"/>
              <a:ext cx="1492309" cy="317087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574730" y="3119690"/>
              <a:ext cx="14923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マイページ一覧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1240" y="3560538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個人情報</a:t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25568" y="4172658"/>
              <a:ext cx="1025970" cy="4375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投稿履歴</a:t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31064" y="4777619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お気に入り</a:t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825568" y="5367722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会員退会</a:t>
              </a:r>
              <a:endParaRPr b="1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6"/>
          <p:cNvSpPr/>
          <p:nvPr/>
        </p:nvSpPr>
        <p:spPr>
          <a:xfrm>
            <a:off x="2984906" y="2509713"/>
            <a:ext cx="4320021" cy="4780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＿＿＿様が投稿したレシピ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3050221" y="3352324"/>
            <a:ext cx="2009252" cy="1994123"/>
            <a:chOff x="2192638" y="2630478"/>
            <a:chExt cx="1794642" cy="1353249"/>
          </a:xfrm>
        </p:grpSpPr>
        <p:sp>
          <p:nvSpPr>
            <p:cNvPr id="245" name="Google Shape;245;p6"/>
            <p:cNvSpPr/>
            <p:nvPr/>
          </p:nvSpPr>
          <p:spPr>
            <a:xfrm>
              <a:off x="2192638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192639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>
            <a:off x="5040749" y="3352324"/>
            <a:ext cx="2009252" cy="1994123"/>
            <a:chOff x="2145983" y="2630478"/>
            <a:chExt cx="1794642" cy="1353249"/>
          </a:xfrm>
        </p:grpSpPr>
        <p:sp>
          <p:nvSpPr>
            <p:cNvPr id="248" name="Google Shape;248;p6"/>
            <p:cNvSpPr/>
            <p:nvPr/>
          </p:nvSpPr>
          <p:spPr>
            <a:xfrm>
              <a:off x="2145983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145984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6"/>
          <p:cNvGrpSpPr/>
          <p:nvPr/>
        </p:nvGrpSpPr>
        <p:grpSpPr>
          <a:xfrm>
            <a:off x="7049936" y="3352324"/>
            <a:ext cx="2009252" cy="1994123"/>
            <a:chOff x="2192638" y="2630478"/>
            <a:chExt cx="1794642" cy="1353249"/>
          </a:xfrm>
        </p:grpSpPr>
        <p:sp>
          <p:nvSpPr>
            <p:cNvPr id="251" name="Google Shape;251;p6"/>
            <p:cNvSpPr/>
            <p:nvPr/>
          </p:nvSpPr>
          <p:spPr>
            <a:xfrm>
              <a:off x="2192638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192639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6"/>
          <p:cNvGrpSpPr/>
          <p:nvPr/>
        </p:nvGrpSpPr>
        <p:grpSpPr>
          <a:xfrm>
            <a:off x="9040464" y="3352324"/>
            <a:ext cx="2009252" cy="1994123"/>
            <a:chOff x="2145983" y="2630478"/>
            <a:chExt cx="1794642" cy="1353249"/>
          </a:xfrm>
        </p:grpSpPr>
        <p:sp>
          <p:nvSpPr>
            <p:cNvPr id="254" name="Google Shape;254;p6"/>
            <p:cNvSpPr/>
            <p:nvPr/>
          </p:nvSpPr>
          <p:spPr>
            <a:xfrm>
              <a:off x="2145983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145984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6"/>
          <p:cNvSpPr/>
          <p:nvPr/>
        </p:nvSpPr>
        <p:spPr>
          <a:xfrm>
            <a:off x="4421527" y="3397939"/>
            <a:ext cx="581454" cy="246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6430936" y="3397939"/>
            <a:ext cx="581454" cy="246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8416949" y="3391237"/>
            <a:ext cx="581454" cy="246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10426358" y="3391237"/>
            <a:ext cx="581454" cy="246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マイページ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7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マイページ</a:t>
            </a:r>
            <a:r>
              <a:rPr b="1" lang="ja-JP"/>
              <a:t>画面③</a:t>
            </a:r>
            <a:endParaRPr b="1"/>
          </a:p>
        </p:txBody>
      </p:sp>
      <p:sp>
        <p:nvSpPr>
          <p:cNvPr id="267" name="Google Shape;267;p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 txBox="1"/>
          <p:nvPr/>
        </p:nvSpPr>
        <p:spPr>
          <a:xfrm>
            <a:off x="3738334" y="1450389"/>
            <a:ext cx="47153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お気に入り</a:t>
            </a:r>
            <a:endParaRPr/>
          </a:p>
        </p:txBody>
      </p:sp>
      <p:grpSp>
        <p:nvGrpSpPr>
          <p:cNvPr id="269" name="Google Shape;269;p7"/>
          <p:cNvGrpSpPr/>
          <p:nvPr/>
        </p:nvGrpSpPr>
        <p:grpSpPr>
          <a:xfrm>
            <a:off x="710786" y="2444520"/>
            <a:ext cx="1529942" cy="3193509"/>
            <a:chOff x="574730" y="2906621"/>
            <a:chExt cx="1529942" cy="3170876"/>
          </a:xfrm>
        </p:grpSpPr>
        <p:sp>
          <p:nvSpPr>
            <p:cNvPr id="270" name="Google Shape;270;p7"/>
            <p:cNvSpPr/>
            <p:nvPr/>
          </p:nvSpPr>
          <p:spPr>
            <a:xfrm>
              <a:off x="612363" y="2906621"/>
              <a:ext cx="1492309" cy="317087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574730" y="3119690"/>
              <a:ext cx="14923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マイページ一覧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831240" y="3560538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個人情報</a:t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825568" y="4172658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投稿履歴</a:t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831064" y="4777619"/>
              <a:ext cx="1025970" cy="4375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お気に入り</a:t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825568" y="5367722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会員退会</a:t>
              </a:r>
              <a:endParaRPr b="1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7"/>
          <p:cNvSpPr/>
          <p:nvPr/>
        </p:nvSpPr>
        <p:spPr>
          <a:xfrm>
            <a:off x="2984906" y="2509713"/>
            <a:ext cx="4320021" cy="4780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＿＿＿様がお気に入りしたレシピ</a:t>
            </a:r>
            <a:endParaRPr/>
          </a:p>
        </p:txBody>
      </p:sp>
      <p:grpSp>
        <p:nvGrpSpPr>
          <p:cNvPr id="277" name="Google Shape;277;p7"/>
          <p:cNvGrpSpPr/>
          <p:nvPr/>
        </p:nvGrpSpPr>
        <p:grpSpPr>
          <a:xfrm>
            <a:off x="3050221" y="3352324"/>
            <a:ext cx="2009252" cy="1994123"/>
            <a:chOff x="2192638" y="2630478"/>
            <a:chExt cx="1794642" cy="1353249"/>
          </a:xfrm>
        </p:grpSpPr>
        <p:sp>
          <p:nvSpPr>
            <p:cNvPr id="278" name="Google Shape;278;p7"/>
            <p:cNvSpPr/>
            <p:nvPr/>
          </p:nvSpPr>
          <p:spPr>
            <a:xfrm>
              <a:off x="2192638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2192639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7"/>
          <p:cNvGrpSpPr/>
          <p:nvPr/>
        </p:nvGrpSpPr>
        <p:grpSpPr>
          <a:xfrm>
            <a:off x="5040749" y="3352324"/>
            <a:ext cx="2009252" cy="1994123"/>
            <a:chOff x="2145983" y="2630478"/>
            <a:chExt cx="1794642" cy="1353249"/>
          </a:xfrm>
        </p:grpSpPr>
        <p:sp>
          <p:nvSpPr>
            <p:cNvPr id="281" name="Google Shape;281;p7"/>
            <p:cNvSpPr/>
            <p:nvPr/>
          </p:nvSpPr>
          <p:spPr>
            <a:xfrm>
              <a:off x="2145983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2145984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7"/>
          <p:cNvGrpSpPr/>
          <p:nvPr/>
        </p:nvGrpSpPr>
        <p:grpSpPr>
          <a:xfrm>
            <a:off x="7049936" y="3352324"/>
            <a:ext cx="2009252" cy="1994123"/>
            <a:chOff x="2192638" y="2630478"/>
            <a:chExt cx="1794642" cy="1353249"/>
          </a:xfrm>
        </p:grpSpPr>
        <p:sp>
          <p:nvSpPr>
            <p:cNvPr id="284" name="Google Shape;284;p7"/>
            <p:cNvSpPr/>
            <p:nvPr/>
          </p:nvSpPr>
          <p:spPr>
            <a:xfrm>
              <a:off x="2192638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192639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7"/>
          <p:cNvGrpSpPr/>
          <p:nvPr/>
        </p:nvGrpSpPr>
        <p:grpSpPr>
          <a:xfrm>
            <a:off x="9040464" y="3352324"/>
            <a:ext cx="2009252" cy="1994123"/>
            <a:chOff x="2145983" y="2630478"/>
            <a:chExt cx="1794642" cy="1353249"/>
          </a:xfrm>
        </p:grpSpPr>
        <p:sp>
          <p:nvSpPr>
            <p:cNvPr id="287" name="Google Shape;287;p7"/>
            <p:cNvSpPr/>
            <p:nvPr/>
          </p:nvSpPr>
          <p:spPr>
            <a:xfrm>
              <a:off x="2145983" y="2630478"/>
              <a:ext cx="1794640" cy="115737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レシピのイメージ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145984" y="3675949"/>
              <a:ext cx="1794641" cy="3077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レシピのタイトル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7"/>
          <p:cNvSpPr/>
          <p:nvPr/>
        </p:nvSpPr>
        <p:spPr>
          <a:xfrm>
            <a:off x="4421527" y="3397939"/>
            <a:ext cx="581454" cy="246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6430936" y="3397939"/>
            <a:ext cx="581454" cy="246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8416949" y="3391237"/>
            <a:ext cx="581454" cy="246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10426358" y="3391237"/>
            <a:ext cx="581454" cy="246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♡100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マイページ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8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マイページ</a:t>
            </a:r>
            <a:r>
              <a:rPr b="1" lang="ja-JP"/>
              <a:t>画面④</a:t>
            </a:r>
            <a:endParaRPr/>
          </a:p>
        </p:txBody>
      </p:sp>
      <p:sp>
        <p:nvSpPr>
          <p:cNvPr id="300" name="Google Shape;300;p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3738334" y="1450389"/>
            <a:ext cx="47153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会員退会</a:t>
            </a:r>
            <a:endParaRPr b="1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8"/>
          <p:cNvGrpSpPr/>
          <p:nvPr/>
        </p:nvGrpSpPr>
        <p:grpSpPr>
          <a:xfrm>
            <a:off x="710786" y="2444520"/>
            <a:ext cx="1529942" cy="3193509"/>
            <a:chOff x="574730" y="2906621"/>
            <a:chExt cx="1529942" cy="3170876"/>
          </a:xfrm>
        </p:grpSpPr>
        <p:sp>
          <p:nvSpPr>
            <p:cNvPr id="303" name="Google Shape;303;p8"/>
            <p:cNvSpPr/>
            <p:nvPr/>
          </p:nvSpPr>
          <p:spPr>
            <a:xfrm>
              <a:off x="612363" y="2906621"/>
              <a:ext cx="1492309" cy="317087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 txBox="1"/>
            <p:nvPr/>
          </p:nvSpPr>
          <p:spPr>
            <a:xfrm>
              <a:off x="574730" y="3119690"/>
              <a:ext cx="14923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マイページ一覧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831240" y="3560538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個人情報</a:t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25568" y="4172658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投稿履歴</a:t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31064" y="4777619"/>
              <a:ext cx="1025970" cy="4375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お気に入り</a:t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825568" y="5367722"/>
              <a:ext cx="1025970" cy="4375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-JP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会員退会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8"/>
          <p:cNvSpPr/>
          <p:nvPr/>
        </p:nvSpPr>
        <p:spPr>
          <a:xfrm>
            <a:off x="4767943" y="4228966"/>
            <a:ext cx="2677885" cy="4137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会員退会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3779619" y="3429000"/>
            <a:ext cx="4632760" cy="4137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 txBox="1"/>
          <p:nvPr/>
        </p:nvSpPr>
        <p:spPr>
          <a:xfrm>
            <a:off x="3779619" y="2879181"/>
            <a:ext cx="46327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パスワードをご入力ください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マイページ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/>
          <p:nvPr/>
        </p:nvSpPr>
        <p:spPr>
          <a:xfrm>
            <a:off x="419878" y="998376"/>
            <a:ext cx="11374017" cy="55784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9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パスワード変更</a:t>
            </a:r>
            <a:endParaRPr b="1" i="0" sz="4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4762469" y="5147318"/>
            <a:ext cx="2677800" cy="4137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パスワードを変更する</a:t>
            </a:r>
            <a:endParaRPr b="1" i="0"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3785033" y="2906093"/>
            <a:ext cx="46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新しいパスワード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3785033" y="3363665"/>
            <a:ext cx="4632900" cy="41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3785033" y="3810389"/>
            <a:ext cx="46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新しいパスワード（確認）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3785033" y="4267961"/>
            <a:ext cx="4632900" cy="41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マイページ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パスワード変更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3795845" y="1895281"/>
            <a:ext cx="46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</a:rPr>
              <a:t>現在</a:t>
            </a: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3795845" y="2352853"/>
            <a:ext cx="4632900" cy="41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"/>
          <p:cNvSpPr/>
          <p:nvPr/>
        </p:nvSpPr>
        <p:spPr>
          <a:xfrm>
            <a:off x="419878" y="998376"/>
            <a:ext cx="11373900" cy="557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10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4400"/>
              <a:t>パスワード再発行</a:t>
            </a:r>
            <a:endParaRPr b="1" i="0" sz="4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C1A"/>
              </a:buClr>
              <a:buSzPts val="1800"/>
              <a:buFont typeface="Arial"/>
              <a:buNone/>
            </a:pPr>
            <a:br>
              <a:rPr b="0" i="0" lang="ja-JP" sz="1800" u="none" cap="none" strike="noStrike">
                <a:solidFill>
                  <a:srgbClr val="1E1C1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4567632" y="5517718"/>
            <a:ext cx="2677800" cy="4137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lt1"/>
                </a:solidFill>
              </a:rPr>
              <a:t>新しい</a:t>
            </a:r>
            <a:r>
              <a:rPr b="1" lang="ja-JP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パスワード発行</a:t>
            </a:r>
            <a:endParaRPr b="1" i="0"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3752520" y="1948518"/>
            <a:ext cx="46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ご利用中のメールアドレスをご入力ください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3752520" y="2406090"/>
            <a:ext cx="4632900" cy="41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752520" y="3179614"/>
            <a:ext cx="46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お電話番号をご入力ください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3752520" y="3637186"/>
            <a:ext cx="4632900" cy="41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1214172" y="1150383"/>
            <a:ext cx="568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ホーム &gt; マイページ &gt; </a:t>
            </a:r>
            <a:r>
              <a:rPr b="1" lang="ja-JP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パスワード再発行</a:t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3806570" y="4348664"/>
            <a:ext cx="46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chemeClr val="dk1"/>
                </a:solidFill>
              </a:rPr>
              <a:t>生年月日</a:t>
            </a:r>
            <a:r>
              <a:rPr b="1"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をご入力ください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3806570" y="4806236"/>
            <a:ext cx="4632900" cy="41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2023-02-15T01:46:57Z</dcterms:created>
  <dc:creator>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0x0101006546B9ECF6B57141ACD43B83B5A29B58</vt:lpwstr>
  </property>
</Properties>
</file>