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2"/>
  </p:sldMasterIdLst>
  <p:notesMasterIdLst>
    <p:notesMasterId r:id="rId14"/>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906" y="-77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1.xml" /><Relationship Id="rId16"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15-04-2024</a:t>
            </a:fld>
            <a:endParaRPr lang="en-IN"/>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4/15/2024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lstStyle/>
          <a:p>
            <a:fld id="{2CED4963-E985-44C4-B8C4-FDD613B7C2F8}" type="datetime1">
              <a:rPr lang="en-US" smtClean="0"/>
              <a:t>4/15/2024</a:t>
            </a:fld>
            <a:endParaRPr lang="en-US"/>
          </a:p>
        </p:txBody>
      </p:sp>
      <p:sp>
        <p:nvSpPr>
          <p:cNvPr id="1048636"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7"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lstStyle/>
          <a:p>
            <a:fld id="{ED291B17-9318-49DB-B28B-6E5994AE9581}" type="datetime1">
              <a:rPr lang="en-US" smtClean="0"/>
              <a:t>4/15/2024</a:t>
            </a:fld>
            <a:endParaRPr lang="en-US"/>
          </a:p>
        </p:txBody>
      </p:sp>
      <p:sp>
        <p:nvSpPr>
          <p:cNvPr id="1048625"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6"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lstStyle/>
          <a:p>
            <a:fld id="{B2497495-0637-405E-AE64-5CC7506D51F5}" type="datetime1">
              <a:rPr lang="en-US" smtClean="0"/>
              <a:t>4/15/2024</a:t>
            </a:fld>
            <a:endParaRPr lang="en-US"/>
          </a:p>
        </p:txBody>
      </p:sp>
      <p:sp>
        <p:nvSpPr>
          <p:cNvPr id="1048642"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3"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lstStyle/>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lstStyle/>
          <a:p>
            <a:fld id="{7BFFD690-9426-415D-8B65-26881E07B2D4}" type="datetime1">
              <a:rPr lang="en-US" smtClean="0"/>
              <a:t>4/15/2024</a:t>
            </a:fld>
            <a:endParaRPr lang="en-US"/>
          </a:p>
        </p:txBody>
      </p:sp>
      <p:sp>
        <p:nvSpPr>
          <p:cNvPr id="1048648"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lstStyle/>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lstStyle/>
          <a:p>
            <a:fld id="{04C4989A-474C-40DE-95B9-011C28B71673}" type="datetime1">
              <a:rPr lang="en-US" smtClean="0"/>
              <a:t>4/15/2024</a:t>
            </a:fld>
            <a:endParaRPr lang="en-US"/>
          </a:p>
        </p:txBody>
      </p:sp>
      <p:sp>
        <p:nvSpPr>
          <p:cNvPr id="1048656"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7"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lstStyle/>
          <a:p>
            <a:r>
              <a:rPr lang="en-US"/>
              <a:t>Click to edit Master title style</a:t>
            </a:r>
          </a:p>
        </p:txBody>
      </p:sp>
      <p:sp>
        <p:nvSpPr>
          <p:cNvPr id="1048614" name="Date Placeholder 2"/>
          <p:cNvSpPr>
            <a:spLocks noGrp="1"/>
          </p:cNvSpPr>
          <p:nvPr>
            <p:ph type="dt" sz="half" idx="10"/>
          </p:nvPr>
        </p:nvSpPr>
        <p:spPr/>
        <p:txBody>
          <a:bodyPr/>
          <a:lstStyle/>
          <a:p>
            <a:fld id="{5DB4ED54-5B5E-4A04-93D3-5772E3CE3818}" type="datetime1">
              <a:rPr lang="en-US" smtClean="0"/>
              <a:t>4/15/2024</a:t>
            </a:fld>
            <a:endParaRPr lang="en-US"/>
          </a:p>
        </p:txBody>
      </p:sp>
      <p:sp>
        <p:nvSpPr>
          <p:cNvPr id="1048615"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8" name="Date Placeholder 1"/>
          <p:cNvSpPr>
            <a:spLocks noGrp="1"/>
          </p:cNvSpPr>
          <p:nvPr>
            <p:ph type="dt" sz="half" idx="10"/>
          </p:nvPr>
        </p:nvSpPr>
        <p:spPr/>
        <p:txBody>
          <a:bodyPr/>
          <a:lstStyle/>
          <a:p>
            <a:fld id="{4EDE50D6-574B-40AF-946F-D52A04ADE379}" type="datetime1">
              <a:rPr lang="en-US" smtClean="0"/>
              <a:t>4/15/2024</a:t>
            </a:fld>
            <a:endParaRPr lang="en-US"/>
          </a:p>
        </p:txBody>
      </p:sp>
      <p:sp>
        <p:nvSpPr>
          <p:cNvPr id="1048659"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0"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4/15/2024</a:t>
            </a:fld>
            <a:endParaRPr lang="en-US"/>
          </a:p>
        </p:txBody>
      </p:sp>
      <p:sp>
        <p:nvSpPr>
          <p:cNvPr id="1048666"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7"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lstStyle/>
          <a:p>
            <a:fld id="{7E18DB4A-8810-4A10-AD5C-D5E2C667F5B3}" type="datetime1">
              <a:rPr lang="en-US" smtClean="0"/>
              <a:t>4/15/2024</a:t>
            </a:fld>
            <a:endParaRPr lang="en-US"/>
          </a:p>
        </p:txBody>
      </p:sp>
      <p:sp>
        <p:nvSpPr>
          <p:cNvPr id="1048631"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2"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a:bodyPr>
          <a:lstStyle/>
          <a:p>
            <a:pPr algn="ctr"/>
            <a:r>
              <a:rPr lang="en-US" sz="4000" b="1" dirty="0">
                <a:solidFill>
                  <a:schemeClr val="accent1"/>
                </a:solidFill>
                <a:latin typeface="Arial" panose="020B0604020202020204" pitchFamily="34" charset="0"/>
                <a:cs typeface="Arial" panose="020B0604020202020204" pitchFamily="34" charset="0"/>
              </a:rPr>
              <a:t>KEYLOGGER </a:t>
            </a:r>
          </a:p>
        </p:txBody>
      </p:sp>
      <p:sp>
        <p:nvSpPr>
          <p:cNvPr id="1048590" name="TextBox 2"/>
          <p:cNvSpPr txBox="1"/>
          <p:nvPr/>
        </p:nvSpPr>
        <p:spPr>
          <a:xfrm>
            <a:off x="-329782" y="1034321"/>
            <a:ext cx="12726648" cy="769441"/>
          </a:xfrm>
          <a:prstGeom prst="rect">
            <a:avLst/>
          </a:prstGeom>
          <a:noFill/>
        </p:spPr>
        <p:txBody>
          <a:bodyPr wrap="square" lIns="91440" tIns="45720" rIns="91440" bIns="45720" rtlCol="0" anchor="t">
            <a:spAutoFit/>
          </a:bodyPr>
          <a:lstStyle/>
          <a:p>
            <a:pPr algn="ctr"/>
            <a:r>
              <a:rPr lang="en-US" sz="4400" b="1" dirty="0">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MANIGANDAN M</a:t>
            </a:r>
            <a:endParaRPr lang="zh-CN" altLang="en-US" dirty="0"/>
          </a:p>
          <a:p>
            <a:r>
              <a:rPr lang="en-US" sz="2000" b="1" dirty="0">
                <a:solidFill>
                  <a:schemeClr val="accent1">
                    <a:lumMod val="75000"/>
                  </a:schemeClr>
                </a:solidFill>
                <a:latin typeface="Arial"/>
                <a:cs typeface="Arial"/>
              </a:rPr>
              <a:t>              J.K.K.MUNIRAJAH COLLEGE OF TECHNOLOGY</a:t>
            </a:r>
          </a:p>
          <a:p>
            <a:r>
              <a:rPr lang="en-US" sz="2000" b="1" dirty="0">
                <a:solidFill>
                  <a:schemeClr val="accent1">
                    <a:lumMod val="75000"/>
                  </a:schemeClr>
                </a:solidFill>
                <a:latin typeface="Arial"/>
                <a:cs typeface="Arial"/>
              </a:rPr>
              <a:t>                  B.TECH – INFORMATION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1048610"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A3C4BF-16AF-5742-BD6F-A3FE5C75A8B0}">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Manoj Kumar</cp:lastModifiedBy>
  <cp:revision>1</cp:revision>
  <dcterms:created xsi:type="dcterms:W3CDTF">2021-05-26T05:50:10Z</dcterms:created>
  <dcterms:modified xsi:type="dcterms:W3CDTF">2024-04-15T06:57:05Z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5b98f4d0093242bfb428fcaf8640d6a8</vt:lpwstr>
  </property>
</Properties>
</file>