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6" r:id="rId2"/>
    <p:sldId id="257" r:id="rId3"/>
    <p:sldId id="259" r:id="rId4"/>
    <p:sldId id="260" r:id="rId5"/>
    <p:sldId id="261" r:id="rId6"/>
    <p:sldId id="262" r:id="rId7"/>
    <p:sldId id="269" r:id="rId8"/>
    <p:sldId id="270" r:id="rId9"/>
    <p:sldId id="264"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4ED13-1AD9-4964-8100-D2AD6D01B54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7FF65BB-7D89-49AD-8D43-CF28B24E36CA}">
      <dgm:prSet/>
      <dgm:spPr/>
      <dgm:t>
        <a:bodyPr/>
        <a:lstStyle/>
        <a:p>
          <a:pPr>
            <a:lnSpc>
              <a:spcPct val="100000"/>
            </a:lnSpc>
            <a:defRPr cap="all"/>
          </a:pPr>
          <a:r>
            <a:rPr lang="en-AU"/>
            <a:t>OVERALL CONCEPT OF OUR APPLICATION</a:t>
          </a:r>
          <a:endParaRPr lang="en-US"/>
        </a:p>
      </dgm:t>
    </dgm:pt>
    <dgm:pt modelId="{D1802614-0001-4D6C-9449-B903ABB3A9F1}" type="parTrans" cxnId="{3AD193F6-E106-4AD8-948B-56BFDEA668BD}">
      <dgm:prSet/>
      <dgm:spPr/>
      <dgm:t>
        <a:bodyPr/>
        <a:lstStyle/>
        <a:p>
          <a:endParaRPr lang="en-US"/>
        </a:p>
      </dgm:t>
    </dgm:pt>
    <dgm:pt modelId="{9E90B902-F5B0-4FF0-9367-5036EFA25934}" type="sibTrans" cxnId="{3AD193F6-E106-4AD8-948B-56BFDEA668BD}">
      <dgm:prSet/>
      <dgm:spPr/>
      <dgm:t>
        <a:bodyPr/>
        <a:lstStyle/>
        <a:p>
          <a:endParaRPr lang="en-US"/>
        </a:p>
      </dgm:t>
    </dgm:pt>
    <dgm:pt modelId="{D6D289D1-9948-4193-94EA-7BE1F80562C8}">
      <dgm:prSet/>
      <dgm:spPr/>
      <dgm:t>
        <a:bodyPr/>
        <a:lstStyle/>
        <a:p>
          <a:pPr>
            <a:lnSpc>
              <a:spcPct val="100000"/>
            </a:lnSpc>
            <a:defRPr cap="all"/>
          </a:pPr>
          <a:r>
            <a:rPr lang="en-AU"/>
            <a:t>MOTIVATION FOR DEVELOPING THIS APP</a:t>
          </a:r>
          <a:endParaRPr lang="en-US"/>
        </a:p>
      </dgm:t>
    </dgm:pt>
    <dgm:pt modelId="{3427B5D5-B29E-44E2-A560-F931251DD7BF}" type="parTrans" cxnId="{C73396A4-DE9E-4E80-BA4E-497B25CDA9DC}">
      <dgm:prSet/>
      <dgm:spPr/>
      <dgm:t>
        <a:bodyPr/>
        <a:lstStyle/>
        <a:p>
          <a:endParaRPr lang="en-US"/>
        </a:p>
      </dgm:t>
    </dgm:pt>
    <dgm:pt modelId="{C157EFCC-ABC8-4AEA-9606-444C9D317491}" type="sibTrans" cxnId="{C73396A4-DE9E-4E80-BA4E-497B25CDA9DC}">
      <dgm:prSet/>
      <dgm:spPr/>
      <dgm:t>
        <a:bodyPr/>
        <a:lstStyle/>
        <a:p>
          <a:endParaRPr lang="en-US"/>
        </a:p>
      </dgm:t>
    </dgm:pt>
    <dgm:pt modelId="{A684D6B3-0FD9-45A9-B281-59ADD7D06618}">
      <dgm:prSet/>
      <dgm:spPr/>
      <dgm:t>
        <a:bodyPr/>
        <a:lstStyle/>
        <a:p>
          <a:pPr>
            <a:lnSpc>
              <a:spcPct val="100000"/>
            </a:lnSpc>
            <a:defRPr cap="all"/>
          </a:pPr>
          <a:r>
            <a:rPr lang="en-AU"/>
            <a:t>OUR DESIGN PROCESS</a:t>
          </a:r>
          <a:endParaRPr lang="en-US"/>
        </a:p>
      </dgm:t>
    </dgm:pt>
    <dgm:pt modelId="{180BA61D-FBD2-428A-AB92-41C3D450DB84}" type="parTrans" cxnId="{DBC6C6FF-A1D4-40B2-9AD4-6F72AE717DA2}">
      <dgm:prSet/>
      <dgm:spPr/>
      <dgm:t>
        <a:bodyPr/>
        <a:lstStyle/>
        <a:p>
          <a:endParaRPr lang="en-US"/>
        </a:p>
      </dgm:t>
    </dgm:pt>
    <dgm:pt modelId="{08544982-8D3D-4A57-A3F9-112D34B8AB12}" type="sibTrans" cxnId="{DBC6C6FF-A1D4-40B2-9AD4-6F72AE717DA2}">
      <dgm:prSet/>
      <dgm:spPr/>
      <dgm:t>
        <a:bodyPr/>
        <a:lstStyle/>
        <a:p>
          <a:endParaRPr lang="en-US"/>
        </a:p>
      </dgm:t>
    </dgm:pt>
    <dgm:pt modelId="{63C6CCA2-6E1F-40EC-AEEF-9B6CE7ACD6C0}">
      <dgm:prSet/>
      <dgm:spPr/>
      <dgm:t>
        <a:bodyPr/>
        <a:lstStyle/>
        <a:p>
          <a:pPr>
            <a:lnSpc>
              <a:spcPct val="100000"/>
            </a:lnSpc>
            <a:defRPr cap="all"/>
          </a:pPr>
          <a:r>
            <a:rPr lang="en-AU"/>
            <a:t>TECHNOLOGIES USED </a:t>
          </a:r>
          <a:endParaRPr lang="en-US"/>
        </a:p>
      </dgm:t>
    </dgm:pt>
    <dgm:pt modelId="{2D5DBE3A-126A-42BD-913B-3AD4B8019E24}" type="parTrans" cxnId="{BD1425BB-4725-464E-8014-75250F7398C1}">
      <dgm:prSet/>
      <dgm:spPr/>
      <dgm:t>
        <a:bodyPr/>
        <a:lstStyle/>
        <a:p>
          <a:endParaRPr lang="en-US"/>
        </a:p>
      </dgm:t>
    </dgm:pt>
    <dgm:pt modelId="{3412047B-B021-4B58-B75A-3A0A226A7B30}" type="sibTrans" cxnId="{BD1425BB-4725-464E-8014-75250F7398C1}">
      <dgm:prSet/>
      <dgm:spPr/>
      <dgm:t>
        <a:bodyPr/>
        <a:lstStyle/>
        <a:p>
          <a:endParaRPr lang="en-US"/>
        </a:p>
      </dgm:t>
    </dgm:pt>
    <dgm:pt modelId="{724F072E-6677-475D-8B7E-87D31D95E4E8}">
      <dgm:prSet/>
      <dgm:spPr/>
      <dgm:t>
        <a:bodyPr/>
        <a:lstStyle/>
        <a:p>
          <a:pPr>
            <a:lnSpc>
              <a:spcPct val="100000"/>
            </a:lnSpc>
            <a:defRPr cap="all"/>
          </a:pPr>
          <a:r>
            <a:rPr lang="en-AU"/>
            <a:t>DEMO OF APP’S FUNCTIONS</a:t>
          </a:r>
          <a:endParaRPr lang="en-US"/>
        </a:p>
      </dgm:t>
    </dgm:pt>
    <dgm:pt modelId="{82F03B3F-66DB-4AD3-B263-DC43494D407A}" type="parTrans" cxnId="{4B9621F1-7744-48C5-80E7-93D1B92FC32F}">
      <dgm:prSet/>
      <dgm:spPr/>
      <dgm:t>
        <a:bodyPr/>
        <a:lstStyle/>
        <a:p>
          <a:endParaRPr lang="en-US"/>
        </a:p>
      </dgm:t>
    </dgm:pt>
    <dgm:pt modelId="{4B2D4288-26BE-402B-B935-A11614176E83}" type="sibTrans" cxnId="{4B9621F1-7744-48C5-80E7-93D1B92FC32F}">
      <dgm:prSet/>
      <dgm:spPr/>
      <dgm:t>
        <a:bodyPr/>
        <a:lstStyle/>
        <a:p>
          <a:endParaRPr lang="en-US"/>
        </a:p>
      </dgm:t>
    </dgm:pt>
    <dgm:pt modelId="{33CCFDD9-A00E-411F-A6CF-1509CE70BE84}">
      <dgm:prSet/>
      <dgm:spPr/>
      <dgm:t>
        <a:bodyPr/>
        <a:lstStyle/>
        <a:p>
          <a:pPr>
            <a:lnSpc>
              <a:spcPct val="100000"/>
            </a:lnSpc>
            <a:defRPr cap="all"/>
          </a:pPr>
          <a:r>
            <a:rPr lang="en-AU"/>
            <a:t>DIRECTION FOR FUTURE DEVELOPMENT</a:t>
          </a:r>
          <a:endParaRPr lang="en-US"/>
        </a:p>
      </dgm:t>
    </dgm:pt>
    <dgm:pt modelId="{C31DAFCB-7564-4FBC-A632-01CA77CAC315}" type="parTrans" cxnId="{B177F8D8-C3AF-4589-90DF-1E4463F2F936}">
      <dgm:prSet/>
      <dgm:spPr/>
      <dgm:t>
        <a:bodyPr/>
        <a:lstStyle/>
        <a:p>
          <a:endParaRPr lang="en-US"/>
        </a:p>
      </dgm:t>
    </dgm:pt>
    <dgm:pt modelId="{AC43734B-AA27-4586-9482-A13CD82CFE74}" type="sibTrans" cxnId="{B177F8D8-C3AF-4589-90DF-1E4463F2F936}">
      <dgm:prSet/>
      <dgm:spPr/>
      <dgm:t>
        <a:bodyPr/>
        <a:lstStyle/>
        <a:p>
          <a:endParaRPr lang="en-US"/>
        </a:p>
      </dgm:t>
    </dgm:pt>
    <dgm:pt modelId="{13810B16-7800-40DD-A235-2993DF3015E9}" type="pres">
      <dgm:prSet presAssocID="{D904ED13-1AD9-4964-8100-D2AD6D01B541}" presName="root" presStyleCnt="0">
        <dgm:presLayoutVars>
          <dgm:dir/>
          <dgm:resizeHandles val="exact"/>
        </dgm:presLayoutVars>
      </dgm:prSet>
      <dgm:spPr/>
    </dgm:pt>
    <dgm:pt modelId="{3562C20D-C7A7-41E6-BBC0-E49031097090}" type="pres">
      <dgm:prSet presAssocID="{F7FF65BB-7D89-49AD-8D43-CF28B24E36CA}" presName="compNode" presStyleCnt="0"/>
      <dgm:spPr/>
    </dgm:pt>
    <dgm:pt modelId="{66C347A4-7101-49C6-85DC-A2D039C6F1E0}" type="pres">
      <dgm:prSet presAssocID="{F7FF65BB-7D89-49AD-8D43-CF28B24E36CA}" presName="iconBgRect" presStyleLbl="bgShp" presStyleIdx="0" presStyleCnt="6"/>
      <dgm:spPr>
        <a:prstGeom prst="round2DiagRect">
          <a:avLst>
            <a:gd name="adj1" fmla="val 29727"/>
            <a:gd name="adj2" fmla="val 0"/>
          </a:avLst>
        </a:prstGeom>
      </dgm:spPr>
    </dgm:pt>
    <dgm:pt modelId="{D19E8E94-628A-418A-AAD6-5B98B1E822AF}" type="pres">
      <dgm:prSet presAssocID="{F7FF65BB-7D89-49AD-8D43-CF28B24E36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4C72B540-30C3-45B5-B1A2-2D90ACAC9031}" type="pres">
      <dgm:prSet presAssocID="{F7FF65BB-7D89-49AD-8D43-CF28B24E36CA}" presName="spaceRect" presStyleCnt="0"/>
      <dgm:spPr/>
    </dgm:pt>
    <dgm:pt modelId="{5B0870C2-A450-4049-B115-55662B3B1EE1}" type="pres">
      <dgm:prSet presAssocID="{F7FF65BB-7D89-49AD-8D43-CF28B24E36CA}" presName="textRect" presStyleLbl="revTx" presStyleIdx="0" presStyleCnt="6">
        <dgm:presLayoutVars>
          <dgm:chMax val="1"/>
          <dgm:chPref val="1"/>
        </dgm:presLayoutVars>
      </dgm:prSet>
      <dgm:spPr/>
    </dgm:pt>
    <dgm:pt modelId="{8CDCF504-6239-43B2-9D34-EEAAD2E30DC4}" type="pres">
      <dgm:prSet presAssocID="{9E90B902-F5B0-4FF0-9367-5036EFA25934}" presName="sibTrans" presStyleCnt="0"/>
      <dgm:spPr/>
    </dgm:pt>
    <dgm:pt modelId="{DF35CADD-852D-4B13-9A9A-C4C108B616B6}" type="pres">
      <dgm:prSet presAssocID="{D6D289D1-9948-4193-94EA-7BE1F80562C8}" presName="compNode" presStyleCnt="0"/>
      <dgm:spPr/>
    </dgm:pt>
    <dgm:pt modelId="{8A49786E-3E76-45DC-9176-97B0903AFCE6}" type="pres">
      <dgm:prSet presAssocID="{D6D289D1-9948-4193-94EA-7BE1F80562C8}" presName="iconBgRect" presStyleLbl="bgShp" presStyleIdx="1" presStyleCnt="6"/>
      <dgm:spPr>
        <a:prstGeom prst="round2DiagRect">
          <a:avLst>
            <a:gd name="adj1" fmla="val 29727"/>
            <a:gd name="adj2" fmla="val 0"/>
          </a:avLst>
        </a:prstGeom>
      </dgm:spPr>
    </dgm:pt>
    <dgm:pt modelId="{E547EAF6-2680-46DB-B9E2-98487AC5F264}" type="pres">
      <dgm:prSet presAssocID="{D6D289D1-9948-4193-94EA-7BE1F80562C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7E343DC3-3E74-4FF5-94DF-BB7416E38702}" type="pres">
      <dgm:prSet presAssocID="{D6D289D1-9948-4193-94EA-7BE1F80562C8}" presName="spaceRect" presStyleCnt="0"/>
      <dgm:spPr/>
    </dgm:pt>
    <dgm:pt modelId="{1BE180A4-FC00-4902-BD1D-35F7B7A330C4}" type="pres">
      <dgm:prSet presAssocID="{D6D289D1-9948-4193-94EA-7BE1F80562C8}" presName="textRect" presStyleLbl="revTx" presStyleIdx="1" presStyleCnt="6">
        <dgm:presLayoutVars>
          <dgm:chMax val="1"/>
          <dgm:chPref val="1"/>
        </dgm:presLayoutVars>
      </dgm:prSet>
      <dgm:spPr/>
    </dgm:pt>
    <dgm:pt modelId="{F07D568D-B872-49A0-8F9C-A6A3CD29BBBE}" type="pres">
      <dgm:prSet presAssocID="{C157EFCC-ABC8-4AEA-9606-444C9D317491}" presName="sibTrans" presStyleCnt="0"/>
      <dgm:spPr/>
    </dgm:pt>
    <dgm:pt modelId="{63CBCFC8-4887-42F9-A963-D80C9FD10808}" type="pres">
      <dgm:prSet presAssocID="{A684D6B3-0FD9-45A9-B281-59ADD7D06618}" presName="compNode" presStyleCnt="0"/>
      <dgm:spPr/>
    </dgm:pt>
    <dgm:pt modelId="{F73FEE1D-005E-4C1B-B8F6-988F3FBD6591}" type="pres">
      <dgm:prSet presAssocID="{A684D6B3-0FD9-45A9-B281-59ADD7D06618}" presName="iconBgRect" presStyleLbl="bgShp" presStyleIdx="2" presStyleCnt="6"/>
      <dgm:spPr>
        <a:prstGeom prst="round2DiagRect">
          <a:avLst>
            <a:gd name="adj1" fmla="val 29727"/>
            <a:gd name="adj2" fmla="val 0"/>
          </a:avLst>
        </a:prstGeom>
      </dgm:spPr>
    </dgm:pt>
    <dgm:pt modelId="{F82CAE0D-6BA8-4E07-956D-036F2CEC20CA}" type="pres">
      <dgm:prSet presAssocID="{A684D6B3-0FD9-45A9-B281-59ADD7D0661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4F07622-D0A3-4FA5-BF9B-85E07D34AA9D}" type="pres">
      <dgm:prSet presAssocID="{A684D6B3-0FD9-45A9-B281-59ADD7D06618}" presName="spaceRect" presStyleCnt="0"/>
      <dgm:spPr/>
    </dgm:pt>
    <dgm:pt modelId="{6E9A22B2-0236-4221-9D23-E5826B3E9620}" type="pres">
      <dgm:prSet presAssocID="{A684D6B3-0FD9-45A9-B281-59ADD7D06618}" presName="textRect" presStyleLbl="revTx" presStyleIdx="2" presStyleCnt="6">
        <dgm:presLayoutVars>
          <dgm:chMax val="1"/>
          <dgm:chPref val="1"/>
        </dgm:presLayoutVars>
      </dgm:prSet>
      <dgm:spPr/>
    </dgm:pt>
    <dgm:pt modelId="{418EE99C-4171-4470-BA43-E99F0E4DD013}" type="pres">
      <dgm:prSet presAssocID="{08544982-8D3D-4A57-A3F9-112D34B8AB12}" presName="sibTrans" presStyleCnt="0"/>
      <dgm:spPr/>
    </dgm:pt>
    <dgm:pt modelId="{494D6E36-903C-4C36-9998-A13BEED4231E}" type="pres">
      <dgm:prSet presAssocID="{63C6CCA2-6E1F-40EC-AEEF-9B6CE7ACD6C0}" presName="compNode" presStyleCnt="0"/>
      <dgm:spPr/>
    </dgm:pt>
    <dgm:pt modelId="{5369FE17-F6D9-4B4A-94CD-DFCE1E28E988}" type="pres">
      <dgm:prSet presAssocID="{63C6CCA2-6E1F-40EC-AEEF-9B6CE7ACD6C0}" presName="iconBgRect" presStyleLbl="bgShp" presStyleIdx="3" presStyleCnt="6"/>
      <dgm:spPr>
        <a:prstGeom prst="round2DiagRect">
          <a:avLst>
            <a:gd name="adj1" fmla="val 29727"/>
            <a:gd name="adj2" fmla="val 0"/>
          </a:avLst>
        </a:prstGeom>
      </dgm:spPr>
    </dgm:pt>
    <dgm:pt modelId="{671F49C1-4459-45D1-A645-32CFCFF47D90}" type="pres">
      <dgm:prSet presAssocID="{63C6CCA2-6E1F-40EC-AEEF-9B6CE7ACD6C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B239D3BC-6E19-445D-8274-F818C63FB786}" type="pres">
      <dgm:prSet presAssocID="{63C6CCA2-6E1F-40EC-AEEF-9B6CE7ACD6C0}" presName="spaceRect" presStyleCnt="0"/>
      <dgm:spPr/>
    </dgm:pt>
    <dgm:pt modelId="{F6DB09A3-B9A2-447A-B223-72CF4E2E542F}" type="pres">
      <dgm:prSet presAssocID="{63C6CCA2-6E1F-40EC-AEEF-9B6CE7ACD6C0}" presName="textRect" presStyleLbl="revTx" presStyleIdx="3" presStyleCnt="6">
        <dgm:presLayoutVars>
          <dgm:chMax val="1"/>
          <dgm:chPref val="1"/>
        </dgm:presLayoutVars>
      </dgm:prSet>
      <dgm:spPr/>
    </dgm:pt>
    <dgm:pt modelId="{4489763D-E443-4E37-B13B-4D62648650CB}" type="pres">
      <dgm:prSet presAssocID="{3412047B-B021-4B58-B75A-3A0A226A7B30}" presName="sibTrans" presStyleCnt="0"/>
      <dgm:spPr/>
    </dgm:pt>
    <dgm:pt modelId="{61F6B617-0773-45FF-8582-4D81E67F7CBD}" type="pres">
      <dgm:prSet presAssocID="{724F072E-6677-475D-8B7E-87D31D95E4E8}" presName="compNode" presStyleCnt="0"/>
      <dgm:spPr/>
    </dgm:pt>
    <dgm:pt modelId="{5570A841-9ECC-481F-9380-968DEE9939D0}" type="pres">
      <dgm:prSet presAssocID="{724F072E-6677-475D-8B7E-87D31D95E4E8}" presName="iconBgRect" presStyleLbl="bgShp" presStyleIdx="4" presStyleCnt="6"/>
      <dgm:spPr>
        <a:prstGeom prst="round2DiagRect">
          <a:avLst>
            <a:gd name="adj1" fmla="val 29727"/>
            <a:gd name="adj2" fmla="val 0"/>
          </a:avLst>
        </a:prstGeom>
      </dgm:spPr>
    </dgm:pt>
    <dgm:pt modelId="{106B6909-ADCD-4694-83E5-01214A36895C}" type="pres">
      <dgm:prSet presAssocID="{724F072E-6677-475D-8B7E-87D31D95E4E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itor"/>
        </a:ext>
      </dgm:extLst>
    </dgm:pt>
    <dgm:pt modelId="{3AA9FE75-0DD4-4A02-98CA-1BDEF5CE6EE8}" type="pres">
      <dgm:prSet presAssocID="{724F072E-6677-475D-8B7E-87D31D95E4E8}" presName="spaceRect" presStyleCnt="0"/>
      <dgm:spPr/>
    </dgm:pt>
    <dgm:pt modelId="{C2B93FCD-6E9C-4643-BE90-CAC1678402DD}" type="pres">
      <dgm:prSet presAssocID="{724F072E-6677-475D-8B7E-87D31D95E4E8}" presName="textRect" presStyleLbl="revTx" presStyleIdx="4" presStyleCnt="6">
        <dgm:presLayoutVars>
          <dgm:chMax val="1"/>
          <dgm:chPref val="1"/>
        </dgm:presLayoutVars>
      </dgm:prSet>
      <dgm:spPr/>
    </dgm:pt>
    <dgm:pt modelId="{82D7D508-E9C4-4207-A44C-F7E57EFF4D77}" type="pres">
      <dgm:prSet presAssocID="{4B2D4288-26BE-402B-B935-A11614176E83}" presName="sibTrans" presStyleCnt="0"/>
      <dgm:spPr/>
    </dgm:pt>
    <dgm:pt modelId="{F3CB9FAD-3B18-4A07-917B-34BF1C4DA27E}" type="pres">
      <dgm:prSet presAssocID="{33CCFDD9-A00E-411F-A6CF-1509CE70BE84}" presName="compNode" presStyleCnt="0"/>
      <dgm:spPr/>
    </dgm:pt>
    <dgm:pt modelId="{443D418F-8BAC-4E6C-A0C9-E0C959475949}" type="pres">
      <dgm:prSet presAssocID="{33CCFDD9-A00E-411F-A6CF-1509CE70BE84}" presName="iconBgRect" presStyleLbl="bgShp" presStyleIdx="5" presStyleCnt="6"/>
      <dgm:spPr>
        <a:prstGeom prst="round2DiagRect">
          <a:avLst>
            <a:gd name="adj1" fmla="val 29727"/>
            <a:gd name="adj2" fmla="val 0"/>
          </a:avLst>
        </a:prstGeom>
      </dgm:spPr>
    </dgm:pt>
    <dgm:pt modelId="{23C4D291-00D0-4045-9154-E4E49E757FE3}" type="pres">
      <dgm:prSet presAssocID="{33CCFDD9-A00E-411F-A6CF-1509CE70BE8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ignpost"/>
        </a:ext>
      </dgm:extLst>
    </dgm:pt>
    <dgm:pt modelId="{F70124DB-F4BF-46D8-B16D-AF2FDE3D0D9E}" type="pres">
      <dgm:prSet presAssocID="{33CCFDD9-A00E-411F-A6CF-1509CE70BE84}" presName="spaceRect" presStyleCnt="0"/>
      <dgm:spPr/>
    </dgm:pt>
    <dgm:pt modelId="{78234F54-FF44-4362-9AC5-5592458BF732}" type="pres">
      <dgm:prSet presAssocID="{33CCFDD9-A00E-411F-A6CF-1509CE70BE84}" presName="textRect" presStyleLbl="revTx" presStyleIdx="5" presStyleCnt="6">
        <dgm:presLayoutVars>
          <dgm:chMax val="1"/>
          <dgm:chPref val="1"/>
        </dgm:presLayoutVars>
      </dgm:prSet>
      <dgm:spPr/>
    </dgm:pt>
  </dgm:ptLst>
  <dgm:cxnLst>
    <dgm:cxn modelId="{8ADF7234-C00C-4AD6-81A6-9E1580254A85}" type="presOf" srcId="{63C6CCA2-6E1F-40EC-AEEF-9B6CE7ACD6C0}" destId="{F6DB09A3-B9A2-447A-B223-72CF4E2E542F}" srcOrd="0" destOrd="0" presId="urn:microsoft.com/office/officeart/2018/5/layout/IconLeafLabelList"/>
    <dgm:cxn modelId="{B47E783A-B29C-4D0C-B8B2-88C7C80F5A34}" type="presOf" srcId="{724F072E-6677-475D-8B7E-87D31D95E4E8}" destId="{C2B93FCD-6E9C-4643-BE90-CAC1678402DD}" srcOrd="0" destOrd="0" presId="urn:microsoft.com/office/officeart/2018/5/layout/IconLeafLabelList"/>
    <dgm:cxn modelId="{F5B9B663-61F5-45D1-B06A-3E49A29D71FD}" type="presOf" srcId="{D6D289D1-9948-4193-94EA-7BE1F80562C8}" destId="{1BE180A4-FC00-4902-BD1D-35F7B7A330C4}" srcOrd="0" destOrd="0" presId="urn:microsoft.com/office/officeart/2018/5/layout/IconLeafLabelList"/>
    <dgm:cxn modelId="{34CBB458-05C5-412B-985D-78BF4A08D4DA}" type="presOf" srcId="{D904ED13-1AD9-4964-8100-D2AD6D01B541}" destId="{13810B16-7800-40DD-A235-2993DF3015E9}" srcOrd="0" destOrd="0" presId="urn:microsoft.com/office/officeart/2018/5/layout/IconLeafLabelList"/>
    <dgm:cxn modelId="{100D5B7A-F6A2-44BC-BB80-52BCA70A61EF}" type="presOf" srcId="{A684D6B3-0FD9-45A9-B281-59ADD7D06618}" destId="{6E9A22B2-0236-4221-9D23-E5826B3E9620}" srcOrd="0" destOrd="0" presId="urn:microsoft.com/office/officeart/2018/5/layout/IconLeafLabelList"/>
    <dgm:cxn modelId="{C73396A4-DE9E-4E80-BA4E-497B25CDA9DC}" srcId="{D904ED13-1AD9-4964-8100-D2AD6D01B541}" destId="{D6D289D1-9948-4193-94EA-7BE1F80562C8}" srcOrd="1" destOrd="0" parTransId="{3427B5D5-B29E-44E2-A560-F931251DD7BF}" sibTransId="{C157EFCC-ABC8-4AEA-9606-444C9D317491}"/>
    <dgm:cxn modelId="{8DFE19B9-6E5F-498C-A9FA-7CFB3A8F6AE7}" type="presOf" srcId="{33CCFDD9-A00E-411F-A6CF-1509CE70BE84}" destId="{78234F54-FF44-4362-9AC5-5592458BF732}" srcOrd="0" destOrd="0" presId="urn:microsoft.com/office/officeart/2018/5/layout/IconLeafLabelList"/>
    <dgm:cxn modelId="{BD1425BB-4725-464E-8014-75250F7398C1}" srcId="{D904ED13-1AD9-4964-8100-D2AD6D01B541}" destId="{63C6CCA2-6E1F-40EC-AEEF-9B6CE7ACD6C0}" srcOrd="3" destOrd="0" parTransId="{2D5DBE3A-126A-42BD-913B-3AD4B8019E24}" sibTransId="{3412047B-B021-4B58-B75A-3A0A226A7B30}"/>
    <dgm:cxn modelId="{1E4E53CE-82C7-4299-880C-F471A4D6FF06}" type="presOf" srcId="{F7FF65BB-7D89-49AD-8D43-CF28B24E36CA}" destId="{5B0870C2-A450-4049-B115-55662B3B1EE1}" srcOrd="0" destOrd="0" presId="urn:microsoft.com/office/officeart/2018/5/layout/IconLeafLabelList"/>
    <dgm:cxn modelId="{B177F8D8-C3AF-4589-90DF-1E4463F2F936}" srcId="{D904ED13-1AD9-4964-8100-D2AD6D01B541}" destId="{33CCFDD9-A00E-411F-A6CF-1509CE70BE84}" srcOrd="5" destOrd="0" parTransId="{C31DAFCB-7564-4FBC-A632-01CA77CAC315}" sibTransId="{AC43734B-AA27-4586-9482-A13CD82CFE74}"/>
    <dgm:cxn modelId="{4B9621F1-7744-48C5-80E7-93D1B92FC32F}" srcId="{D904ED13-1AD9-4964-8100-D2AD6D01B541}" destId="{724F072E-6677-475D-8B7E-87D31D95E4E8}" srcOrd="4" destOrd="0" parTransId="{82F03B3F-66DB-4AD3-B263-DC43494D407A}" sibTransId="{4B2D4288-26BE-402B-B935-A11614176E83}"/>
    <dgm:cxn modelId="{3AD193F6-E106-4AD8-948B-56BFDEA668BD}" srcId="{D904ED13-1AD9-4964-8100-D2AD6D01B541}" destId="{F7FF65BB-7D89-49AD-8D43-CF28B24E36CA}" srcOrd="0" destOrd="0" parTransId="{D1802614-0001-4D6C-9449-B903ABB3A9F1}" sibTransId="{9E90B902-F5B0-4FF0-9367-5036EFA25934}"/>
    <dgm:cxn modelId="{DBC6C6FF-A1D4-40B2-9AD4-6F72AE717DA2}" srcId="{D904ED13-1AD9-4964-8100-D2AD6D01B541}" destId="{A684D6B3-0FD9-45A9-B281-59ADD7D06618}" srcOrd="2" destOrd="0" parTransId="{180BA61D-FBD2-428A-AB92-41C3D450DB84}" sibTransId="{08544982-8D3D-4A57-A3F9-112D34B8AB12}"/>
    <dgm:cxn modelId="{0F19CFAC-DB1A-4C67-BE9F-7E0D0375CB4B}" type="presParOf" srcId="{13810B16-7800-40DD-A235-2993DF3015E9}" destId="{3562C20D-C7A7-41E6-BBC0-E49031097090}" srcOrd="0" destOrd="0" presId="urn:microsoft.com/office/officeart/2018/5/layout/IconLeafLabelList"/>
    <dgm:cxn modelId="{439EB6BD-C8AB-40B4-8D27-878DCB1B7D5D}" type="presParOf" srcId="{3562C20D-C7A7-41E6-BBC0-E49031097090}" destId="{66C347A4-7101-49C6-85DC-A2D039C6F1E0}" srcOrd="0" destOrd="0" presId="urn:microsoft.com/office/officeart/2018/5/layout/IconLeafLabelList"/>
    <dgm:cxn modelId="{D86665A8-2F01-49CF-99A5-198496325F02}" type="presParOf" srcId="{3562C20D-C7A7-41E6-BBC0-E49031097090}" destId="{D19E8E94-628A-418A-AAD6-5B98B1E822AF}" srcOrd="1" destOrd="0" presId="urn:microsoft.com/office/officeart/2018/5/layout/IconLeafLabelList"/>
    <dgm:cxn modelId="{D1C69B7A-6CB3-4354-935A-5AE94F7C2FE8}" type="presParOf" srcId="{3562C20D-C7A7-41E6-BBC0-E49031097090}" destId="{4C72B540-30C3-45B5-B1A2-2D90ACAC9031}" srcOrd="2" destOrd="0" presId="urn:microsoft.com/office/officeart/2018/5/layout/IconLeafLabelList"/>
    <dgm:cxn modelId="{6EAE6487-66C2-4F43-AFB2-20328B882E99}" type="presParOf" srcId="{3562C20D-C7A7-41E6-BBC0-E49031097090}" destId="{5B0870C2-A450-4049-B115-55662B3B1EE1}" srcOrd="3" destOrd="0" presId="urn:microsoft.com/office/officeart/2018/5/layout/IconLeafLabelList"/>
    <dgm:cxn modelId="{046ED62A-B4B5-4B52-8C24-EE816378252F}" type="presParOf" srcId="{13810B16-7800-40DD-A235-2993DF3015E9}" destId="{8CDCF504-6239-43B2-9D34-EEAAD2E30DC4}" srcOrd="1" destOrd="0" presId="urn:microsoft.com/office/officeart/2018/5/layout/IconLeafLabelList"/>
    <dgm:cxn modelId="{BF2CC7BF-4FBF-48E4-B166-38BE7CFFFB8F}" type="presParOf" srcId="{13810B16-7800-40DD-A235-2993DF3015E9}" destId="{DF35CADD-852D-4B13-9A9A-C4C108B616B6}" srcOrd="2" destOrd="0" presId="urn:microsoft.com/office/officeart/2018/5/layout/IconLeafLabelList"/>
    <dgm:cxn modelId="{5AB8CB63-B56F-48E1-8B16-D685DD2CA87A}" type="presParOf" srcId="{DF35CADD-852D-4B13-9A9A-C4C108B616B6}" destId="{8A49786E-3E76-45DC-9176-97B0903AFCE6}" srcOrd="0" destOrd="0" presId="urn:microsoft.com/office/officeart/2018/5/layout/IconLeafLabelList"/>
    <dgm:cxn modelId="{5F43532E-F993-4D0B-A687-C69E269752F8}" type="presParOf" srcId="{DF35CADD-852D-4B13-9A9A-C4C108B616B6}" destId="{E547EAF6-2680-46DB-B9E2-98487AC5F264}" srcOrd="1" destOrd="0" presId="urn:microsoft.com/office/officeart/2018/5/layout/IconLeafLabelList"/>
    <dgm:cxn modelId="{62DFE5A5-54C2-46FB-9B50-C162D25FAF15}" type="presParOf" srcId="{DF35CADD-852D-4B13-9A9A-C4C108B616B6}" destId="{7E343DC3-3E74-4FF5-94DF-BB7416E38702}" srcOrd="2" destOrd="0" presId="urn:microsoft.com/office/officeart/2018/5/layout/IconLeafLabelList"/>
    <dgm:cxn modelId="{42A28FA1-DC3B-4632-90E9-98142D171EF9}" type="presParOf" srcId="{DF35CADD-852D-4B13-9A9A-C4C108B616B6}" destId="{1BE180A4-FC00-4902-BD1D-35F7B7A330C4}" srcOrd="3" destOrd="0" presId="urn:microsoft.com/office/officeart/2018/5/layout/IconLeafLabelList"/>
    <dgm:cxn modelId="{CAFDFFB1-86E2-4D30-8DE7-12EF03AA3748}" type="presParOf" srcId="{13810B16-7800-40DD-A235-2993DF3015E9}" destId="{F07D568D-B872-49A0-8F9C-A6A3CD29BBBE}" srcOrd="3" destOrd="0" presId="urn:microsoft.com/office/officeart/2018/5/layout/IconLeafLabelList"/>
    <dgm:cxn modelId="{CD617821-A8EA-4C39-80A0-6D9F53DD70CF}" type="presParOf" srcId="{13810B16-7800-40DD-A235-2993DF3015E9}" destId="{63CBCFC8-4887-42F9-A963-D80C9FD10808}" srcOrd="4" destOrd="0" presId="urn:microsoft.com/office/officeart/2018/5/layout/IconLeafLabelList"/>
    <dgm:cxn modelId="{01A4CAE3-5C54-438B-AC53-38D4F641D876}" type="presParOf" srcId="{63CBCFC8-4887-42F9-A963-D80C9FD10808}" destId="{F73FEE1D-005E-4C1B-B8F6-988F3FBD6591}" srcOrd="0" destOrd="0" presId="urn:microsoft.com/office/officeart/2018/5/layout/IconLeafLabelList"/>
    <dgm:cxn modelId="{32571440-9026-447D-BA38-CF2598AFC7E6}" type="presParOf" srcId="{63CBCFC8-4887-42F9-A963-D80C9FD10808}" destId="{F82CAE0D-6BA8-4E07-956D-036F2CEC20CA}" srcOrd="1" destOrd="0" presId="urn:microsoft.com/office/officeart/2018/5/layout/IconLeafLabelList"/>
    <dgm:cxn modelId="{23ECC5CF-20D9-4666-8B7D-9883777BB79E}" type="presParOf" srcId="{63CBCFC8-4887-42F9-A963-D80C9FD10808}" destId="{64F07622-D0A3-4FA5-BF9B-85E07D34AA9D}" srcOrd="2" destOrd="0" presId="urn:microsoft.com/office/officeart/2018/5/layout/IconLeafLabelList"/>
    <dgm:cxn modelId="{25E563EB-76BD-46F0-8F23-082D264BF3D0}" type="presParOf" srcId="{63CBCFC8-4887-42F9-A963-D80C9FD10808}" destId="{6E9A22B2-0236-4221-9D23-E5826B3E9620}" srcOrd="3" destOrd="0" presId="urn:microsoft.com/office/officeart/2018/5/layout/IconLeafLabelList"/>
    <dgm:cxn modelId="{25DF1D55-F62C-4968-9C1F-2B780143DEF4}" type="presParOf" srcId="{13810B16-7800-40DD-A235-2993DF3015E9}" destId="{418EE99C-4171-4470-BA43-E99F0E4DD013}" srcOrd="5" destOrd="0" presId="urn:microsoft.com/office/officeart/2018/5/layout/IconLeafLabelList"/>
    <dgm:cxn modelId="{B82107C9-9F79-4817-9FC5-EAC12B93860A}" type="presParOf" srcId="{13810B16-7800-40DD-A235-2993DF3015E9}" destId="{494D6E36-903C-4C36-9998-A13BEED4231E}" srcOrd="6" destOrd="0" presId="urn:microsoft.com/office/officeart/2018/5/layout/IconLeafLabelList"/>
    <dgm:cxn modelId="{1FF7E298-9F8F-4175-8D8E-4B6904ADD92F}" type="presParOf" srcId="{494D6E36-903C-4C36-9998-A13BEED4231E}" destId="{5369FE17-F6D9-4B4A-94CD-DFCE1E28E988}" srcOrd="0" destOrd="0" presId="urn:microsoft.com/office/officeart/2018/5/layout/IconLeafLabelList"/>
    <dgm:cxn modelId="{554B42B9-92C2-4071-8FD4-D6936237FD8C}" type="presParOf" srcId="{494D6E36-903C-4C36-9998-A13BEED4231E}" destId="{671F49C1-4459-45D1-A645-32CFCFF47D90}" srcOrd="1" destOrd="0" presId="urn:microsoft.com/office/officeart/2018/5/layout/IconLeafLabelList"/>
    <dgm:cxn modelId="{4D629A0E-64F1-48ED-973A-7BF17922EBF3}" type="presParOf" srcId="{494D6E36-903C-4C36-9998-A13BEED4231E}" destId="{B239D3BC-6E19-445D-8274-F818C63FB786}" srcOrd="2" destOrd="0" presId="urn:microsoft.com/office/officeart/2018/5/layout/IconLeafLabelList"/>
    <dgm:cxn modelId="{D227EA29-EBDD-449F-80D0-A3E60D1B8B25}" type="presParOf" srcId="{494D6E36-903C-4C36-9998-A13BEED4231E}" destId="{F6DB09A3-B9A2-447A-B223-72CF4E2E542F}" srcOrd="3" destOrd="0" presId="urn:microsoft.com/office/officeart/2018/5/layout/IconLeafLabelList"/>
    <dgm:cxn modelId="{0B847855-D463-442F-85C3-FF526E44F6A7}" type="presParOf" srcId="{13810B16-7800-40DD-A235-2993DF3015E9}" destId="{4489763D-E443-4E37-B13B-4D62648650CB}" srcOrd="7" destOrd="0" presId="urn:microsoft.com/office/officeart/2018/5/layout/IconLeafLabelList"/>
    <dgm:cxn modelId="{C079A3A9-AC99-488A-B032-604B2CAB9205}" type="presParOf" srcId="{13810B16-7800-40DD-A235-2993DF3015E9}" destId="{61F6B617-0773-45FF-8582-4D81E67F7CBD}" srcOrd="8" destOrd="0" presId="urn:microsoft.com/office/officeart/2018/5/layout/IconLeafLabelList"/>
    <dgm:cxn modelId="{01CE0874-3E12-42F6-8752-7FF116E09FC5}" type="presParOf" srcId="{61F6B617-0773-45FF-8582-4D81E67F7CBD}" destId="{5570A841-9ECC-481F-9380-968DEE9939D0}" srcOrd="0" destOrd="0" presId="urn:microsoft.com/office/officeart/2018/5/layout/IconLeafLabelList"/>
    <dgm:cxn modelId="{3A34F2DE-50E8-44C8-ACCD-33BC5E7AB733}" type="presParOf" srcId="{61F6B617-0773-45FF-8582-4D81E67F7CBD}" destId="{106B6909-ADCD-4694-83E5-01214A36895C}" srcOrd="1" destOrd="0" presId="urn:microsoft.com/office/officeart/2018/5/layout/IconLeafLabelList"/>
    <dgm:cxn modelId="{878E77C6-A802-41C5-9A56-43775AED44C7}" type="presParOf" srcId="{61F6B617-0773-45FF-8582-4D81E67F7CBD}" destId="{3AA9FE75-0DD4-4A02-98CA-1BDEF5CE6EE8}" srcOrd="2" destOrd="0" presId="urn:microsoft.com/office/officeart/2018/5/layout/IconLeafLabelList"/>
    <dgm:cxn modelId="{A379E90E-1277-47CB-97AA-ECE70756BD62}" type="presParOf" srcId="{61F6B617-0773-45FF-8582-4D81E67F7CBD}" destId="{C2B93FCD-6E9C-4643-BE90-CAC1678402DD}" srcOrd="3" destOrd="0" presId="urn:microsoft.com/office/officeart/2018/5/layout/IconLeafLabelList"/>
    <dgm:cxn modelId="{312A7F81-31E3-4B0D-9665-05A02568DD62}" type="presParOf" srcId="{13810B16-7800-40DD-A235-2993DF3015E9}" destId="{82D7D508-E9C4-4207-A44C-F7E57EFF4D77}" srcOrd="9" destOrd="0" presId="urn:microsoft.com/office/officeart/2018/5/layout/IconLeafLabelList"/>
    <dgm:cxn modelId="{F216EE38-EA2D-4AD4-9456-E38148EC09D0}" type="presParOf" srcId="{13810B16-7800-40DD-A235-2993DF3015E9}" destId="{F3CB9FAD-3B18-4A07-917B-34BF1C4DA27E}" srcOrd="10" destOrd="0" presId="urn:microsoft.com/office/officeart/2018/5/layout/IconLeafLabelList"/>
    <dgm:cxn modelId="{29EE63E0-CD33-4D8D-B386-75F87B26A06B}" type="presParOf" srcId="{F3CB9FAD-3B18-4A07-917B-34BF1C4DA27E}" destId="{443D418F-8BAC-4E6C-A0C9-E0C959475949}" srcOrd="0" destOrd="0" presId="urn:microsoft.com/office/officeart/2018/5/layout/IconLeafLabelList"/>
    <dgm:cxn modelId="{2836A0E2-BABA-415A-8AE9-719497E28C03}" type="presParOf" srcId="{F3CB9FAD-3B18-4A07-917B-34BF1C4DA27E}" destId="{23C4D291-00D0-4045-9154-E4E49E757FE3}" srcOrd="1" destOrd="0" presId="urn:microsoft.com/office/officeart/2018/5/layout/IconLeafLabelList"/>
    <dgm:cxn modelId="{BFDF26A7-B253-4F26-8C08-4F96C7956F3D}" type="presParOf" srcId="{F3CB9FAD-3B18-4A07-917B-34BF1C4DA27E}" destId="{F70124DB-F4BF-46D8-B16D-AF2FDE3D0D9E}" srcOrd="2" destOrd="0" presId="urn:microsoft.com/office/officeart/2018/5/layout/IconLeafLabelList"/>
    <dgm:cxn modelId="{E9C07770-F586-4E1B-AA22-49A1A9B74EF9}" type="presParOf" srcId="{F3CB9FAD-3B18-4A07-917B-34BF1C4DA27E}" destId="{78234F54-FF44-4362-9AC5-5592458BF73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347A4-7101-49C6-85DC-A2D039C6F1E0}">
      <dsp:nvSpPr>
        <dsp:cNvPr id="0" name=""/>
        <dsp:cNvSpPr/>
      </dsp:nvSpPr>
      <dsp:spPr>
        <a:xfrm>
          <a:off x="287043" y="985305"/>
          <a:ext cx="892125" cy="892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E8E94-628A-418A-AAD6-5B98B1E822AF}">
      <dsp:nvSpPr>
        <dsp:cNvPr id="0" name=""/>
        <dsp:cNvSpPr/>
      </dsp:nvSpPr>
      <dsp:spPr>
        <a:xfrm>
          <a:off x="477168" y="1175430"/>
          <a:ext cx="511875" cy="51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870C2-A450-4049-B115-55662B3B1EE1}">
      <dsp:nvSpPr>
        <dsp:cNvPr id="0" name=""/>
        <dsp:cNvSpPr/>
      </dsp:nvSpPr>
      <dsp:spPr>
        <a:xfrm>
          <a:off x="1856"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OVERALL CONCEPT OF OUR APPLICATION</a:t>
          </a:r>
          <a:endParaRPr lang="en-US" sz="1300" kern="1200"/>
        </a:p>
      </dsp:txBody>
      <dsp:txXfrm>
        <a:off x="1856" y="2155306"/>
        <a:ext cx="1462500" cy="585000"/>
      </dsp:txXfrm>
    </dsp:sp>
    <dsp:sp modelId="{8A49786E-3E76-45DC-9176-97B0903AFCE6}">
      <dsp:nvSpPr>
        <dsp:cNvPr id="0" name=""/>
        <dsp:cNvSpPr/>
      </dsp:nvSpPr>
      <dsp:spPr>
        <a:xfrm>
          <a:off x="2005481" y="985305"/>
          <a:ext cx="892125" cy="892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7EAF6-2680-46DB-B9E2-98487AC5F264}">
      <dsp:nvSpPr>
        <dsp:cNvPr id="0" name=""/>
        <dsp:cNvSpPr/>
      </dsp:nvSpPr>
      <dsp:spPr>
        <a:xfrm>
          <a:off x="2195606" y="1175430"/>
          <a:ext cx="511875" cy="51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E180A4-FC00-4902-BD1D-35F7B7A330C4}">
      <dsp:nvSpPr>
        <dsp:cNvPr id="0" name=""/>
        <dsp:cNvSpPr/>
      </dsp:nvSpPr>
      <dsp:spPr>
        <a:xfrm>
          <a:off x="1720293"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MOTIVATION FOR DEVELOPING THIS APP</a:t>
          </a:r>
          <a:endParaRPr lang="en-US" sz="1300" kern="1200"/>
        </a:p>
      </dsp:txBody>
      <dsp:txXfrm>
        <a:off x="1720293" y="2155306"/>
        <a:ext cx="1462500" cy="585000"/>
      </dsp:txXfrm>
    </dsp:sp>
    <dsp:sp modelId="{F73FEE1D-005E-4C1B-B8F6-988F3FBD6591}">
      <dsp:nvSpPr>
        <dsp:cNvPr id="0" name=""/>
        <dsp:cNvSpPr/>
      </dsp:nvSpPr>
      <dsp:spPr>
        <a:xfrm>
          <a:off x="3723918" y="985305"/>
          <a:ext cx="892125" cy="892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CAE0D-6BA8-4E07-956D-036F2CEC20CA}">
      <dsp:nvSpPr>
        <dsp:cNvPr id="0" name=""/>
        <dsp:cNvSpPr/>
      </dsp:nvSpPr>
      <dsp:spPr>
        <a:xfrm>
          <a:off x="3914043" y="1175430"/>
          <a:ext cx="511875" cy="51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9A22B2-0236-4221-9D23-E5826B3E9620}">
      <dsp:nvSpPr>
        <dsp:cNvPr id="0" name=""/>
        <dsp:cNvSpPr/>
      </dsp:nvSpPr>
      <dsp:spPr>
        <a:xfrm>
          <a:off x="3438731"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OUR DESIGN PROCESS</a:t>
          </a:r>
          <a:endParaRPr lang="en-US" sz="1300" kern="1200"/>
        </a:p>
      </dsp:txBody>
      <dsp:txXfrm>
        <a:off x="3438731" y="2155306"/>
        <a:ext cx="1462500" cy="585000"/>
      </dsp:txXfrm>
    </dsp:sp>
    <dsp:sp modelId="{5369FE17-F6D9-4B4A-94CD-DFCE1E28E988}">
      <dsp:nvSpPr>
        <dsp:cNvPr id="0" name=""/>
        <dsp:cNvSpPr/>
      </dsp:nvSpPr>
      <dsp:spPr>
        <a:xfrm>
          <a:off x="5442356" y="985305"/>
          <a:ext cx="892125" cy="8921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F49C1-4459-45D1-A645-32CFCFF47D90}">
      <dsp:nvSpPr>
        <dsp:cNvPr id="0" name=""/>
        <dsp:cNvSpPr/>
      </dsp:nvSpPr>
      <dsp:spPr>
        <a:xfrm>
          <a:off x="5632481" y="1175430"/>
          <a:ext cx="511875" cy="51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DB09A3-B9A2-447A-B223-72CF4E2E542F}">
      <dsp:nvSpPr>
        <dsp:cNvPr id="0" name=""/>
        <dsp:cNvSpPr/>
      </dsp:nvSpPr>
      <dsp:spPr>
        <a:xfrm>
          <a:off x="5157168"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TECHNOLOGIES USED </a:t>
          </a:r>
          <a:endParaRPr lang="en-US" sz="1300" kern="1200"/>
        </a:p>
      </dsp:txBody>
      <dsp:txXfrm>
        <a:off x="5157168" y="2155306"/>
        <a:ext cx="1462500" cy="585000"/>
      </dsp:txXfrm>
    </dsp:sp>
    <dsp:sp modelId="{5570A841-9ECC-481F-9380-968DEE9939D0}">
      <dsp:nvSpPr>
        <dsp:cNvPr id="0" name=""/>
        <dsp:cNvSpPr/>
      </dsp:nvSpPr>
      <dsp:spPr>
        <a:xfrm>
          <a:off x="7160793" y="985305"/>
          <a:ext cx="892125" cy="892125"/>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B6909-ADCD-4694-83E5-01214A36895C}">
      <dsp:nvSpPr>
        <dsp:cNvPr id="0" name=""/>
        <dsp:cNvSpPr/>
      </dsp:nvSpPr>
      <dsp:spPr>
        <a:xfrm>
          <a:off x="7350918" y="1175430"/>
          <a:ext cx="511875" cy="511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B93FCD-6E9C-4643-BE90-CAC1678402DD}">
      <dsp:nvSpPr>
        <dsp:cNvPr id="0" name=""/>
        <dsp:cNvSpPr/>
      </dsp:nvSpPr>
      <dsp:spPr>
        <a:xfrm>
          <a:off x="6875606"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DEMO OF APP’S FUNCTIONS</a:t>
          </a:r>
          <a:endParaRPr lang="en-US" sz="1300" kern="1200"/>
        </a:p>
      </dsp:txBody>
      <dsp:txXfrm>
        <a:off x="6875606" y="2155306"/>
        <a:ext cx="1462500" cy="585000"/>
      </dsp:txXfrm>
    </dsp:sp>
    <dsp:sp modelId="{443D418F-8BAC-4E6C-A0C9-E0C959475949}">
      <dsp:nvSpPr>
        <dsp:cNvPr id="0" name=""/>
        <dsp:cNvSpPr/>
      </dsp:nvSpPr>
      <dsp:spPr>
        <a:xfrm>
          <a:off x="8879231" y="985305"/>
          <a:ext cx="892125" cy="892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4D291-00D0-4045-9154-E4E49E757FE3}">
      <dsp:nvSpPr>
        <dsp:cNvPr id="0" name=""/>
        <dsp:cNvSpPr/>
      </dsp:nvSpPr>
      <dsp:spPr>
        <a:xfrm>
          <a:off x="9069356" y="1175430"/>
          <a:ext cx="511875" cy="5118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234F54-FF44-4362-9AC5-5592458BF732}">
      <dsp:nvSpPr>
        <dsp:cNvPr id="0" name=""/>
        <dsp:cNvSpPr/>
      </dsp:nvSpPr>
      <dsp:spPr>
        <a:xfrm>
          <a:off x="8594043"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DIRECTION FOR FUTURE DEVELOPMENT</a:t>
          </a:r>
          <a:endParaRPr lang="en-US" sz="1300" kern="1200"/>
        </a:p>
      </dsp:txBody>
      <dsp:txXfrm>
        <a:off x="8594043" y="2155306"/>
        <a:ext cx="1462500" cy="58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11/9/2019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3564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978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009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0637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11/9/2019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1337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0250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240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270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7828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11/9/2019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6958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11/9/2019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041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11/9/2019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59622476"/>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86" r:id="rId5"/>
    <p:sldLayoutId id="2147483892" r:id="rId6"/>
    <p:sldLayoutId id="2147483893" r:id="rId7"/>
    <p:sldLayoutId id="2147483883" r:id="rId8"/>
    <p:sldLayoutId id="2147483884" r:id="rId9"/>
    <p:sldLayoutId id="2147483885" r:id="rId10"/>
    <p:sldLayoutId id="2147483887" r:id="rId11"/>
  </p:sldLayoutIdLst>
  <p:hf sldNum="0" hdr="0" ftr="0" dt="0"/>
  <p:txStyles>
    <p:titleStyle>
      <a:lvl1pPr algn="l" defTabSz="914400" rtl="0" eaLnBrk="1" latinLnBrk="0" hangingPunct="1">
        <a:lnSpc>
          <a:spcPct val="90000"/>
        </a:lnSpc>
        <a:spcBef>
          <a:spcPct val="0"/>
        </a:spcBef>
        <a:buNone/>
        <a:defRPr lang="en-US" sz="36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niel-brewer-stephenson.github.io/project1/"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fresh fruit and vegetables&#10;&#10;Description automatically generated">
            <a:extLst>
              <a:ext uri="{FF2B5EF4-FFF2-40B4-BE49-F238E27FC236}">
                <a16:creationId xmlns:a16="http://schemas.microsoft.com/office/drawing/2014/main" id="{618F2165-49C8-4264-9EA1-91E44279F8CE}"/>
              </a:ext>
            </a:extLst>
          </p:cNvPr>
          <p:cNvPicPr>
            <a:picLocks noChangeAspect="1"/>
          </p:cNvPicPr>
          <p:nvPr/>
        </p:nvPicPr>
        <p:blipFill rotWithShape="1">
          <a:blip r:embed="rId2">
            <a:alphaModFix amt="90000"/>
          </a:blip>
          <a:srcRect l="16781" r="5364"/>
          <a:stretch/>
        </p:blipFill>
        <p:spPr>
          <a:xfrm rot="16200000">
            <a:off x="2667000" y="-2667839"/>
            <a:ext cx="6858000" cy="12192000"/>
          </a:xfrm>
          <a:prstGeom prst="rect">
            <a:avLst/>
          </a:prstGeom>
        </p:spPr>
      </p:pic>
      <p:sp>
        <p:nvSpPr>
          <p:cNvPr id="11" name="Rectangle 10">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4722FBD-DACA-4E6F-A1FE-DB14E77A3B67}"/>
              </a:ext>
            </a:extLst>
          </p:cNvPr>
          <p:cNvSpPr>
            <a:spLocks noGrp="1"/>
          </p:cNvSpPr>
          <p:nvPr>
            <p:ph type="ctrTitle"/>
          </p:nvPr>
        </p:nvSpPr>
        <p:spPr>
          <a:xfrm>
            <a:off x="1629103" y="2244830"/>
            <a:ext cx="8933796" cy="2437232"/>
          </a:xfrm>
        </p:spPr>
        <p:txBody>
          <a:bodyPr>
            <a:normAutofit/>
          </a:bodyPr>
          <a:lstStyle/>
          <a:p>
            <a:r>
              <a:rPr lang="en-AU" sz="13800" dirty="0">
                <a:latin typeface="Cookie" panose="02000000000000000000" pitchFamily="2" charset="0"/>
              </a:rPr>
              <a:t>eatUP </a:t>
            </a:r>
          </a:p>
        </p:txBody>
      </p:sp>
      <p:sp>
        <p:nvSpPr>
          <p:cNvPr id="3" name="Subtitle 2">
            <a:extLst>
              <a:ext uri="{FF2B5EF4-FFF2-40B4-BE49-F238E27FC236}">
                <a16:creationId xmlns:a16="http://schemas.microsoft.com/office/drawing/2014/main" id="{8D439DB2-4044-4714-9250-10CD1173AEF7}"/>
              </a:ext>
            </a:extLst>
          </p:cNvPr>
          <p:cNvSpPr>
            <a:spLocks noGrp="1"/>
          </p:cNvSpPr>
          <p:nvPr>
            <p:ph type="subTitle" idx="1"/>
          </p:nvPr>
        </p:nvSpPr>
        <p:spPr>
          <a:xfrm>
            <a:off x="1629101" y="4682062"/>
            <a:ext cx="8936846" cy="457201"/>
          </a:xfrm>
        </p:spPr>
        <p:txBody>
          <a:bodyPr>
            <a:normAutofit/>
          </a:bodyPr>
          <a:lstStyle/>
          <a:p>
            <a:pPr>
              <a:spcAft>
                <a:spcPts val="600"/>
              </a:spcAft>
            </a:pPr>
            <a:r>
              <a:rPr lang="en-AU" dirty="0">
                <a:latin typeface="+mj-lt"/>
              </a:rPr>
              <a:t>Mani, Brad, Daniel, Shing &amp; Marie</a:t>
            </a:r>
          </a:p>
        </p:txBody>
      </p:sp>
      <p:sp>
        <p:nvSpPr>
          <p:cNvPr id="15" name="Rectangle 14">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18">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0152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8FAD867A-2549-4058-B44A-32D0A3F37BE1}"/>
              </a:ext>
            </a:extLst>
          </p:cNvPr>
          <p:cNvPicPr>
            <a:picLocks noChangeAspect="1"/>
          </p:cNvPicPr>
          <p:nvPr/>
        </p:nvPicPr>
        <p:blipFill rotWithShape="1">
          <a:blip r:embed="rId2"/>
          <a:srcRect t="2589"/>
          <a:stretch/>
        </p:blipFill>
        <p:spPr>
          <a:xfrm>
            <a:off x="2696486" y="731520"/>
            <a:ext cx="6773332" cy="3134044"/>
          </a:xfrm>
          <a:prstGeom prst="rect">
            <a:avLst/>
          </a:prstGeom>
        </p:spPr>
      </p:pic>
      <p:sp>
        <p:nvSpPr>
          <p:cNvPr id="19" name="Rectangle 18">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434F5A"/>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D25339D6-7735-479B-A027-73FEB020D80F}"/>
              </a:ext>
            </a:extLst>
          </p:cNvPr>
          <p:cNvSpPr>
            <a:spLocks noGrp="1"/>
          </p:cNvSpPr>
          <p:nvPr>
            <p:ph type="title"/>
          </p:nvPr>
        </p:nvSpPr>
        <p:spPr>
          <a:xfrm>
            <a:off x="956234" y="4495894"/>
            <a:ext cx="4942542" cy="1371600"/>
          </a:xfrm>
        </p:spPr>
        <p:txBody>
          <a:bodyPr>
            <a:normAutofit/>
          </a:bodyPr>
          <a:lstStyle/>
          <a:p>
            <a:pPr algn="r"/>
            <a:r>
              <a:rPr lang="en-AU" sz="3100" dirty="0">
                <a:solidFill>
                  <a:schemeClr val="tx1"/>
                </a:solidFill>
              </a:rPr>
              <a:t>DEMO OF APP’S FUNCTIONS</a:t>
            </a:r>
            <a:br>
              <a:rPr lang="en-AU" sz="3100" dirty="0">
                <a:solidFill>
                  <a:schemeClr val="tx1"/>
                </a:solidFill>
              </a:rPr>
            </a:br>
            <a:endParaRPr lang="en-AU" sz="3100" dirty="0">
              <a:solidFill>
                <a:schemeClr val="tx1"/>
              </a:solidFill>
            </a:endParaRPr>
          </a:p>
        </p:txBody>
      </p:sp>
      <p:cxnSp>
        <p:nvCxnSpPr>
          <p:cNvPr id="23" name="Straight Connector 22">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52B49F-43AA-4A63-89E6-478A159E8EC5}"/>
              </a:ext>
            </a:extLst>
          </p:cNvPr>
          <p:cNvSpPr>
            <a:spLocks noGrp="1"/>
          </p:cNvSpPr>
          <p:nvPr>
            <p:ph idx="1"/>
          </p:nvPr>
        </p:nvSpPr>
        <p:spPr>
          <a:xfrm>
            <a:off x="6256866" y="4787922"/>
            <a:ext cx="4978899" cy="1152690"/>
          </a:xfrm>
        </p:spPr>
        <p:txBody>
          <a:bodyPr anchor="ctr">
            <a:normAutofit fontScale="92500" lnSpcReduction="20000"/>
          </a:bodyPr>
          <a:lstStyle/>
          <a:p>
            <a:r>
              <a:rPr lang="en-AU" sz="2800" u="sng" dirty="0">
                <a:latin typeface="+mj-lt"/>
                <a:hlinkClick r:id="rId3">
                  <a:extLst>
                    <a:ext uri="{A12FA001-AC4F-418D-AE19-62706E023703}">
                      <ahyp:hlinkClr xmlns:ahyp="http://schemas.microsoft.com/office/drawing/2018/hyperlinkcolor" val="tx"/>
                    </a:ext>
                  </a:extLst>
                </a:hlinkClick>
              </a:rPr>
              <a:t>https://daniel-brewer-stephenson.github.io/project1/</a:t>
            </a:r>
            <a:endParaRPr lang="en-AU" sz="2800" u="sng" dirty="0">
              <a:latin typeface="+mj-lt"/>
            </a:endParaRPr>
          </a:p>
          <a:p>
            <a:endParaRPr lang="en-AU" dirty="0"/>
          </a:p>
        </p:txBody>
      </p:sp>
    </p:spTree>
    <p:extLst>
      <p:ext uri="{BB962C8B-B14F-4D97-AF65-F5344CB8AC3E}">
        <p14:creationId xmlns:p14="http://schemas.microsoft.com/office/powerpoint/2010/main" val="291768580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475F94E-71D8-4CB0-9ACA-83C2E1DBFB2A}"/>
              </a:ext>
            </a:extLst>
          </p:cNvPr>
          <p:cNvSpPr>
            <a:spLocks noGrp="1"/>
          </p:cNvSpPr>
          <p:nvPr>
            <p:ph type="title"/>
          </p:nvPr>
        </p:nvSpPr>
        <p:spPr>
          <a:xfrm>
            <a:off x="1175512" y="870132"/>
            <a:ext cx="9792208" cy="1527078"/>
          </a:xfrm>
        </p:spPr>
        <p:txBody>
          <a:bodyPr>
            <a:normAutofit/>
          </a:bodyPr>
          <a:lstStyle/>
          <a:p>
            <a:r>
              <a:rPr lang="en-AU" dirty="0"/>
              <a:t>Any Questions?</a:t>
            </a:r>
          </a:p>
        </p:txBody>
      </p:sp>
      <p:sp>
        <p:nvSpPr>
          <p:cNvPr id="3" name="Content Placeholder 2">
            <a:extLst>
              <a:ext uri="{FF2B5EF4-FFF2-40B4-BE49-F238E27FC236}">
                <a16:creationId xmlns:a16="http://schemas.microsoft.com/office/drawing/2014/main" id="{271577FC-B92F-4A56-ADB5-499415970C46}"/>
              </a:ext>
            </a:extLst>
          </p:cNvPr>
          <p:cNvSpPr>
            <a:spLocks noGrp="1"/>
          </p:cNvSpPr>
          <p:nvPr>
            <p:ph idx="1"/>
          </p:nvPr>
        </p:nvSpPr>
        <p:spPr>
          <a:xfrm>
            <a:off x="1175512" y="2557849"/>
            <a:ext cx="9792208" cy="3407862"/>
          </a:xfrm>
        </p:spPr>
        <p:txBody>
          <a:bodyPr>
            <a:normAutofit/>
          </a:bodyPr>
          <a:lstStyle/>
          <a:p>
            <a:r>
              <a:rPr lang="en-AU" sz="2400" dirty="0">
                <a:latin typeface="+mj-lt"/>
              </a:rPr>
              <a:t>Please ask after class, thx </a:t>
            </a:r>
            <a:r>
              <a:rPr lang="en-AU" sz="2400" dirty="0">
                <a:latin typeface="+mj-lt"/>
                <a:sym typeface="Wingdings" panose="05000000000000000000" pitchFamily="2" charset="2"/>
              </a:rPr>
              <a:t></a:t>
            </a:r>
            <a:endParaRPr lang="en-AU" sz="2400" dirty="0">
              <a:latin typeface="+mj-lt"/>
            </a:endParaRPr>
          </a:p>
        </p:txBody>
      </p:sp>
    </p:spTree>
    <p:extLst>
      <p:ext uri="{BB962C8B-B14F-4D97-AF65-F5344CB8AC3E}">
        <p14:creationId xmlns:p14="http://schemas.microsoft.com/office/powerpoint/2010/main" val="274484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B8AC-09DB-4C2C-8B07-14AB59EDAD10}"/>
              </a:ext>
            </a:extLst>
          </p:cNvPr>
          <p:cNvSpPr>
            <a:spLocks noGrp="1"/>
          </p:cNvSpPr>
          <p:nvPr>
            <p:ph type="title"/>
          </p:nvPr>
        </p:nvSpPr>
        <p:spPr>
          <a:xfrm>
            <a:off x="1066800" y="642594"/>
            <a:ext cx="10058400" cy="1371600"/>
          </a:xfrm>
        </p:spPr>
        <p:txBody>
          <a:bodyPr>
            <a:normAutofit/>
          </a:bodyPr>
          <a:lstStyle/>
          <a:p>
            <a:pPr algn="ctr"/>
            <a:r>
              <a:rPr lang="en-AU" dirty="0"/>
              <a:t>AGENDA</a:t>
            </a:r>
            <a:endParaRPr lang="en-AU"/>
          </a:p>
        </p:txBody>
      </p:sp>
      <p:graphicFrame>
        <p:nvGraphicFramePr>
          <p:cNvPr id="5" name="Content Placeholder 2">
            <a:extLst>
              <a:ext uri="{FF2B5EF4-FFF2-40B4-BE49-F238E27FC236}">
                <a16:creationId xmlns:a16="http://schemas.microsoft.com/office/drawing/2014/main" id="{23A7B555-DE76-4658-9277-F58195EDB46D}"/>
              </a:ext>
            </a:extLst>
          </p:cNvPr>
          <p:cNvGraphicFramePr>
            <a:graphicFrameLocks noGrp="1"/>
          </p:cNvGraphicFramePr>
          <p:nvPr>
            <p:ph idx="1"/>
            <p:extLst>
              <p:ext uri="{D42A27DB-BD31-4B8C-83A1-F6EECF244321}">
                <p14:modId xmlns:p14="http://schemas.microsoft.com/office/powerpoint/2010/main" val="275336636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4119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71D2E96-0189-4E69-91B4-9E65577D1E95}"/>
              </a:ext>
            </a:extLst>
          </p:cNvPr>
          <p:cNvSpPr>
            <a:spLocks noGrp="1"/>
          </p:cNvSpPr>
          <p:nvPr>
            <p:ph type="title"/>
          </p:nvPr>
        </p:nvSpPr>
        <p:spPr>
          <a:xfrm>
            <a:off x="1175512" y="870132"/>
            <a:ext cx="9792208" cy="1527078"/>
          </a:xfrm>
        </p:spPr>
        <p:txBody>
          <a:bodyPr>
            <a:normAutofit/>
          </a:bodyPr>
          <a:lstStyle/>
          <a:p>
            <a:r>
              <a:rPr lang="en-AU" dirty="0"/>
              <a:t>OVERALL CONCEPT OF OUR APPLICATION</a:t>
            </a:r>
            <a:br>
              <a:rPr lang="en-AU" dirty="0"/>
            </a:br>
            <a:endParaRPr lang="en-AU" dirty="0"/>
          </a:p>
        </p:txBody>
      </p:sp>
      <p:sp>
        <p:nvSpPr>
          <p:cNvPr id="3" name="Content Placeholder 2">
            <a:extLst>
              <a:ext uri="{FF2B5EF4-FFF2-40B4-BE49-F238E27FC236}">
                <a16:creationId xmlns:a16="http://schemas.microsoft.com/office/drawing/2014/main" id="{EDC54983-3329-4324-B773-5CA9681D36E3}"/>
              </a:ext>
            </a:extLst>
          </p:cNvPr>
          <p:cNvSpPr>
            <a:spLocks noGrp="1"/>
          </p:cNvSpPr>
          <p:nvPr>
            <p:ph idx="1"/>
          </p:nvPr>
        </p:nvSpPr>
        <p:spPr>
          <a:xfrm>
            <a:off x="1175512" y="2397210"/>
            <a:ext cx="9792208" cy="3568501"/>
          </a:xfrm>
        </p:spPr>
        <p:txBody>
          <a:bodyPr>
            <a:normAutofit/>
          </a:bodyPr>
          <a:lstStyle/>
          <a:p>
            <a:r>
              <a:rPr lang="en-AU" sz="3000" dirty="0">
                <a:latin typeface="+mj-lt"/>
              </a:rPr>
              <a:t>eatUP is designed to help any user figure out what they want to eat depending if they’re on the go or if they’ve decided to stay at home and cook.</a:t>
            </a:r>
          </a:p>
        </p:txBody>
      </p:sp>
    </p:spTree>
    <p:extLst>
      <p:ext uri="{BB962C8B-B14F-4D97-AF65-F5344CB8AC3E}">
        <p14:creationId xmlns:p14="http://schemas.microsoft.com/office/powerpoint/2010/main" val="26924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E8124A8-9F81-4ED2-93A7-2D322A9A3B17}"/>
              </a:ext>
            </a:extLst>
          </p:cNvPr>
          <p:cNvSpPr>
            <a:spLocks noGrp="1"/>
          </p:cNvSpPr>
          <p:nvPr>
            <p:ph type="title"/>
          </p:nvPr>
        </p:nvSpPr>
        <p:spPr>
          <a:xfrm>
            <a:off x="1175512" y="870132"/>
            <a:ext cx="9792208" cy="1527078"/>
          </a:xfrm>
        </p:spPr>
        <p:txBody>
          <a:bodyPr>
            <a:normAutofit/>
          </a:bodyPr>
          <a:lstStyle/>
          <a:p>
            <a:r>
              <a:rPr lang="en-AU" dirty="0"/>
              <a:t>MOTIVATION FOR DEVELOPING THIS APP</a:t>
            </a:r>
            <a:br>
              <a:rPr lang="en-AU" dirty="0"/>
            </a:br>
            <a:endParaRPr lang="en-AU" dirty="0"/>
          </a:p>
        </p:txBody>
      </p:sp>
      <p:sp>
        <p:nvSpPr>
          <p:cNvPr id="3" name="Content Placeholder 2">
            <a:extLst>
              <a:ext uri="{FF2B5EF4-FFF2-40B4-BE49-F238E27FC236}">
                <a16:creationId xmlns:a16="http://schemas.microsoft.com/office/drawing/2014/main" id="{1256E9C9-597E-4C4A-8ACD-8E1B4AD4D20C}"/>
              </a:ext>
            </a:extLst>
          </p:cNvPr>
          <p:cNvSpPr>
            <a:spLocks noGrp="1"/>
          </p:cNvSpPr>
          <p:nvPr>
            <p:ph idx="1"/>
          </p:nvPr>
        </p:nvSpPr>
        <p:spPr>
          <a:xfrm>
            <a:off x="1175512" y="2209800"/>
            <a:ext cx="9792208" cy="3755911"/>
          </a:xfrm>
        </p:spPr>
        <p:txBody>
          <a:bodyPr>
            <a:normAutofit fontScale="92500"/>
          </a:bodyPr>
          <a:lstStyle/>
          <a:p>
            <a:r>
              <a:rPr lang="en-AU" sz="2800" dirty="0">
                <a:latin typeface="+mj-lt"/>
              </a:rPr>
              <a:t>Everyone has a busy life schedule that they’re trying to keep up with and we’ve all experienced the same thing with the question of “What should we eat?” and usually are stumped for answers. </a:t>
            </a:r>
          </a:p>
          <a:p>
            <a:pPr marL="0" indent="0">
              <a:buNone/>
            </a:pPr>
            <a:endParaRPr lang="en-AU" sz="2800" dirty="0">
              <a:latin typeface="+mj-lt"/>
            </a:endParaRPr>
          </a:p>
          <a:p>
            <a:r>
              <a:rPr lang="en-AU" sz="2800" dirty="0">
                <a:latin typeface="+mj-lt"/>
              </a:rPr>
              <a:t>So we wanted to make it easier for any user to pick their preferred meal or restaurant without having to spend a lot of time scrolling through google to figure it out. </a:t>
            </a:r>
          </a:p>
        </p:txBody>
      </p:sp>
    </p:spTree>
    <p:extLst>
      <p:ext uri="{BB962C8B-B14F-4D97-AF65-F5344CB8AC3E}">
        <p14:creationId xmlns:p14="http://schemas.microsoft.com/office/powerpoint/2010/main" val="37608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EFE49ED-E8F9-4FC0-95B0-AFF9B67F685F}"/>
              </a:ext>
            </a:extLst>
          </p:cNvPr>
          <p:cNvSpPr>
            <a:spLocks noGrp="1"/>
          </p:cNvSpPr>
          <p:nvPr>
            <p:ph type="title"/>
          </p:nvPr>
        </p:nvSpPr>
        <p:spPr>
          <a:xfrm>
            <a:off x="1175512" y="870132"/>
            <a:ext cx="9792208" cy="1527078"/>
          </a:xfrm>
        </p:spPr>
        <p:txBody>
          <a:bodyPr>
            <a:normAutofit/>
          </a:bodyPr>
          <a:lstStyle/>
          <a:p>
            <a:r>
              <a:rPr lang="en-AU" dirty="0"/>
              <a:t>OUR DESIGN PROCESS</a:t>
            </a:r>
            <a:br>
              <a:rPr lang="en-AU" dirty="0"/>
            </a:br>
            <a:endParaRPr lang="en-AU" dirty="0"/>
          </a:p>
        </p:txBody>
      </p:sp>
      <p:sp>
        <p:nvSpPr>
          <p:cNvPr id="3" name="Content Placeholder 2">
            <a:extLst>
              <a:ext uri="{FF2B5EF4-FFF2-40B4-BE49-F238E27FC236}">
                <a16:creationId xmlns:a16="http://schemas.microsoft.com/office/drawing/2014/main" id="{A8F89158-C2DC-42FC-99D2-7DB37C36CAA9}"/>
              </a:ext>
            </a:extLst>
          </p:cNvPr>
          <p:cNvSpPr>
            <a:spLocks noGrp="1"/>
          </p:cNvSpPr>
          <p:nvPr>
            <p:ph idx="1"/>
          </p:nvPr>
        </p:nvSpPr>
        <p:spPr>
          <a:xfrm>
            <a:off x="1175512" y="2103120"/>
            <a:ext cx="9792208" cy="3862591"/>
          </a:xfrm>
        </p:spPr>
        <p:txBody>
          <a:bodyPr>
            <a:normAutofit fontScale="85000" lnSpcReduction="10000"/>
          </a:bodyPr>
          <a:lstStyle/>
          <a:p>
            <a:r>
              <a:rPr lang="en-AU" sz="2400" dirty="0">
                <a:latin typeface="+mj-lt"/>
              </a:rPr>
              <a:t>Deciding whether you want a recipe or restaurant.</a:t>
            </a:r>
            <a:br>
              <a:rPr lang="en-AU" sz="2400" dirty="0">
                <a:latin typeface="+mj-lt"/>
              </a:rPr>
            </a:br>
            <a:endParaRPr lang="en-AU" sz="2400" dirty="0">
              <a:latin typeface="+mj-lt"/>
            </a:endParaRPr>
          </a:p>
          <a:p>
            <a:r>
              <a:rPr lang="en-AU" sz="2400" dirty="0">
                <a:latin typeface="+mj-lt"/>
              </a:rPr>
              <a:t>4 Options of the preferred choice </a:t>
            </a:r>
            <a:br>
              <a:rPr lang="en-AU" sz="2400" dirty="0">
                <a:latin typeface="+mj-lt"/>
              </a:rPr>
            </a:br>
            <a:endParaRPr lang="en-AU" sz="2400" dirty="0">
              <a:latin typeface="+mj-lt"/>
            </a:endParaRPr>
          </a:p>
          <a:p>
            <a:r>
              <a:rPr lang="en-AU" sz="2400" dirty="0">
                <a:latin typeface="+mj-lt"/>
              </a:rPr>
              <a:t> When the user decides on the desired choice, 3 new choices will show up keeping the first choice there.</a:t>
            </a:r>
            <a:br>
              <a:rPr lang="en-AU" sz="2400" dirty="0">
                <a:latin typeface="+mj-lt"/>
              </a:rPr>
            </a:br>
            <a:endParaRPr lang="en-AU" sz="2400" dirty="0">
              <a:latin typeface="+mj-lt"/>
            </a:endParaRPr>
          </a:p>
          <a:p>
            <a:r>
              <a:rPr lang="en-AU" sz="2400" dirty="0">
                <a:latin typeface="+mj-lt"/>
              </a:rPr>
              <a:t>Whatever the user decides as their final decision will show up after it has been clicked, this will either show the recipe steps or restaurant choices. </a:t>
            </a:r>
            <a:br>
              <a:rPr lang="en-AU" sz="2400" dirty="0">
                <a:latin typeface="+mj-lt"/>
              </a:rPr>
            </a:br>
            <a:endParaRPr lang="en-AU" sz="2400" dirty="0">
              <a:latin typeface="+mj-lt"/>
            </a:endParaRPr>
          </a:p>
          <a:p>
            <a:r>
              <a:rPr lang="en-AU" sz="2400" dirty="0">
                <a:latin typeface="+mj-lt"/>
              </a:rPr>
              <a:t>The user can decide whether they want to start over or go with their preferred choice. </a:t>
            </a:r>
          </a:p>
          <a:p>
            <a:endParaRPr lang="en-AU" dirty="0"/>
          </a:p>
        </p:txBody>
      </p:sp>
    </p:spTree>
    <p:extLst>
      <p:ext uri="{BB962C8B-B14F-4D97-AF65-F5344CB8AC3E}">
        <p14:creationId xmlns:p14="http://schemas.microsoft.com/office/powerpoint/2010/main" val="33253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BC2EF8E3-22DF-4A93-BC23-A6F0C041C713}"/>
              </a:ext>
            </a:extLst>
          </p:cNvPr>
          <p:cNvSpPr>
            <a:spLocks noGrp="1"/>
          </p:cNvSpPr>
          <p:nvPr>
            <p:ph type="title"/>
          </p:nvPr>
        </p:nvSpPr>
        <p:spPr>
          <a:xfrm>
            <a:off x="1175512" y="870132"/>
            <a:ext cx="9792208" cy="1527078"/>
          </a:xfrm>
        </p:spPr>
        <p:txBody>
          <a:bodyPr>
            <a:normAutofit/>
          </a:bodyPr>
          <a:lstStyle/>
          <a:p>
            <a:r>
              <a:rPr lang="en-AU" dirty="0"/>
              <a:t>TECHNOLOGIES USED </a:t>
            </a:r>
            <a:br>
              <a:rPr lang="en-AU" dirty="0"/>
            </a:br>
            <a:endParaRPr lang="en-AU" dirty="0"/>
          </a:p>
        </p:txBody>
      </p:sp>
      <p:sp>
        <p:nvSpPr>
          <p:cNvPr id="3" name="Content Placeholder 2">
            <a:extLst>
              <a:ext uri="{FF2B5EF4-FFF2-40B4-BE49-F238E27FC236}">
                <a16:creationId xmlns:a16="http://schemas.microsoft.com/office/drawing/2014/main" id="{FE5849D2-BE52-4659-9D70-26A04732A30F}"/>
              </a:ext>
            </a:extLst>
          </p:cNvPr>
          <p:cNvSpPr>
            <a:spLocks noGrp="1"/>
          </p:cNvSpPr>
          <p:nvPr>
            <p:ph idx="1"/>
          </p:nvPr>
        </p:nvSpPr>
        <p:spPr>
          <a:xfrm>
            <a:off x="1175512" y="2225040"/>
            <a:ext cx="9792208" cy="3740671"/>
          </a:xfrm>
        </p:spPr>
        <p:txBody>
          <a:bodyPr>
            <a:normAutofit/>
          </a:bodyPr>
          <a:lstStyle/>
          <a:p>
            <a:r>
              <a:rPr lang="en-AU" sz="2400" dirty="0">
                <a:latin typeface="+mj-lt"/>
              </a:rPr>
              <a:t>HTML</a:t>
            </a:r>
          </a:p>
          <a:p>
            <a:r>
              <a:rPr lang="en-AU" sz="2400" dirty="0">
                <a:latin typeface="+mj-lt"/>
              </a:rPr>
              <a:t>CSS</a:t>
            </a:r>
          </a:p>
          <a:p>
            <a:r>
              <a:rPr lang="en-AU" sz="2400" dirty="0">
                <a:latin typeface="+mj-lt"/>
              </a:rPr>
              <a:t>JAVA</a:t>
            </a:r>
          </a:p>
          <a:p>
            <a:r>
              <a:rPr lang="en-AU" sz="2400" dirty="0" err="1">
                <a:latin typeface="+mj-lt"/>
              </a:rPr>
              <a:t>JQuery</a:t>
            </a:r>
            <a:endParaRPr lang="en-AU" sz="2400" dirty="0">
              <a:latin typeface="+mj-lt"/>
            </a:endParaRPr>
          </a:p>
          <a:p>
            <a:r>
              <a:rPr lang="en-AU" sz="2400" dirty="0">
                <a:latin typeface="+mj-lt"/>
              </a:rPr>
              <a:t>AJAX</a:t>
            </a:r>
          </a:p>
          <a:p>
            <a:r>
              <a:rPr lang="en-AU" sz="2400" dirty="0">
                <a:latin typeface="+mj-lt"/>
              </a:rPr>
              <a:t>Bootstrap </a:t>
            </a:r>
          </a:p>
          <a:p>
            <a:r>
              <a:rPr lang="en-AU" sz="2400" dirty="0">
                <a:latin typeface="+mj-lt"/>
              </a:rPr>
              <a:t>Google Fonts</a:t>
            </a:r>
          </a:p>
          <a:p>
            <a:endParaRPr lang="en-AU" dirty="0"/>
          </a:p>
        </p:txBody>
      </p:sp>
    </p:spTree>
    <p:extLst>
      <p:ext uri="{BB962C8B-B14F-4D97-AF65-F5344CB8AC3E}">
        <p14:creationId xmlns:p14="http://schemas.microsoft.com/office/powerpoint/2010/main" val="395577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81" name="Rectangle 80">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0C7D5EC-F413-4FB2-BB18-B0012686BA16}"/>
              </a:ext>
            </a:extLst>
          </p:cNvPr>
          <p:cNvSpPr>
            <a:spLocks noGrp="1"/>
          </p:cNvSpPr>
          <p:nvPr>
            <p:ph type="title"/>
          </p:nvPr>
        </p:nvSpPr>
        <p:spPr>
          <a:xfrm>
            <a:off x="577252" y="307984"/>
            <a:ext cx="4877123" cy="1371600"/>
          </a:xfrm>
        </p:spPr>
        <p:txBody>
          <a:bodyPr>
            <a:normAutofit/>
          </a:bodyPr>
          <a:lstStyle/>
          <a:p>
            <a:r>
              <a:rPr lang="en-AU" sz="4000" dirty="0">
                <a:solidFill>
                  <a:schemeClr val="tx1"/>
                </a:solidFill>
              </a:rPr>
              <a:t>API’S USED</a:t>
            </a:r>
          </a:p>
        </p:txBody>
      </p:sp>
      <p:pic>
        <p:nvPicPr>
          <p:cNvPr id="1026" name="Picture 2" descr="Image result for food 2 fork">
            <a:extLst>
              <a:ext uri="{FF2B5EF4-FFF2-40B4-BE49-F238E27FC236}">
                <a16:creationId xmlns:a16="http://schemas.microsoft.com/office/drawing/2014/main" id="{0B8B07D0-F335-4702-A311-613FF4B259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7684" y="540784"/>
            <a:ext cx="5377064" cy="13794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zomato logo">
            <a:extLst>
              <a:ext uri="{FF2B5EF4-FFF2-40B4-BE49-F238E27FC236}">
                <a16:creationId xmlns:a16="http://schemas.microsoft.com/office/drawing/2014/main" id="{F7763076-A755-4A87-B07C-5034A11891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76444" y="2302832"/>
            <a:ext cx="3665876" cy="366587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8C3A75A-FBAC-41F9-9352-7502B19E9CC9}"/>
              </a:ext>
            </a:extLst>
          </p:cNvPr>
          <p:cNvSpPr>
            <a:spLocks noGrp="1"/>
          </p:cNvSpPr>
          <p:nvPr>
            <p:ph idx="1"/>
          </p:nvPr>
        </p:nvSpPr>
        <p:spPr>
          <a:xfrm>
            <a:off x="577252" y="1679584"/>
            <a:ext cx="4877123" cy="4555168"/>
          </a:xfrm>
        </p:spPr>
        <p:txBody>
          <a:bodyPr>
            <a:normAutofit/>
          </a:bodyPr>
          <a:lstStyle/>
          <a:p>
            <a:r>
              <a:rPr lang="en-AU" sz="2400" dirty="0">
                <a:latin typeface="+mj-lt"/>
              </a:rPr>
              <a:t>We used the Food2Fork for recipes…</a:t>
            </a:r>
          </a:p>
          <a:p>
            <a:r>
              <a:rPr lang="en-AU" sz="2400" dirty="0">
                <a:latin typeface="+mj-lt"/>
              </a:rPr>
              <a:t>Zomato for Restaurants.</a:t>
            </a:r>
          </a:p>
        </p:txBody>
      </p:sp>
    </p:spTree>
    <p:extLst>
      <p:ext uri="{BB962C8B-B14F-4D97-AF65-F5344CB8AC3E}">
        <p14:creationId xmlns:p14="http://schemas.microsoft.com/office/powerpoint/2010/main" val="211586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BC2EF8E3-22DF-4A93-BC23-A6F0C041C713}"/>
              </a:ext>
            </a:extLst>
          </p:cNvPr>
          <p:cNvSpPr>
            <a:spLocks noGrp="1"/>
          </p:cNvSpPr>
          <p:nvPr>
            <p:ph type="title"/>
          </p:nvPr>
        </p:nvSpPr>
        <p:spPr>
          <a:xfrm>
            <a:off x="1175512" y="870132"/>
            <a:ext cx="9792208" cy="1527078"/>
          </a:xfrm>
        </p:spPr>
        <p:txBody>
          <a:bodyPr>
            <a:normAutofit/>
          </a:bodyPr>
          <a:lstStyle/>
          <a:p>
            <a:r>
              <a:rPr lang="en-AU" dirty="0"/>
              <a:t>PROBLEMS WE FACED.</a:t>
            </a:r>
            <a:br>
              <a:rPr lang="en-AU" dirty="0"/>
            </a:br>
            <a:endParaRPr lang="en-AU" dirty="0"/>
          </a:p>
        </p:txBody>
      </p:sp>
      <p:sp>
        <p:nvSpPr>
          <p:cNvPr id="3" name="Content Placeholder 2">
            <a:extLst>
              <a:ext uri="{FF2B5EF4-FFF2-40B4-BE49-F238E27FC236}">
                <a16:creationId xmlns:a16="http://schemas.microsoft.com/office/drawing/2014/main" id="{FE5849D2-BE52-4659-9D70-26A04732A30F}"/>
              </a:ext>
            </a:extLst>
          </p:cNvPr>
          <p:cNvSpPr>
            <a:spLocks noGrp="1"/>
          </p:cNvSpPr>
          <p:nvPr>
            <p:ph idx="1"/>
          </p:nvPr>
        </p:nvSpPr>
        <p:spPr>
          <a:xfrm>
            <a:off x="1175512" y="2225040"/>
            <a:ext cx="9792208" cy="3740671"/>
          </a:xfrm>
        </p:spPr>
        <p:txBody>
          <a:bodyPr>
            <a:normAutofit lnSpcReduction="10000"/>
          </a:bodyPr>
          <a:lstStyle/>
          <a:p>
            <a:r>
              <a:rPr lang="en-AU" sz="2400" dirty="0">
                <a:latin typeface="+mj-lt"/>
              </a:rPr>
              <a:t>Restaurant API Zomato wasn’t working.</a:t>
            </a:r>
            <a:br>
              <a:rPr lang="en-AU" sz="2400" dirty="0">
                <a:latin typeface="+mj-lt"/>
              </a:rPr>
            </a:br>
            <a:endParaRPr lang="en-AU" sz="2400" dirty="0">
              <a:latin typeface="+mj-lt"/>
            </a:endParaRPr>
          </a:p>
          <a:p>
            <a:r>
              <a:rPr lang="en-AU" sz="2400" dirty="0">
                <a:latin typeface="+mj-lt"/>
              </a:rPr>
              <a:t>Time constraints.</a:t>
            </a:r>
            <a:br>
              <a:rPr lang="en-AU" sz="2400" dirty="0">
                <a:latin typeface="+mj-lt"/>
              </a:rPr>
            </a:br>
            <a:endParaRPr lang="en-AU" sz="2400" dirty="0">
              <a:latin typeface="+mj-lt"/>
            </a:endParaRPr>
          </a:p>
          <a:p>
            <a:r>
              <a:rPr lang="en-AU" sz="2400" dirty="0">
                <a:latin typeface="+mj-lt"/>
              </a:rPr>
              <a:t>Cost Restraints.</a:t>
            </a:r>
            <a:br>
              <a:rPr lang="en-AU" sz="2400" dirty="0">
                <a:latin typeface="+mj-lt"/>
              </a:rPr>
            </a:br>
            <a:endParaRPr lang="en-AU" sz="2400" dirty="0">
              <a:latin typeface="+mj-lt"/>
            </a:endParaRPr>
          </a:p>
          <a:p>
            <a:r>
              <a:rPr lang="en-AU" sz="2400" dirty="0">
                <a:latin typeface="+mj-lt"/>
              </a:rPr>
              <a:t>Front End/Back End code clashes.</a:t>
            </a:r>
            <a:br>
              <a:rPr lang="en-AU" sz="2400" dirty="0">
                <a:latin typeface="+mj-lt"/>
              </a:rPr>
            </a:br>
            <a:endParaRPr lang="en-AU" sz="2400" dirty="0">
              <a:latin typeface="+mj-lt"/>
            </a:endParaRPr>
          </a:p>
          <a:p>
            <a:r>
              <a:rPr lang="en-AU" sz="2400" dirty="0">
                <a:latin typeface="+mj-lt"/>
              </a:rPr>
              <a:t>Inexperience with </a:t>
            </a:r>
            <a:r>
              <a:rPr lang="en-AU" sz="2400" dirty="0" err="1">
                <a:latin typeface="+mj-lt"/>
              </a:rPr>
              <a:t>Github</a:t>
            </a:r>
            <a:r>
              <a:rPr lang="en-AU" sz="2400" dirty="0">
                <a:latin typeface="+mj-lt"/>
              </a:rPr>
              <a:t> – push and pull.</a:t>
            </a:r>
          </a:p>
          <a:p>
            <a:endParaRPr lang="en-AU" dirty="0"/>
          </a:p>
          <a:p>
            <a:endParaRPr lang="en-AU" dirty="0"/>
          </a:p>
        </p:txBody>
      </p:sp>
    </p:spTree>
    <p:extLst>
      <p:ext uri="{BB962C8B-B14F-4D97-AF65-F5344CB8AC3E}">
        <p14:creationId xmlns:p14="http://schemas.microsoft.com/office/powerpoint/2010/main" val="302850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475F94E-71D8-4CB0-9ACA-83C2E1DBFB2A}"/>
              </a:ext>
            </a:extLst>
          </p:cNvPr>
          <p:cNvSpPr>
            <a:spLocks noGrp="1"/>
          </p:cNvSpPr>
          <p:nvPr>
            <p:ph type="title"/>
          </p:nvPr>
        </p:nvSpPr>
        <p:spPr>
          <a:xfrm>
            <a:off x="1175512" y="870132"/>
            <a:ext cx="9792208" cy="1527078"/>
          </a:xfrm>
        </p:spPr>
        <p:txBody>
          <a:bodyPr>
            <a:normAutofit/>
          </a:bodyPr>
          <a:lstStyle/>
          <a:p>
            <a:r>
              <a:rPr lang="en-AU" dirty="0"/>
              <a:t>DIRECTION FOR FUTURE DEVELOPMENT</a:t>
            </a:r>
            <a:br>
              <a:rPr lang="en-AU" dirty="0"/>
            </a:br>
            <a:endParaRPr lang="en-AU" dirty="0"/>
          </a:p>
        </p:txBody>
      </p:sp>
      <p:sp>
        <p:nvSpPr>
          <p:cNvPr id="3" name="Content Placeholder 2">
            <a:extLst>
              <a:ext uri="{FF2B5EF4-FFF2-40B4-BE49-F238E27FC236}">
                <a16:creationId xmlns:a16="http://schemas.microsoft.com/office/drawing/2014/main" id="{271577FC-B92F-4A56-ADB5-499415970C46}"/>
              </a:ext>
            </a:extLst>
          </p:cNvPr>
          <p:cNvSpPr>
            <a:spLocks noGrp="1"/>
          </p:cNvSpPr>
          <p:nvPr>
            <p:ph idx="1"/>
          </p:nvPr>
        </p:nvSpPr>
        <p:spPr>
          <a:xfrm>
            <a:off x="1175512" y="2557849"/>
            <a:ext cx="9792208" cy="3407862"/>
          </a:xfrm>
        </p:spPr>
        <p:txBody>
          <a:bodyPr>
            <a:normAutofit/>
          </a:bodyPr>
          <a:lstStyle/>
          <a:p>
            <a:r>
              <a:rPr lang="en-AU" sz="2400" dirty="0">
                <a:latin typeface="+mj-lt"/>
              </a:rPr>
              <a:t>Making a restaurant locater. </a:t>
            </a:r>
          </a:p>
        </p:txBody>
      </p:sp>
    </p:spTree>
    <p:extLst>
      <p:ext uri="{BB962C8B-B14F-4D97-AF65-F5344CB8AC3E}">
        <p14:creationId xmlns:p14="http://schemas.microsoft.com/office/powerpoint/2010/main" val="1937541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3C3822"/>
      </a:dk2>
      <a:lt2>
        <a:srgbClr val="E2E5E8"/>
      </a:lt2>
      <a:accent1>
        <a:srgbClr val="E98A3E"/>
      </a:accent1>
      <a:accent2>
        <a:srgbClr val="B2A13B"/>
      </a:accent2>
      <a:accent3>
        <a:srgbClr val="92AD4E"/>
      </a:accent3>
      <a:accent4>
        <a:srgbClr val="5FB738"/>
      </a:accent4>
      <a:accent5>
        <a:srgbClr val="2EBA3D"/>
      </a:accent5>
      <a:accent6>
        <a:srgbClr val="32B778"/>
      </a:accent6>
      <a:hlink>
        <a:srgbClr val="5C85A7"/>
      </a:hlink>
      <a:folHlink>
        <a:srgbClr val="828282"/>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65</TotalTime>
  <Words>333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Cookie</vt:lpstr>
      <vt:lpstr>Garamond</vt:lpstr>
      <vt:lpstr>Gill Sans MT</vt:lpstr>
      <vt:lpstr>SavonVTI</vt:lpstr>
      <vt:lpstr>eatUP </vt:lpstr>
      <vt:lpstr>AGENDA</vt:lpstr>
      <vt:lpstr>OVERALL CONCEPT OF OUR APPLICATION </vt:lpstr>
      <vt:lpstr>MOTIVATION FOR DEVELOPING THIS APP </vt:lpstr>
      <vt:lpstr>OUR DESIGN PROCESS </vt:lpstr>
      <vt:lpstr>TECHNOLOGIES USED  </vt:lpstr>
      <vt:lpstr>API’S USED</vt:lpstr>
      <vt:lpstr>PROBLEMS WE FACED. </vt:lpstr>
      <vt:lpstr>DIRECTION FOR FUTURE DEVELOPMENT </vt:lpstr>
      <vt:lpstr>DEMO OF APP’S FUNCTIONS </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eatUP</dc:title>
  <dc:creator>Dylan Nguyen</dc:creator>
  <cp:lastModifiedBy>Dylan Nguyen</cp:lastModifiedBy>
  <cp:revision>6</cp:revision>
  <dcterms:created xsi:type="dcterms:W3CDTF">2019-11-09T04:41:22Z</dcterms:created>
  <dcterms:modified xsi:type="dcterms:W3CDTF">2019-11-09T05:57:26Z</dcterms:modified>
</cp:coreProperties>
</file>