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6" r:id="rId2"/>
    <p:sldId id="257" r:id="rId3"/>
    <p:sldId id="259" r:id="rId4"/>
    <p:sldId id="260" r:id="rId5"/>
    <p:sldId id="261" r:id="rId6"/>
    <p:sldId id="262" r:id="rId7"/>
    <p:sldId id="269"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2" d="100"/>
          <a:sy n="42" d="100"/>
        </p:scale>
        <p:origin x="1604"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0.svg"/><Relationship Id="rId2" Type="http://schemas.openxmlformats.org/officeDocument/2006/relationships/image" Target="../media/image15.svg"/><Relationship Id="rId1" Type="http://schemas.openxmlformats.org/officeDocument/2006/relationships/image" Target="../media/image3.png"/><Relationship Id="rId6" Type="http://schemas.openxmlformats.org/officeDocument/2006/relationships/image" Target="../media/image17.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1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4ED13-1AD9-4964-8100-D2AD6D01B54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FF65BB-7D89-49AD-8D43-CF28B24E36CA}">
      <dgm:prSet/>
      <dgm:spPr/>
      <dgm:t>
        <a:bodyPr/>
        <a:lstStyle/>
        <a:p>
          <a:pPr>
            <a:lnSpc>
              <a:spcPct val="100000"/>
            </a:lnSpc>
            <a:defRPr cap="all"/>
          </a:pPr>
          <a:r>
            <a:rPr lang="en-AU"/>
            <a:t>OVERALL CONCEPT OF OUR APPLICATION</a:t>
          </a:r>
          <a:endParaRPr lang="en-US"/>
        </a:p>
      </dgm:t>
    </dgm:pt>
    <dgm:pt modelId="{D1802614-0001-4D6C-9449-B903ABB3A9F1}" type="parTrans" cxnId="{3AD193F6-E106-4AD8-948B-56BFDEA668BD}">
      <dgm:prSet/>
      <dgm:spPr/>
      <dgm:t>
        <a:bodyPr/>
        <a:lstStyle/>
        <a:p>
          <a:endParaRPr lang="en-US"/>
        </a:p>
      </dgm:t>
    </dgm:pt>
    <dgm:pt modelId="{9E90B902-F5B0-4FF0-9367-5036EFA25934}" type="sibTrans" cxnId="{3AD193F6-E106-4AD8-948B-56BFDEA668BD}">
      <dgm:prSet/>
      <dgm:spPr/>
      <dgm:t>
        <a:bodyPr/>
        <a:lstStyle/>
        <a:p>
          <a:endParaRPr lang="en-US"/>
        </a:p>
      </dgm:t>
    </dgm:pt>
    <dgm:pt modelId="{D6D289D1-9948-4193-94EA-7BE1F80562C8}">
      <dgm:prSet/>
      <dgm:spPr/>
      <dgm:t>
        <a:bodyPr/>
        <a:lstStyle/>
        <a:p>
          <a:pPr>
            <a:lnSpc>
              <a:spcPct val="100000"/>
            </a:lnSpc>
            <a:defRPr cap="all"/>
          </a:pPr>
          <a:r>
            <a:rPr lang="en-AU"/>
            <a:t>MOTIVATION FOR DEVELOPING THIS APP</a:t>
          </a:r>
          <a:endParaRPr lang="en-US"/>
        </a:p>
      </dgm:t>
    </dgm:pt>
    <dgm:pt modelId="{3427B5D5-B29E-44E2-A560-F931251DD7BF}" type="parTrans" cxnId="{C73396A4-DE9E-4E80-BA4E-497B25CDA9DC}">
      <dgm:prSet/>
      <dgm:spPr/>
      <dgm:t>
        <a:bodyPr/>
        <a:lstStyle/>
        <a:p>
          <a:endParaRPr lang="en-US"/>
        </a:p>
      </dgm:t>
    </dgm:pt>
    <dgm:pt modelId="{C157EFCC-ABC8-4AEA-9606-444C9D317491}" type="sibTrans" cxnId="{C73396A4-DE9E-4E80-BA4E-497B25CDA9DC}">
      <dgm:prSet/>
      <dgm:spPr/>
      <dgm:t>
        <a:bodyPr/>
        <a:lstStyle/>
        <a:p>
          <a:endParaRPr lang="en-US"/>
        </a:p>
      </dgm:t>
    </dgm:pt>
    <dgm:pt modelId="{A684D6B3-0FD9-45A9-B281-59ADD7D06618}">
      <dgm:prSet/>
      <dgm:spPr/>
      <dgm:t>
        <a:bodyPr/>
        <a:lstStyle/>
        <a:p>
          <a:pPr>
            <a:lnSpc>
              <a:spcPct val="100000"/>
            </a:lnSpc>
            <a:defRPr cap="all"/>
          </a:pPr>
          <a:r>
            <a:rPr lang="en-AU"/>
            <a:t>OUR DESIGN PROCESS</a:t>
          </a:r>
          <a:endParaRPr lang="en-US"/>
        </a:p>
      </dgm:t>
    </dgm:pt>
    <dgm:pt modelId="{180BA61D-FBD2-428A-AB92-41C3D450DB84}" type="parTrans" cxnId="{DBC6C6FF-A1D4-40B2-9AD4-6F72AE717DA2}">
      <dgm:prSet/>
      <dgm:spPr/>
      <dgm:t>
        <a:bodyPr/>
        <a:lstStyle/>
        <a:p>
          <a:endParaRPr lang="en-US"/>
        </a:p>
      </dgm:t>
    </dgm:pt>
    <dgm:pt modelId="{08544982-8D3D-4A57-A3F9-112D34B8AB12}" type="sibTrans" cxnId="{DBC6C6FF-A1D4-40B2-9AD4-6F72AE717DA2}">
      <dgm:prSet/>
      <dgm:spPr/>
      <dgm:t>
        <a:bodyPr/>
        <a:lstStyle/>
        <a:p>
          <a:endParaRPr lang="en-US"/>
        </a:p>
      </dgm:t>
    </dgm:pt>
    <dgm:pt modelId="{63C6CCA2-6E1F-40EC-AEEF-9B6CE7ACD6C0}">
      <dgm:prSet/>
      <dgm:spPr/>
      <dgm:t>
        <a:bodyPr/>
        <a:lstStyle/>
        <a:p>
          <a:pPr>
            <a:lnSpc>
              <a:spcPct val="100000"/>
            </a:lnSpc>
            <a:defRPr cap="all"/>
          </a:pPr>
          <a:r>
            <a:rPr lang="en-AU"/>
            <a:t>TECHNOLOGIES USED </a:t>
          </a:r>
          <a:endParaRPr lang="en-US"/>
        </a:p>
      </dgm:t>
    </dgm:pt>
    <dgm:pt modelId="{2D5DBE3A-126A-42BD-913B-3AD4B8019E24}" type="parTrans" cxnId="{BD1425BB-4725-464E-8014-75250F7398C1}">
      <dgm:prSet/>
      <dgm:spPr/>
      <dgm:t>
        <a:bodyPr/>
        <a:lstStyle/>
        <a:p>
          <a:endParaRPr lang="en-US"/>
        </a:p>
      </dgm:t>
    </dgm:pt>
    <dgm:pt modelId="{3412047B-B021-4B58-B75A-3A0A226A7B30}" type="sibTrans" cxnId="{BD1425BB-4725-464E-8014-75250F7398C1}">
      <dgm:prSet/>
      <dgm:spPr/>
      <dgm:t>
        <a:bodyPr/>
        <a:lstStyle/>
        <a:p>
          <a:endParaRPr lang="en-US"/>
        </a:p>
      </dgm:t>
    </dgm:pt>
    <dgm:pt modelId="{724F072E-6677-475D-8B7E-87D31D95E4E8}">
      <dgm:prSet/>
      <dgm:spPr/>
      <dgm:t>
        <a:bodyPr/>
        <a:lstStyle/>
        <a:p>
          <a:pPr>
            <a:lnSpc>
              <a:spcPct val="100000"/>
            </a:lnSpc>
            <a:defRPr cap="all"/>
          </a:pPr>
          <a:r>
            <a:rPr lang="en-AU"/>
            <a:t>DEMO OF APP’S FUNCTIONS</a:t>
          </a:r>
          <a:endParaRPr lang="en-US"/>
        </a:p>
      </dgm:t>
    </dgm:pt>
    <dgm:pt modelId="{82F03B3F-66DB-4AD3-B263-DC43494D407A}" type="parTrans" cxnId="{4B9621F1-7744-48C5-80E7-93D1B92FC32F}">
      <dgm:prSet/>
      <dgm:spPr/>
      <dgm:t>
        <a:bodyPr/>
        <a:lstStyle/>
        <a:p>
          <a:endParaRPr lang="en-US"/>
        </a:p>
      </dgm:t>
    </dgm:pt>
    <dgm:pt modelId="{4B2D4288-26BE-402B-B935-A11614176E83}" type="sibTrans" cxnId="{4B9621F1-7744-48C5-80E7-93D1B92FC32F}">
      <dgm:prSet/>
      <dgm:spPr/>
      <dgm:t>
        <a:bodyPr/>
        <a:lstStyle/>
        <a:p>
          <a:endParaRPr lang="en-US"/>
        </a:p>
      </dgm:t>
    </dgm:pt>
    <dgm:pt modelId="{33CCFDD9-A00E-411F-A6CF-1509CE70BE84}">
      <dgm:prSet/>
      <dgm:spPr/>
      <dgm:t>
        <a:bodyPr/>
        <a:lstStyle/>
        <a:p>
          <a:pPr>
            <a:lnSpc>
              <a:spcPct val="100000"/>
            </a:lnSpc>
            <a:defRPr cap="all"/>
          </a:pPr>
          <a:r>
            <a:rPr lang="en-AU"/>
            <a:t>DIRECTION FOR FUTURE DEVELOPMENT</a:t>
          </a:r>
          <a:endParaRPr lang="en-US"/>
        </a:p>
      </dgm:t>
    </dgm:pt>
    <dgm:pt modelId="{C31DAFCB-7564-4FBC-A632-01CA77CAC315}" type="parTrans" cxnId="{B177F8D8-C3AF-4589-90DF-1E4463F2F936}">
      <dgm:prSet/>
      <dgm:spPr/>
      <dgm:t>
        <a:bodyPr/>
        <a:lstStyle/>
        <a:p>
          <a:endParaRPr lang="en-US"/>
        </a:p>
      </dgm:t>
    </dgm:pt>
    <dgm:pt modelId="{AC43734B-AA27-4586-9482-A13CD82CFE74}" type="sibTrans" cxnId="{B177F8D8-C3AF-4589-90DF-1E4463F2F936}">
      <dgm:prSet/>
      <dgm:spPr/>
      <dgm:t>
        <a:bodyPr/>
        <a:lstStyle/>
        <a:p>
          <a:endParaRPr lang="en-US"/>
        </a:p>
      </dgm:t>
    </dgm:pt>
    <dgm:pt modelId="{13810B16-7800-40DD-A235-2993DF3015E9}" type="pres">
      <dgm:prSet presAssocID="{D904ED13-1AD9-4964-8100-D2AD6D01B541}" presName="root" presStyleCnt="0">
        <dgm:presLayoutVars>
          <dgm:dir/>
          <dgm:resizeHandles val="exact"/>
        </dgm:presLayoutVars>
      </dgm:prSet>
      <dgm:spPr/>
    </dgm:pt>
    <dgm:pt modelId="{3562C20D-C7A7-41E6-BBC0-E49031097090}" type="pres">
      <dgm:prSet presAssocID="{F7FF65BB-7D89-49AD-8D43-CF28B24E36CA}" presName="compNode" presStyleCnt="0"/>
      <dgm:spPr/>
    </dgm:pt>
    <dgm:pt modelId="{66C347A4-7101-49C6-85DC-A2D039C6F1E0}" type="pres">
      <dgm:prSet presAssocID="{F7FF65BB-7D89-49AD-8D43-CF28B24E36CA}" presName="iconBgRect" presStyleLbl="bgShp" presStyleIdx="0" presStyleCnt="6"/>
      <dgm:spPr>
        <a:prstGeom prst="round2DiagRect">
          <a:avLst>
            <a:gd name="adj1" fmla="val 29727"/>
            <a:gd name="adj2" fmla="val 0"/>
          </a:avLst>
        </a:prstGeom>
      </dgm:spPr>
    </dgm:pt>
    <dgm:pt modelId="{D19E8E94-628A-418A-AAD6-5B98B1E822AF}" type="pres">
      <dgm:prSet presAssocID="{F7FF65BB-7D89-49AD-8D43-CF28B24E36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4C72B540-30C3-45B5-B1A2-2D90ACAC9031}" type="pres">
      <dgm:prSet presAssocID="{F7FF65BB-7D89-49AD-8D43-CF28B24E36CA}" presName="spaceRect" presStyleCnt="0"/>
      <dgm:spPr/>
    </dgm:pt>
    <dgm:pt modelId="{5B0870C2-A450-4049-B115-55662B3B1EE1}" type="pres">
      <dgm:prSet presAssocID="{F7FF65BB-7D89-49AD-8D43-CF28B24E36CA}" presName="textRect" presStyleLbl="revTx" presStyleIdx="0" presStyleCnt="6">
        <dgm:presLayoutVars>
          <dgm:chMax val="1"/>
          <dgm:chPref val="1"/>
        </dgm:presLayoutVars>
      </dgm:prSet>
      <dgm:spPr/>
    </dgm:pt>
    <dgm:pt modelId="{8CDCF504-6239-43B2-9D34-EEAAD2E30DC4}" type="pres">
      <dgm:prSet presAssocID="{9E90B902-F5B0-4FF0-9367-5036EFA25934}" presName="sibTrans" presStyleCnt="0"/>
      <dgm:spPr/>
    </dgm:pt>
    <dgm:pt modelId="{DF35CADD-852D-4B13-9A9A-C4C108B616B6}" type="pres">
      <dgm:prSet presAssocID="{D6D289D1-9948-4193-94EA-7BE1F80562C8}" presName="compNode" presStyleCnt="0"/>
      <dgm:spPr/>
    </dgm:pt>
    <dgm:pt modelId="{8A49786E-3E76-45DC-9176-97B0903AFCE6}" type="pres">
      <dgm:prSet presAssocID="{D6D289D1-9948-4193-94EA-7BE1F80562C8}" presName="iconBgRect" presStyleLbl="bgShp" presStyleIdx="1" presStyleCnt="6"/>
      <dgm:spPr>
        <a:prstGeom prst="round2DiagRect">
          <a:avLst>
            <a:gd name="adj1" fmla="val 29727"/>
            <a:gd name="adj2" fmla="val 0"/>
          </a:avLst>
        </a:prstGeom>
      </dgm:spPr>
    </dgm:pt>
    <dgm:pt modelId="{E547EAF6-2680-46DB-B9E2-98487AC5F264}" type="pres">
      <dgm:prSet presAssocID="{D6D289D1-9948-4193-94EA-7BE1F80562C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7E343DC3-3E74-4FF5-94DF-BB7416E38702}" type="pres">
      <dgm:prSet presAssocID="{D6D289D1-9948-4193-94EA-7BE1F80562C8}" presName="spaceRect" presStyleCnt="0"/>
      <dgm:spPr/>
    </dgm:pt>
    <dgm:pt modelId="{1BE180A4-FC00-4902-BD1D-35F7B7A330C4}" type="pres">
      <dgm:prSet presAssocID="{D6D289D1-9948-4193-94EA-7BE1F80562C8}" presName="textRect" presStyleLbl="revTx" presStyleIdx="1" presStyleCnt="6">
        <dgm:presLayoutVars>
          <dgm:chMax val="1"/>
          <dgm:chPref val="1"/>
        </dgm:presLayoutVars>
      </dgm:prSet>
      <dgm:spPr/>
    </dgm:pt>
    <dgm:pt modelId="{F07D568D-B872-49A0-8F9C-A6A3CD29BBBE}" type="pres">
      <dgm:prSet presAssocID="{C157EFCC-ABC8-4AEA-9606-444C9D317491}" presName="sibTrans" presStyleCnt="0"/>
      <dgm:spPr/>
    </dgm:pt>
    <dgm:pt modelId="{63CBCFC8-4887-42F9-A963-D80C9FD10808}" type="pres">
      <dgm:prSet presAssocID="{A684D6B3-0FD9-45A9-B281-59ADD7D06618}" presName="compNode" presStyleCnt="0"/>
      <dgm:spPr/>
    </dgm:pt>
    <dgm:pt modelId="{F73FEE1D-005E-4C1B-B8F6-988F3FBD6591}" type="pres">
      <dgm:prSet presAssocID="{A684D6B3-0FD9-45A9-B281-59ADD7D06618}" presName="iconBgRect" presStyleLbl="bgShp" presStyleIdx="2" presStyleCnt="6"/>
      <dgm:spPr>
        <a:prstGeom prst="round2DiagRect">
          <a:avLst>
            <a:gd name="adj1" fmla="val 29727"/>
            <a:gd name="adj2" fmla="val 0"/>
          </a:avLst>
        </a:prstGeom>
      </dgm:spPr>
    </dgm:pt>
    <dgm:pt modelId="{F82CAE0D-6BA8-4E07-956D-036F2CEC20CA}" type="pres">
      <dgm:prSet presAssocID="{A684D6B3-0FD9-45A9-B281-59ADD7D0661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4F07622-D0A3-4FA5-BF9B-85E07D34AA9D}" type="pres">
      <dgm:prSet presAssocID="{A684D6B3-0FD9-45A9-B281-59ADD7D06618}" presName="spaceRect" presStyleCnt="0"/>
      <dgm:spPr/>
    </dgm:pt>
    <dgm:pt modelId="{6E9A22B2-0236-4221-9D23-E5826B3E9620}" type="pres">
      <dgm:prSet presAssocID="{A684D6B3-0FD9-45A9-B281-59ADD7D06618}" presName="textRect" presStyleLbl="revTx" presStyleIdx="2" presStyleCnt="6">
        <dgm:presLayoutVars>
          <dgm:chMax val="1"/>
          <dgm:chPref val="1"/>
        </dgm:presLayoutVars>
      </dgm:prSet>
      <dgm:spPr/>
    </dgm:pt>
    <dgm:pt modelId="{418EE99C-4171-4470-BA43-E99F0E4DD013}" type="pres">
      <dgm:prSet presAssocID="{08544982-8D3D-4A57-A3F9-112D34B8AB12}" presName="sibTrans" presStyleCnt="0"/>
      <dgm:spPr/>
    </dgm:pt>
    <dgm:pt modelId="{494D6E36-903C-4C36-9998-A13BEED4231E}" type="pres">
      <dgm:prSet presAssocID="{63C6CCA2-6E1F-40EC-AEEF-9B6CE7ACD6C0}" presName="compNode" presStyleCnt="0"/>
      <dgm:spPr/>
    </dgm:pt>
    <dgm:pt modelId="{5369FE17-F6D9-4B4A-94CD-DFCE1E28E988}" type="pres">
      <dgm:prSet presAssocID="{63C6CCA2-6E1F-40EC-AEEF-9B6CE7ACD6C0}" presName="iconBgRect" presStyleLbl="bgShp" presStyleIdx="3" presStyleCnt="6"/>
      <dgm:spPr>
        <a:prstGeom prst="round2DiagRect">
          <a:avLst>
            <a:gd name="adj1" fmla="val 29727"/>
            <a:gd name="adj2" fmla="val 0"/>
          </a:avLst>
        </a:prstGeom>
      </dgm:spPr>
    </dgm:pt>
    <dgm:pt modelId="{671F49C1-4459-45D1-A645-32CFCFF47D90}" type="pres">
      <dgm:prSet presAssocID="{63C6CCA2-6E1F-40EC-AEEF-9B6CE7ACD6C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B239D3BC-6E19-445D-8274-F818C63FB786}" type="pres">
      <dgm:prSet presAssocID="{63C6CCA2-6E1F-40EC-AEEF-9B6CE7ACD6C0}" presName="spaceRect" presStyleCnt="0"/>
      <dgm:spPr/>
    </dgm:pt>
    <dgm:pt modelId="{F6DB09A3-B9A2-447A-B223-72CF4E2E542F}" type="pres">
      <dgm:prSet presAssocID="{63C6CCA2-6E1F-40EC-AEEF-9B6CE7ACD6C0}" presName="textRect" presStyleLbl="revTx" presStyleIdx="3" presStyleCnt="6">
        <dgm:presLayoutVars>
          <dgm:chMax val="1"/>
          <dgm:chPref val="1"/>
        </dgm:presLayoutVars>
      </dgm:prSet>
      <dgm:spPr/>
    </dgm:pt>
    <dgm:pt modelId="{4489763D-E443-4E37-B13B-4D62648650CB}" type="pres">
      <dgm:prSet presAssocID="{3412047B-B021-4B58-B75A-3A0A226A7B30}" presName="sibTrans" presStyleCnt="0"/>
      <dgm:spPr/>
    </dgm:pt>
    <dgm:pt modelId="{61F6B617-0773-45FF-8582-4D81E67F7CBD}" type="pres">
      <dgm:prSet presAssocID="{724F072E-6677-475D-8B7E-87D31D95E4E8}" presName="compNode" presStyleCnt="0"/>
      <dgm:spPr/>
    </dgm:pt>
    <dgm:pt modelId="{5570A841-9ECC-481F-9380-968DEE9939D0}" type="pres">
      <dgm:prSet presAssocID="{724F072E-6677-475D-8B7E-87D31D95E4E8}" presName="iconBgRect" presStyleLbl="bgShp" presStyleIdx="4" presStyleCnt="6"/>
      <dgm:spPr>
        <a:prstGeom prst="round2DiagRect">
          <a:avLst>
            <a:gd name="adj1" fmla="val 29727"/>
            <a:gd name="adj2" fmla="val 0"/>
          </a:avLst>
        </a:prstGeom>
      </dgm:spPr>
    </dgm:pt>
    <dgm:pt modelId="{106B6909-ADCD-4694-83E5-01214A36895C}" type="pres">
      <dgm:prSet presAssocID="{724F072E-6677-475D-8B7E-87D31D95E4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itor"/>
        </a:ext>
      </dgm:extLst>
    </dgm:pt>
    <dgm:pt modelId="{3AA9FE75-0DD4-4A02-98CA-1BDEF5CE6EE8}" type="pres">
      <dgm:prSet presAssocID="{724F072E-6677-475D-8B7E-87D31D95E4E8}" presName="spaceRect" presStyleCnt="0"/>
      <dgm:spPr/>
    </dgm:pt>
    <dgm:pt modelId="{C2B93FCD-6E9C-4643-BE90-CAC1678402DD}" type="pres">
      <dgm:prSet presAssocID="{724F072E-6677-475D-8B7E-87D31D95E4E8}" presName="textRect" presStyleLbl="revTx" presStyleIdx="4" presStyleCnt="6">
        <dgm:presLayoutVars>
          <dgm:chMax val="1"/>
          <dgm:chPref val="1"/>
        </dgm:presLayoutVars>
      </dgm:prSet>
      <dgm:spPr/>
    </dgm:pt>
    <dgm:pt modelId="{82D7D508-E9C4-4207-A44C-F7E57EFF4D77}" type="pres">
      <dgm:prSet presAssocID="{4B2D4288-26BE-402B-B935-A11614176E83}" presName="sibTrans" presStyleCnt="0"/>
      <dgm:spPr/>
    </dgm:pt>
    <dgm:pt modelId="{F3CB9FAD-3B18-4A07-917B-34BF1C4DA27E}" type="pres">
      <dgm:prSet presAssocID="{33CCFDD9-A00E-411F-A6CF-1509CE70BE84}" presName="compNode" presStyleCnt="0"/>
      <dgm:spPr/>
    </dgm:pt>
    <dgm:pt modelId="{443D418F-8BAC-4E6C-A0C9-E0C959475949}" type="pres">
      <dgm:prSet presAssocID="{33CCFDD9-A00E-411F-A6CF-1509CE70BE84}" presName="iconBgRect" presStyleLbl="bgShp" presStyleIdx="5" presStyleCnt="6"/>
      <dgm:spPr>
        <a:prstGeom prst="round2DiagRect">
          <a:avLst>
            <a:gd name="adj1" fmla="val 29727"/>
            <a:gd name="adj2" fmla="val 0"/>
          </a:avLst>
        </a:prstGeom>
      </dgm:spPr>
    </dgm:pt>
    <dgm:pt modelId="{23C4D291-00D0-4045-9154-E4E49E757FE3}" type="pres">
      <dgm:prSet presAssocID="{33CCFDD9-A00E-411F-A6CF-1509CE70BE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gnpost"/>
        </a:ext>
      </dgm:extLst>
    </dgm:pt>
    <dgm:pt modelId="{F70124DB-F4BF-46D8-B16D-AF2FDE3D0D9E}" type="pres">
      <dgm:prSet presAssocID="{33CCFDD9-A00E-411F-A6CF-1509CE70BE84}" presName="spaceRect" presStyleCnt="0"/>
      <dgm:spPr/>
    </dgm:pt>
    <dgm:pt modelId="{78234F54-FF44-4362-9AC5-5592458BF732}" type="pres">
      <dgm:prSet presAssocID="{33CCFDD9-A00E-411F-A6CF-1509CE70BE84}" presName="textRect" presStyleLbl="revTx" presStyleIdx="5" presStyleCnt="6">
        <dgm:presLayoutVars>
          <dgm:chMax val="1"/>
          <dgm:chPref val="1"/>
        </dgm:presLayoutVars>
      </dgm:prSet>
      <dgm:spPr/>
    </dgm:pt>
  </dgm:ptLst>
  <dgm:cxnLst>
    <dgm:cxn modelId="{8ADF7234-C00C-4AD6-81A6-9E1580254A85}" type="presOf" srcId="{63C6CCA2-6E1F-40EC-AEEF-9B6CE7ACD6C0}" destId="{F6DB09A3-B9A2-447A-B223-72CF4E2E542F}" srcOrd="0" destOrd="0" presId="urn:microsoft.com/office/officeart/2018/5/layout/IconLeafLabelList"/>
    <dgm:cxn modelId="{B47E783A-B29C-4D0C-B8B2-88C7C80F5A34}" type="presOf" srcId="{724F072E-6677-475D-8B7E-87D31D95E4E8}" destId="{C2B93FCD-6E9C-4643-BE90-CAC1678402DD}" srcOrd="0" destOrd="0" presId="urn:microsoft.com/office/officeart/2018/5/layout/IconLeafLabelList"/>
    <dgm:cxn modelId="{F5B9B663-61F5-45D1-B06A-3E49A29D71FD}" type="presOf" srcId="{D6D289D1-9948-4193-94EA-7BE1F80562C8}" destId="{1BE180A4-FC00-4902-BD1D-35F7B7A330C4}" srcOrd="0" destOrd="0" presId="urn:microsoft.com/office/officeart/2018/5/layout/IconLeafLabelList"/>
    <dgm:cxn modelId="{34CBB458-05C5-412B-985D-78BF4A08D4DA}" type="presOf" srcId="{D904ED13-1AD9-4964-8100-D2AD6D01B541}" destId="{13810B16-7800-40DD-A235-2993DF3015E9}" srcOrd="0" destOrd="0" presId="urn:microsoft.com/office/officeart/2018/5/layout/IconLeafLabelList"/>
    <dgm:cxn modelId="{100D5B7A-F6A2-44BC-BB80-52BCA70A61EF}" type="presOf" srcId="{A684D6B3-0FD9-45A9-B281-59ADD7D06618}" destId="{6E9A22B2-0236-4221-9D23-E5826B3E9620}" srcOrd="0" destOrd="0" presId="urn:microsoft.com/office/officeart/2018/5/layout/IconLeafLabelList"/>
    <dgm:cxn modelId="{C73396A4-DE9E-4E80-BA4E-497B25CDA9DC}" srcId="{D904ED13-1AD9-4964-8100-D2AD6D01B541}" destId="{D6D289D1-9948-4193-94EA-7BE1F80562C8}" srcOrd="1" destOrd="0" parTransId="{3427B5D5-B29E-44E2-A560-F931251DD7BF}" sibTransId="{C157EFCC-ABC8-4AEA-9606-444C9D317491}"/>
    <dgm:cxn modelId="{8DFE19B9-6E5F-498C-A9FA-7CFB3A8F6AE7}" type="presOf" srcId="{33CCFDD9-A00E-411F-A6CF-1509CE70BE84}" destId="{78234F54-FF44-4362-9AC5-5592458BF732}" srcOrd="0" destOrd="0" presId="urn:microsoft.com/office/officeart/2018/5/layout/IconLeafLabelList"/>
    <dgm:cxn modelId="{BD1425BB-4725-464E-8014-75250F7398C1}" srcId="{D904ED13-1AD9-4964-8100-D2AD6D01B541}" destId="{63C6CCA2-6E1F-40EC-AEEF-9B6CE7ACD6C0}" srcOrd="3" destOrd="0" parTransId="{2D5DBE3A-126A-42BD-913B-3AD4B8019E24}" sibTransId="{3412047B-B021-4B58-B75A-3A0A226A7B30}"/>
    <dgm:cxn modelId="{1E4E53CE-82C7-4299-880C-F471A4D6FF06}" type="presOf" srcId="{F7FF65BB-7D89-49AD-8D43-CF28B24E36CA}" destId="{5B0870C2-A450-4049-B115-55662B3B1EE1}" srcOrd="0" destOrd="0" presId="urn:microsoft.com/office/officeart/2018/5/layout/IconLeafLabelList"/>
    <dgm:cxn modelId="{B177F8D8-C3AF-4589-90DF-1E4463F2F936}" srcId="{D904ED13-1AD9-4964-8100-D2AD6D01B541}" destId="{33CCFDD9-A00E-411F-A6CF-1509CE70BE84}" srcOrd="5" destOrd="0" parTransId="{C31DAFCB-7564-4FBC-A632-01CA77CAC315}" sibTransId="{AC43734B-AA27-4586-9482-A13CD82CFE74}"/>
    <dgm:cxn modelId="{4B9621F1-7744-48C5-80E7-93D1B92FC32F}" srcId="{D904ED13-1AD9-4964-8100-D2AD6D01B541}" destId="{724F072E-6677-475D-8B7E-87D31D95E4E8}" srcOrd="4" destOrd="0" parTransId="{82F03B3F-66DB-4AD3-B263-DC43494D407A}" sibTransId="{4B2D4288-26BE-402B-B935-A11614176E83}"/>
    <dgm:cxn modelId="{3AD193F6-E106-4AD8-948B-56BFDEA668BD}" srcId="{D904ED13-1AD9-4964-8100-D2AD6D01B541}" destId="{F7FF65BB-7D89-49AD-8D43-CF28B24E36CA}" srcOrd="0" destOrd="0" parTransId="{D1802614-0001-4D6C-9449-B903ABB3A9F1}" sibTransId="{9E90B902-F5B0-4FF0-9367-5036EFA25934}"/>
    <dgm:cxn modelId="{DBC6C6FF-A1D4-40B2-9AD4-6F72AE717DA2}" srcId="{D904ED13-1AD9-4964-8100-D2AD6D01B541}" destId="{A684D6B3-0FD9-45A9-B281-59ADD7D06618}" srcOrd="2" destOrd="0" parTransId="{180BA61D-FBD2-428A-AB92-41C3D450DB84}" sibTransId="{08544982-8D3D-4A57-A3F9-112D34B8AB12}"/>
    <dgm:cxn modelId="{0F19CFAC-DB1A-4C67-BE9F-7E0D0375CB4B}" type="presParOf" srcId="{13810B16-7800-40DD-A235-2993DF3015E9}" destId="{3562C20D-C7A7-41E6-BBC0-E49031097090}" srcOrd="0" destOrd="0" presId="urn:microsoft.com/office/officeart/2018/5/layout/IconLeafLabelList"/>
    <dgm:cxn modelId="{439EB6BD-C8AB-40B4-8D27-878DCB1B7D5D}" type="presParOf" srcId="{3562C20D-C7A7-41E6-BBC0-E49031097090}" destId="{66C347A4-7101-49C6-85DC-A2D039C6F1E0}" srcOrd="0" destOrd="0" presId="urn:microsoft.com/office/officeart/2018/5/layout/IconLeafLabelList"/>
    <dgm:cxn modelId="{D86665A8-2F01-49CF-99A5-198496325F02}" type="presParOf" srcId="{3562C20D-C7A7-41E6-BBC0-E49031097090}" destId="{D19E8E94-628A-418A-AAD6-5B98B1E822AF}" srcOrd="1" destOrd="0" presId="urn:microsoft.com/office/officeart/2018/5/layout/IconLeafLabelList"/>
    <dgm:cxn modelId="{D1C69B7A-6CB3-4354-935A-5AE94F7C2FE8}" type="presParOf" srcId="{3562C20D-C7A7-41E6-BBC0-E49031097090}" destId="{4C72B540-30C3-45B5-B1A2-2D90ACAC9031}" srcOrd="2" destOrd="0" presId="urn:microsoft.com/office/officeart/2018/5/layout/IconLeafLabelList"/>
    <dgm:cxn modelId="{6EAE6487-66C2-4F43-AFB2-20328B882E99}" type="presParOf" srcId="{3562C20D-C7A7-41E6-BBC0-E49031097090}" destId="{5B0870C2-A450-4049-B115-55662B3B1EE1}" srcOrd="3" destOrd="0" presId="urn:microsoft.com/office/officeart/2018/5/layout/IconLeafLabelList"/>
    <dgm:cxn modelId="{046ED62A-B4B5-4B52-8C24-EE816378252F}" type="presParOf" srcId="{13810B16-7800-40DD-A235-2993DF3015E9}" destId="{8CDCF504-6239-43B2-9D34-EEAAD2E30DC4}" srcOrd="1" destOrd="0" presId="urn:microsoft.com/office/officeart/2018/5/layout/IconLeafLabelList"/>
    <dgm:cxn modelId="{BF2CC7BF-4FBF-48E4-B166-38BE7CFFFB8F}" type="presParOf" srcId="{13810B16-7800-40DD-A235-2993DF3015E9}" destId="{DF35CADD-852D-4B13-9A9A-C4C108B616B6}" srcOrd="2" destOrd="0" presId="urn:microsoft.com/office/officeart/2018/5/layout/IconLeafLabelList"/>
    <dgm:cxn modelId="{5AB8CB63-B56F-48E1-8B16-D685DD2CA87A}" type="presParOf" srcId="{DF35CADD-852D-4B13-9A9A-C4C108B616B6}" destId="{8A49786E-3E76-45DC-9176-97B0903AFCE6}" srcOrd="0" destOrd="0" presId="urn:microsoft.com/office/officeart/2018/5/layout/IconLeafLabelList"/>
    <dgm:cxn modelId="{5F43532E-F993-4D0B-A687-C69E269752F8}" type="presParOf" srcId="{DF35CADD-852D-4B13-9A9A-C4C108B616B6}" destId="{E547EAF6-2680-46DB-B9E2-98487AC5F264}" srcOrd="1" destOrd="0" presId="urn:microsoft.com/office/officeart/2018/5/layout/IconLeafLabelList"/>
    <dgm:cxn modelId="{62DFE5A5-54C2-46FB-9B50-C162D25FAF15}" type="presParOf" srcId="{DF35CADD-852D-4B13-9A9A-C4C108B616B6}" destId="{7E343DC3-3E74-4FF5-94DF-BB7416E38702}" srcOrd="2" destOrd="0" presId="urn:microsoft.com/office/officeart/2018/5/layout/IconLeafLabelList"/>
    <dgm:cxn modelId="{42A28FA1-DC3B-4632-90E9-98142D171EF9}" type="presParOf" srcId="{DF35CADD-852D-4B13-9A9A-C4C108B616B6}" destId="{1BE180A4-FC00-4902-BD1D-35F7B7A330C4}" srcOrd="3" destOrd="0" presId="urn:microsoft.com/office/officeart/2018/5/layout/IconLeafLabelList"/>
    <dgm:cxn modelId="{CAFDFFB1-86E2-4D30-8DE7-12EF03AA3748}" type="presParOf" srcId="{13810B16-7800-40DD-A235-2993DF3015E9}" destId="{F07D568D-B872-49A0-8F9C-A6A3CD29BBBE}" srcOrd="3" destOrd="0" presId="urn:microsoft.com/office/officeart/2018/5/layout/IconLeafLabelList"/>
    <dgm:cxn modelId="{CD617821-A8EA-4C39-80A0-6D9F53DD70CF}" type="presParOf" srcId="{13810B16-7800-40DD-A235-2993DF3015E9}" destId="{63CBCFC8-4887-42F9-A963-D80C9FD10808}" srcOrd="4" destOrd="0" presId="urn:microsoft.com/office/officeart/2018/5/layout/IconLeafLabelList"/>
    <dgm:cxn modelId="{01A4CAE3-5C54-438B-AC53-38D4F641D876}" type="presParOf" srcId="{63CBCFC8-4887-42F9-A963-D80C9FD10808}" destId="{F73FEE1D-005E-4C1B-B8F6-988F3FBD6591}" srcOrd="0" destOrd="0" presId="urn:microsoft.com/office/officeart/2018/5/layout/IconLeafLabelList"/>
    <dgm:cxn modelId="{32571440-9026-447D-BA38-CF2598AFC7E6}" type="presParOf" srcId="{63CBCFC8-4887-42F9-A963-D80C9FD10808}" destId="{F82CAE0D-6BA8-4E07-956D-036F2CEC20CA}" srcOrd="1" destOrd="0" presId="urn:microsoft.com/office/officeart/2018/5/layout/IconLeafLabelList"/>
    <dgm:cxn modelId="{23ECC5CF-20D9-4666-8B7D-9883777BB79E}" type="presParOf" srcId="{63CBCFC8-4887-42F9-A963-D80C9FD10808}" destId="{64F07622-D0A3-4FA5-BF9B-85E07D34AA9D}" srcOrd="2" destOrd="0" presId="urn:microsoft.com/office/officeart/2018/5/layout/IconLeafLabelList"/>
    <dgm:cxn modelId="{25E563EB-76BD-46F0-8F23-082D264BF3D0}" type="presParOf" srcId="{63CBCFC8-4887-42F9-A963-D80C9FD10808}" destId="{6E9A22B2-0236-4221-9D23-E5826B3E9620}" srcOrd="3" destOrd="0" presId="urn:microsoft.com/office/officeart/2018/5/layout/IconLeafLabelList"/>
    <dgm:cxn modelId="{25DF1D55-F62C-4968-9C1F-2B780143DEF4}" type="presParOf" srcId="{13810B16-7800-40DD-A235-2993DF3015E9}" destId="{418EE99C-4171-4470-BA43-E99F0E4DD013}" srcOrd="5" destOrd="0" presId="urn:microsoft.com/office/officeart/2018/5/layout/IconLeafLabelList"/>
    <dgm:cxn modelId="{B82107C9-9F79-4817-9FC5-EAC12B93860A}" type="presParOf" srcId="{13810B16-7800-40DD-A235-2993DF3015E9}" destId="{494D6E36-903C-4C36-9998-A13BEED4231E}" srcOrd="6" destOrd="0" presId="urn:microsoft.com/office/officeart/2018/5/layout/IconLeafLabelList"/>
    <dgm:cxn modelId="{1FF7E298-9F8F-4175-8D8E-4B6904ADD92F}" type="presParOf" srcId="{494D6E36-903C-4C36-9998-A13BEED4231E}" destId="{5369FE17-F6D9-4B4A-94CD-DFCE1E28E988}" srcOrd="0" destOrd="0" presId="urn:microsoft.com/office/officeart/2018/5/layout/IconLeafLabelList"/>
    <dgm:cxn modelId="{554B42B9-92C2-4071-8FD4-D6936237FD8C}" type="presParOf" srcId="{494D6E36-903C-4C36-9998-A13BEED4231E}" destId="{671F49C1-4459-45D1-A645-32CFCFF47D90}" srcOrd="1" destOrd="0" presId="urn:microsoft.com/office/officeart/2018/5/layout/IconLeafLabelList"/>
    <dgm:cxn modelId="{4D629A0E-64F1-48ED-973A-7BF17922EBF3}" type="presParOf" srcId="{494D6E36-903C-4C36-9998-A13BEED4231E}" destId="{B239D3BC-6E19-445D-8274-F818C63FB786}" srcOrd="2" destOrd="0" presId="urn:microsoft.com/office/officeart/2018/5/layout/IconLeafLabelList"/>
    <dgm:cxn modelId="{D227EA29-EBDD-449F-80D0-A3E60D1B8B25}" type="presParOf" srcId="{494D6E36-903C-4C36-9998-A13BEED4231E}" destId="{F6DB09A3-B9A2-447A-B223-72CF4E2E542F}" srcOrd="3" destOrd="0" presId="urn:microsoft.com/office/officeart/2018/5/layout/IconLeafLabelList"/>
    <dgm:cxn modelId="{0B847855-D463-442F-85C3-FF526E44F6A7}" type="presParOf" srcId="{13810B16-7800-40DD-A235-2993DF3015E9}" destId="{4489763D-E443-4E37-B13B-4D62648650CB}" srcOrd="7" destOrd="0" presId="urn:microsoft.com/office/officeart/2018/5/layout/IconLeafLabelList"/>
    <dgm:cxn modelId="{C079A3A9-AC99-488A-B032-604B2CAB9205}" type="presParOf" srcId="{13810B16-7800-40DD-A235-2993DF3015E9}" destId="{61F6B617-0773-45FF-8582-4D81E67F7CBD}" srcOrd="8" destOrd="0" presId="urn:microsoft.com/office/officeart/2018/5/layout/IconLeafLabelList"/>
    <dgm:cxn modelId="{01CE0874-3E12-42F6-8752-7FF116E09FC5}" type="presParOf" srcId="{61F6B617-0773-45FF-8582-4D81E67F7CBD}" destId="{5570A841-9ECC-481F-9380-968DEE9939D0}" srcOrd="0" destOrd="0" presId="urn:microsoft.com/office/officeart/2018/5/layout/IconLeafLabelList"/>
    <dgm:cxn modelId="{3A34F2DE-50E8-44C8-ACCD-33BC5E7AB733}" type="presParOf" srcId="{61F6B617-0773-45FF-8582-4D81E67F7CBD}" destId="{106B6909-ADCD-4694-83E5-01214A36895C}" srcOrd="1" destOrd="0" presId="urn:microsoft.com/office/officeart/2018/5/layout/IconLeafLabelList"/>
    <dgm:cxn modelId="{878E77C6-A802-41C5-9A56-43775AED44C7}" type="presParOf" srcId="{61F6B617-0773-45FF-8582-4D81E67F7CBD}" destId="{3AA9FE75-0DD4-4A02-98CA-1BDEF5CE6EE8}" srcOrd="2" destOrd="0" presId="urn:microsoft.com/office/officeart/2018/5/layout/IconLeafLabelList"/>
    <dgm:cxn modelId="{A379E90E-1277-47CB-97AA-ECE70756BD62}" type="presParOf" srcId="{61F6B617-0773-45FF-8582-4D81E67F7CBD}" destId="{C2B93FCD-6E9C-4643-BE90-CAC1678402DD}" srcOrd="3" destOrd="0" presId="urn:microsoft.com/office/officeart/2018/5/layout/IconLeafLabelList"/>
    <dgm:cxn modelId="{312A7F81-31E3-4B0D-9665-05A02568DD62}" type="presParOf" srcId="{13810B16-7800-40DD-A235-2993DF3015E9}" destId="{82D7D508-E9C4-4207-A44C-F7E57EFF4D77}" srcOrd="9" destOrd="0" presId="urn:microsoft.com/office/officeart/2018/5/layout/IconLeafLabelList"/>
    <dgm:cxn modelId="{F216EE38-EA2D-4AD4-9456-E38148EC09D0}" type="presParOf" srcId="{13810B16-7800-40DD-A235-2993DF3015E9}" destId="{F3CB9FAD-3B18-4A07-917B-34BF1C4DA27E}" srcOrd="10" destOrd="0" presId="urn:microsoft.com/office/officeart/2018/5/layout/IconLeafLabelList"/>
    <dgm:cxn modelId="{29EE63E0-CD33-4D8D-B386-75F87B26A06B}" type="presParOf" srcId="{F3CB9FAD-3B18-4A07-917B-34BF1C4DA27E}" destId="{443D418F-8BAC-4E6C-A0C9-E0C959475949}" srcOrd="0" destOrd="0" presId="urn:microsoft.com/office/officeart/2018/5/layout/IconLeafLabelList"/>
    <dgm:cxn modelId="{2836A0E2-BABA-415A-8AE9-719497E28C03}" type="presParOf" srcId="{F3CB9FAD-3B18-4A07-917B-34BF1C4DA27E}" destId="{23C4D291-00D0-4045-9154-E4E49E757FE3}" srcOrd="1" destOrd="0" presId="urn:microsoft.com/office/officeart/2018/5/layout/IconLeafLabelList"/>
    <dgm:cxn modelId="{BFDF26A7-B253-4F26-8C08-4F96C7956F3D}" type="presParOf" srcId="{F3CB9FAD-3B18-4A07-917B-34BF1C4DA27E}" destId="{F70124DB-F4BF-46D8-B16D-AF2FDE3D0D9E}" srcOrd="2" destOrd="0" presId="urn:microsoft.com/office/officeart/2018/5/layout/IconLeafLabelList"/>
    <dgm:cxn modelId="{E9C07770-F586-4E1B-AA22-49A1A9B74EF9}" type="presParOf" srcId="{F3CB9FAD-3B18-4A07-917B-34BF1C4DA27E}" destId="{78234F54-FF44-4362-9AC5-5592458BF73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347A4-7101-49C6-85DC-A2D039C6F1E0}">
      <dsp:nvSpPr>
        <dsp:cNvPr id="0" name=""/>
        <dsp:cNvSpPr/>
      </dsp:nvSpPr>
      <dsp:spPr>
        <a:xfrm>
          <a:off x="287043" y="985305"/>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E8E94-628A-418A-AAD6-5B98B1E822AF}">
      <dsp:nvSpPr>
        <dsp:cNvPr id="0" name=""/>
        <dsp:cNvSpPr/>
      </dsp:nvSpPr>
      <dsp:spPr>
        <a:xfrm>
          <a:off x="477168" y="1175430"/>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870C2-A450-4049-B115-55662B3B1EE1}">
      <dsp:nvSpPr>
        <dsp:cNvPr id="0" name=""/>
        <dsp:cNvSpPr/>
      </dsp:nvSpPr>
      <dsp:spPr>
        <a:xfrm>
          <a:off x="1856"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OVERALL CONCEPT OF OUR APPLICATION</a:t>
          </a:r>
          <a:endParaRPr lang="en-US" sz="1300" kern="1200"/>
        </a:p>
      </dsp:txBody>
      <dsp:txXfrm>
        <a:off x="1856" y="2155306"/>
        <a:ext cx="1462500" cy="585000"/>
      </dsp:txXfrm>
    </dsp:sp>
    <dsp:sp modelId="{8A49786E-3E76-45DC-9176-97B0903AFCE6}">
      <dsp:nvSpPr>
        <dsp:cNvPr id="0" name=""/>
        <dsp:cNvSpPr/>
      </dsp:nvSpPr>
      <dsp:spPr>
        <a:xfrm>
          <a:off x="2005481" y="985305"/>
          <a:ext cx="892125" cy="892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7EAF6-2680-46DB-B9E2-98487AC5F264}">
      <dsp:nvSpPr>
        <dsp:cNvPr id="0" name=""/>
        <dsp:cNvSpPr/>
      </dsp:nvSpPr>
      <dsp:spPr>
        <a:xfrm>
          <a:off x="2195606" y="1175430"/>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E180A4-FC00-4902-BD1D-35F7B7A330C4}">
      <dsp:nvSpPr>
        <dsp:cNvPr id="0" name=""/>
        <dsp:cNvSpPr/>
      </dsp:nvSpPr>
      <dsp:spPr>
        <a:xfrm>
          <a:off x="1720293"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MOTIVATION FOR DEVELOPING THIS APP</a:t>
          </a:r>
          <a:endParaRPr lang="en-US" sz="1300" kern="1200"/>
        </a:p>
      </dsp:txBody>
      <dsp:txXfrm>
        <a:off x="1720293" y="2155306"/>
        <a:ext cx="1462500" cy="585000"/>
      </dsp:txXfrm>
    </dsp:sp>
    <dsp:sp modelId="{F73FEE1D-005E-4C1B-B8F6-988F3FBD6591}">
      <dsp:nvSpPr>
        <dsp:cNvPr id="0" name=""/>
        <dsp:cNvSpPr/>
      </dsp:nvSpPr>
      <dsp:spPr>
        <a:xfrm>
          <a:off x="3723918" y="985305"/>
          <a:ext cx="892125" cy="892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CAE0D-6BA8-4E07-956D-036F2CEC20CA}">
      <dsp:nvSpPr>
        <dsp:cNvPr id="0" name=""/>
        <dsp:cNvSpPr/>
      </dsp:nvSpPr>
      <dsp:spPr>
        <a:xfrm>
          <a:off x="3914043" y="1175430"/>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9A22B2-0236-4221-9D23-E5826B3E9620}">
      <dsp:nvSpPr>
        <dsp:cNvPr id="0" name=""/>
        <dsp:cNvSpPr/>
      </dsp:nvSpPr>
      <dsp:spPr>
        <a:xfrm>
          <a:off x="3438731"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OUR DESIGN PROCESS</a:t>
          </a:r>
          <a:endParaRPr lang="en-US" sz="1300" kern="1200"/>
        </a:p>
      </dsp:txBody>
      <dsp:txXfrm>
        <a:off x="3438731" y="2155306"/>
        <a:ext cx="1462500" cy="585000"/>
      </dsp:txXfrm>
    </dsp:sp>
    <dsp:sp modelId="{5369FE17-F6D9-4B4A-94CD-DFCE1E28E988}">
      <dsp:nvSpPr>
        <dsp:cNvPr id="0" name=""/>
        <dsp:cNvSpPr/>
      </dsp:nvSpPr>
      <dsp:spPr>
        <a:xfrm>
          <a:off x="5442356" y="985305"/>
          <a:ext cx="892125" cy="8921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F49C1-4459-45D1-A645-32CFCFF47D90}">
      <dsp:nvSpPr>
        <dsp:cNvPr id="0" name=""/>
        <dsp:cNvSpPr/>
      </dsp:nvSpPr>
      <dsp:spPr>
        <a:xfrm>
          <a:off x="5632481" y="1175430"/>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DB09A3-B9A2-447A-B223-72CF4E2E542F}">
      <dsp:nvSpPr>
        <dsp:cNvPr id="0" name=""/>
        <dsp:cNvSpPr/>
      </dsp:nvSpPr>
      <dsp:spPr>
        <a:xfrm>
          <a:off x="5157168"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TECHNOLOGIES USED </a:t>
          </a:r>
          <a:endParaRPr lang="en-US" sz="1300" kern="1200"/>
        </a:p>
      </dsp:txBody>
      <dsp:txXfrm>
        <a:off x="5157168" y="2155306"/>
        <a:ext cx="1462500" cy="585000"/>
      </dsp:txXfrm>
    </dsp:sp>
    <dsp:sp modelId="{5570A841-9ECC-481F-9380-968DEE9939D0}">
      <dsp:nvSpPr>
        <dsp:cNvPr id="0" name=""/>
        <dsp:cNvSpPr/>
      </dsp:nvSpPr>
      <dsp:spPr>
        <a:xfrm>
          <a:off x="7160793" y="985305"/>
          <a:ext cx="892125" cy="892125"/>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B6909-ADCD-4694-83E5-01214A36895C}">
      <dsp:nvSpPr>
        <dsp:cNvPr id="0" name=""/>
        <dsp:cNvSpPr/>
      </dsp:nvSpPr>
      <dsp:spPr>
        <a:xfrm>
          <a:off x="7350918" y="1175430"/>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B93FCD-6E9C-4643-BE90-CAC1678402DD}">
      <dsp:nvSpPr>
        <dsp:cNvPr id="0" name=""/>
        <dsp:cNvSpPr/>
      </dsp:nvSpPr>
      <dsp:spPr>
        <a:xfrm>
          <a:off x="6875606"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DEMO OF APP’S FUNCTIONS</a:t>
          </a:r>
          <a:endParaRPr lang="en-US" sz="1300" kern="1200"/>
        </a:p>
      </dsp:txBody>
      <dsp:txXfrm>
        <a:off x="6875606" y="2155306"/>
        <a:ext cx="1462500" cy="585000"/>
      </dsp:txXfrm>
    </dsp:sp>
    <dsp:sp modelId="{443D418F-8BAC-4E6C-A0C9-E0C959475949}">
      <dsp:nvSpPr>
        <dsp:cNvPr id="0" name=""/>
        <dsp:cNvSpPr/>
      </dsp:nvSpPr>
      <dsp:spPr>
        <a:xfrm>
          <a:off x="8879231" y="985305"/>
          <a:ext cx="892125" cy="892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4D291-00D0-4045-9154-E4E49E757FE3}">
      <dsp:nvSpPr>
        <dsp:cNvPr id="0" name=""/>
        <dsp:cNvSpPr/>
      </dsp:nvSpPr>
      <dsp:spPr>
        <a:xfrm>
          <a:off x="9069356" y="1175430"/>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234F54-FF44-4362-9AC5-5592458BF732}">
      <dsp:nvSpPr>
        <dsp:cNvPr id="0" name=""/>
        <dsp:cNvSpPr/>
      </dsp:nvSpPr>
      <dsp:spPr>
        <a:xfrm>
          <a:off x="8594043" y="215530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AU" sz="1300" kern="1200"/>
            <a:t>DIRECTION FOR FUTURE DEVELOPMENT</a:t>
          </a:r>
          <a:endParaRPr lang="en-US" sz="1300" kern="1200"/>
        </a:p>
      </dsp:txBody>
      <dsp:txXfrm>
        <a:off x="8594043" y="2155306"/>
        <a:ext cx="1462500" cy="58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3564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978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009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0637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11/9/2019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1337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250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40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70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828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11/9/2019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6958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11/9/2019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041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5962247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86" r:id="rId5"/>
    <p:sldLayoutId id="2147483892" r:id="rId6"/>
    <p:sldLayoutId id="2147483893" r:id="rId7"/>
    <p:sldLayoutId id="2147483883" r:id="rId8"/>
    <p:sldLayoutId id="2147483884" r:id="rId9"/>
    <p:sldLayoutId id="2147483885" r:id="rId10"/>
    <p:sldLayoutId id="2147483887" r:id="rId11"/>
  </p:sldLayoutIdLst>
  <p:hf sldNum="0" hdr="0" ftr="0" dt="0"/>
  <p:txStyles>
    <p:titleStyle>
      <a:lvl1pPr algn="l" defTabSz="914400" rtl="0" eaLnBrk="1" latinLnBrk="0" hangingPunct="1">
        <a:lnSpc>
          <a:spcPct val="90000"/>
        </a:lnSpc>
        <a:spcBef>
          <a:spcPct val="0"/>
        </a:spcBef>
        <a:buNone/>
        <a:defRPr lang="en-US" sz="36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niel-brewer-stephenson.github.io/project1/"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fresh fruit and vegetables&#10;&#10;Description automatically generated">
            <a:extLst>
              <a:ext uri="{FF2B5EF4-FFF2-40B4-BE49-F238E27FC236}">
                <a16:creationId xmlns:a16="http://schemas.microsoft.com/office/drawing/2014/main" id="{618F2165-49C8-4264-9EA1-91E44279F8CE}"/>
              </a:ext>
            </a:extLst>
          </p:cNvPr>
          <p:cNvPicPr>
            <a:picLocks noChangeAspect="1"/>
          </p:cNvPicPr>
          <p:nvPr/>
        </p:nvPicPr>
        <p:blipFill rotWithShape="1">
          <a:blip r:embed="rId2">
            <a:alphaModFix amt="90000"/>
          </a:blip>
          <a:srcRect l="16781" r="5364"/>
          <a:stretch/>
        </p:blipFill>
        <p:spPr>
          <a:xfrm rot="16200000">
            <a:off x="2667000" y="-2667839"/>
            <a:ext cx="6858000" cy="12192000"/>
          </a:xfrm>
          <a:prstGeom prst="rect">
            <a:avLst/>
          </a:prstGeom>
        </p:spPr>
      </p:pic>
      <p:sp>
        <p:nvSpPr>
          <p:cNvPr id="11" name="Rectangle 10">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4722FBD-DACA-4E6F-A1FE-DB14E77A3B67}"/>
              </a:ext>
            </a:extLst>
          </p:cNvPr>
          <p:cNvSpPr>
            <a:spLocks noGrp="1"/>
          </p:cNvSpPr>
          <p:nvPr>
            <p:ph type="ctrTitle"/>
          </p:nvPr>
        </p:nvSpPr>
        <p:spPr>
          <a:xfrm>
            <a:off x="1629103" y="2244830"/>
            <a:ext cx="8933796" cy="2437232"/>
          </a:xfrm>
        </p:spPr>
        <p:txBody>
          <a:bodyPr>
            <a:normAutofit/>
          </a:bodyPr>
          <a:lstStyle/>
          <a:p>
            <a:r>
              <a:rPr lang="en-AU" sz="13800" dirty="0">
                <a:latin typeface="Cookie" panose="02000000000000000000" pitchFamily="2" charset="0"/>
              </a:rPr>
              <a:t>eatUP </a:t>
            </a:r>
          </a:p>
        </p:txBody>
      </p:sp>
      <p:sp>
        <p:nvSpPr>
          <p:cNvPr id="3" name="Subtitle 2">
            <a:extLst>
              <a:ext uri="{FF2B5EF4-FFF2-40B4-BE49-F238E27FC236}">
                <a16:creationId xmlns:a16="http://schemas.microsoft.com/office/drawing/2014/main" id="{8D439DB2-4044-4714-9250-10CD1173AEF7}"/>
              </a:ext>
            </a:extLst>
          </p:cNvPr>
          <p:cNvSpPr>
            <a:spLocks noGrp="1"/>
          </p:cNvSpPr>
          <p:nvPr>
            <p:ph type="subTitle" idx="1"/>
          </p:nvPr>
        </p:nvSpPr>
        <p:spPr>
          <a:xfrm>
            <a:off x="1629101" y="4682062"/>
            <a:ext cx="8936846" cy="457201"/>
          </a:xfrm>
        </p:spPr>
        <p:txBody>
          <a:bodyPr>
            <a:normAutofit/>
          </a:bodyPr>
          <a:lstStyle/>
          <a:p>
            <a:pPr>
              <a:spcAft>
                <a:spcPts val="600"/>
              </a:spcAft>
            </a:pPr>
            <a:r>
              <a:rPr lang="en-AU" dirty="0">
                <a:latin typeface="+mj-lt"/>
              </a:rPr>
              <a:t>Mani, Brad, Daniel, Shing &amp; Marie</a:t>
            </a:r>
          </a:p>
        </p:txBody>
      </p:sp>
      <p:sp>
        <p:nvSpPr>
          <p:cNvPr id="15" name="Rectangle 14">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18">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152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92ADFA8B-25C6-4292-93BC-BB9BAFB0860A}"/>
              </a:ext>
            </a:extLst>
          </p:cNvPr>
          <p:cNvSpPr>
            <a:spLocks noGrp="1"/>
          </p:cNvSpPr>
          <p:nvPr>
            <p:ph type="ctrTitle"/>
          </p:nvPr>
        </p:nvSpPr>
        <p:spPr>
          <a:xfrm>
            <a:off x="1263520" y="1272800"/>
            <a:ext cx="6544620" cy="4312402"/>
          </a:xfrm>
        </p:spPr>
        <p:txBody>
          <a:bodyPr anchor="ctr">
            <a:normAutofit/>
          </a:bodyPr>
          <a:lstStyle/>
          <a:p>
            <a:pPr algn="r"/>
            <a:endParaRPr lang="en-AU">
              <a:solidFill>
                <a:schemeClr val="tx1"/>
              </a:solidFill>
            </a:endParaRPr>
          </a:p>
        </p:txBody>
      </p:sp>
      <p:sp>
        <p:nvSpPr>
          <p:cNvPr id="3" name="Subtitle 2">
            <a:extLst>
              <a:ext uri="{FF2B5EF4-FFF2-40B4-BE49-F238E27FC236}">
                <a16:creationId xmlns:a16="http://schemas.microsoft.com/office/drawing/2014/main" id="{C9B57A9B-43AF-4100-A6F0-248AFDE0208B}"/>
              </a:ext>
            </a:extLst>
          </p:cNvPr>
          <p:cNvSpPr>
            <a:spLocks noGrp="1"/>
          </p:cNvSpPr>
          <p:nvPr>
            <p:ph type="subTitle" idx="1"/>
          </p:nvPr>
        </p:nvSpPr>
        <p:spPr>
          <a:xfrm>
            <a:off x="8473440" y="1272800"/>
            <a:ext cx="2481307" cy="4312402"/>
          </a:xfrm>
        </p:spPr>
        <p:txBody>
          <a:bodyPr anchor="ctr">
            <a:normAutofit/>
          </a:bodyPr>
          <a:lstStyle/>
          <a:p>
            <a:pPr algn="l"/>
            <a:endParaRPr lang="en-AU" sz="2000"/>
          </a:p>
        </p:txBody>
      </p:sp>
      <p:cxnSp>
        <p:nvCxnSpPr>
          <p:cNvPr id="14" name="Straight Connector 13">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127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SPARE PAGE</a:t>
            </a:r>
            <a:br>
              <a:rPr lang="en-AU" dirty="0"/>
            </a:br>
            <a:endParaRPr lang="en-AU" dirty="0"/>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endParaRPr lang="en-AU"/>
          </a:p>
        </p:txBody>
      </p:sp>
    </p:spTree>
    <p:extLst>
      <p:ext uri="{BB962C8B-B14F-4D97-AF65-F5344CB8AC3E}">
        <p14:creationId xmlns:p14="http://schemas.microsoft.com/office/powerpoint/2010/main" val="140164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SPARE PAGE</a:t>
            </a:r>
            <a:br>
              <a:rPr lang="en-AU" dirty="0"/>
            </a:br>
            <a:endParaRPr lang="en-AU" dirty="0"/>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endParaRPr lang="en-AU"/>
          </a:p>
        </p:txBody>
      </p:sp>
    </p:spTree>
    <p:extLst>
      <p:ext uri="{BB962C8B-B14F-4D97-AF65-F5344CB8AC3E}">
        <p14:creationId xmlns:p14="http://schemas.microsoft.com/office/powerpoint/2010/main" val="158168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SPARE PAGE</a:t>
            </a:r>
            <a:br>
              <a:rPr lang="en-AU" dirty="0"/>
            </a:br>
            <a:endParaRPr lang="en-AU" dirty="0"/>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endParaRPr lang="en-AU"/>
          </a:p>
        </p:txBody>
      </p:sp>
    </p:spTree>
    <p:extLst>
      <p:ext uri="{BB962C8B-B14F-4D97-AF65-F5344CB8AC3E}">
        <p14:creationId xmlns:p14="http://schemas.microsoft.com/office/powerpoint/2010/main" val="274484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B8AC-09DB-4C2C-8B07-14AB59EDAD10}"/>
              </a:ext>
            </a:extLst>
          </p:cNvPr>
          <p:cNvSpPr>
            <a:spLocks noGrp="1"/>
          </p:cNvSpPr>
          <p:nvPr>
            <p:ph type="title"/>
          </p:nvPr>
        </p:nvSpPr>
        <p:spPr>
          <a:xfrm>
            <a:off x="1066800" y="642594"/>
            <a:ext cx="10058400" cy="1371600"/>
          </a:xfrm>
        </p:spPr>
        <p:txBody>
          <a:bodyPr>
            <a:normAutofit/>
          </a:bodyPr>
          <a:lstStyle/>
          <a:p>
            <a:pPr algn="ctr"/>
            <a:r>
              <a:rPr lang="en-AU" dirty="0"/>
              <a:t>AGENDA</a:t>
            </a:r>
            <a:endParaRPr lang="en-AU"/>
          </a:p>
        </p:txBody>
      </p:sp>
      <p:graphicFrame>
        <p:nvGraphicFramePr>
          <p:cNvPr id="5" name="Content Placeholder 2">
            <a:extLst>
              <a:ext uri="{FF2B5EF4-FFF2-40B4-BE49-F238E27FC236}">
                <a16:creationId xmlns:a16="http://schemas.microsoft.com/office/drawing/2014/main" id="{23A7B555-DE76-4658-9277-F58195EDB46D}"/>
              </a:ext>
            </a:extLst>
          </p:cNvPr>
          <p:cNvGraphicFramePr>
            <a:graphicFrameLocks noGrp="1"/>
          </p:cNvGraphicFramePr>
          <p:nvPr>
            <p:ph idx="1"/>
            <p:extLst>
              <p:ext uri="{D42A27DB-BD31-4B8C-83A1-F6EECF244321}">
                <p14:modId xmlns:p14="http://schemas.microsoft.com/office/powerpoint/2010/main" val="275336636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4119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71D2E96-0189-4E69-91B4-9E65577D1E95}"/>
              </a:ext>
            </a:extLst>
          </p:cNvPr>
          <p:cNvSpPr>
            <a:spLocks noGrp="1"/>
          </p:cNvSpPr>
          <p:nvPr>
            <p:ph type="title"/>
          </p:nvPr>
        </p:nvSpPr>
        <p:spPr>
          <a:xfrm>
            <a:off x="1175512" y="870132"/>
            <a:ext cx="9792208" cy="1527078"/>
          </a:xfrm>
        </p:spPr>
        <p:txBody>
          <a:bodyPr>
            <a:normAutofit/>
          </a:bodyPr>
          <a:lstStyle/>
          <a:p>
            <a:r>
              <a:rPr lang="en-AU" dirty="0"/>
              <a:t>OVERALL CONCEPT OF OUR APPLICATION</a:t>
            </a:r>
            <a:br>
              <a:rPr lang="en-AU" dirty="0"/>
            </a:br>
            <a:endParaRPr lang="en-AU" dirty="0"/>
          </a:p>
        </p:txBody>
      </p:sp>
      <p:sp>
        <p:nvSpPr>
          <p:cNvPr id="3" name="Content Placeholder 2">
            <a:extLst>
              <a:ext uri="{FF2B5EF4-FFF2-40B4-BE49-F238E27FC236}">
                <a16:creationId xmlns:a16="http://schemas.microsoft.com/office/drawing/2014/main" id="{EDC54983-3329-4324-B773-5CA9681D36E3}"/>
              </a:ext>
            </a:extLst>
          </p:cNvPr>
          <p:cNvSpPr>
            <a:spLocks noGrp="1"/>
          </p:cNvSpPr>
          <p:nvPr>
            <p:ph idx="1"/>
          </p:nvPr>
        </p:nvSpPr>
        <p:spPr>
          <a:xfrm>
            <a:off x="1175512" y="2397210"/>
            <a:ext cx="9792208" cy="3568501"/>
          </a:xfrm>
        </p:spPr>
        <p:txBody>
          <a:bodyPr>
            <a:normAutofit/>
          </a:bodyPr>
          <a:lstStyle/>
          <a:p>
            <a:r>
              <a:rPr lang="en-AU" sz="3000" dirty="0">
                <a:latin typeface="+mj-lt"/>
              </a:rPr>
              <a:t>eatUP is designed to help any user figure out what they want to eat depending if they’re on the go or if they’ve decided to stay at home and cook.</a:t>
            </a:r>
          </a:p>
        </p:txBody>
      </p:sp>
    </p:spTree>
    <p:extLst>
      <p:ext uri="{BB962C8B-B14F-4D97-AF65-F5344CB8AC3E}">
        <p14:creationId xmlns:p14="http://schemas.microsoft.com/office/powerpoint/2010/main" val="26924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E8124A8-9F81-4ED2-93A7-2D322A9A3B17}"/>
              </a:ext>
            </a:extLst>
          </p:cNvPr>
          <p:cNvSpPr>
            <a:spLocks noGrp="1"/>
          </p:cNvSpPr>
          <p:nvPr>
            <p:ph type="title"/>
          </p:nvPr>
        </p:nvSpPr>
        <p:spPr>
          <a:xfrm>
            <a:off x="1175512" y="870132"/>
            <a:ext cx="9792208" cy="1527078"/>
          </a:xfrm>
        </p:spPr>
        <p:txBody>
          <a:bodyPr>
            <a:normAutofit/>
          </a:bodyPr>
          <a:lstStyle/>
          <a:p>
            <a:r>
              <a:rPr lang="en-AU" dirty="0"/>
              <a:t>MOTIVATION FOR DEVELOPING THIS APP</a:t>
            </a:r>
            <a:br>
              <a:rPr lang="en-AU" dirty="0"/>
            </a:br>
            <a:endParaRPr lang="en-AU" dirty="0"/>
          </a:p>
        </p:txBody>
      </p:sp>
      <p:sp>
        <p:nvSpPr>
          <p:cNvPr id="3" name="Content Placeholder 2">
            <a:extLst>
              <a:ext uri="{FF2B5EF4-FFF2-40B4-BE49-F238E27FC236}">
                <a16:creationId xmlns:a16="http://schemas.microsoft.com/office/drawing/2014/main" id="{1256E9C9-597E-4C4A-8ACD-8E1B4AD4D20C}"/>
              </a:ext>
            </a:extLst>
          </p:cNvPr>
          <p:cNvSpPr>
            <a:spLocks noGrp="1"/>
          </p:cNvSpPr>
          <p:nvPr>
            <p:ph idx="1"/>
          </p:nvPr>
        </p:nvSpPr>
        <p:spPr>
          <a:xfrm>
            <a:off x="1175512" y="2209800"/>
            <a:ext cx="9792208" cy="3755911"/>
          </a:xfrm>
        </p:spPr>
        <p:txBody>
          <a:bodyPr>
            <a:normAutofit fontScale="92500"/>
          </a:bodyPr>
          <a:lstStyle/>
          <a:p>
            <a:r>
              <a:rPr lang="en-AU" sz="2800" dirty="0">
                <a:latin typeface="+mj-lt"/>
              </a:rPr>
              <a:t>Everyone has a busy life schedule that they’re trying to keep up with and we’ve all experienced the same thing with the question of “What should we eat?” and usually are stumped for answers. </a:t>
            </a:r>
          </a:p>
          <a:p>
            <a:pPr marL="0" indent="0">
              <a:buNone/>
            </a:pPr>
            <a:endParaRPr lang="en-AU" sz="2800" dirty="0">
              <a:latin typeface="+mj-lt"/>
            </a:endParaRPr>
          </a:p>
          <a:p>
            <a:r>
              <a:rPr lang="en-AU" sz="2800" dirty="0">
                <a:latin typeface="+mj-lt"/>
              </a:rPr>
              <a:t>So we wanted to make it easier for any user to pick their preferred meal or restaurant without having to spend a lot of time scrolling through google to figure it out. </a:t>
            </a:r>
          </a:p>
        </p:txBody>
      </p:sp>
    </p:spTree>
    <p:extLst>
      <p:ext uri="{BB962C8B-B14F-4D97-AF65-F5344CB8AC3E}">
        <p14:creationId xmlns:p14="http://schemas.microsoft.com/office/powerpoint/2010/main" val="37608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EFE49ED-E8F9-4FC0-95B0-AFF9B67F685F}"/>
              </a:ext>
            </a:extLst>
          </p:cNvPr>
          <p:cNvSpPr>
            <a:spLocks noGrp="1"/>
          </p:cNvSpPr>
          <p:nvPr>
            <p:ph type="title"/>
          </p:nvPr>
        </p:nvSpPr>
        <p:spPr>
          <a:xfrm>
            <a:off x="1175512" y="870132"/>
            <a:ext cx="9792208" cy="1527078"/>
          </a:xfrm>
        </p:spPr>
        <p:txBody>
          <a:bodyPr>
            <a:normAutofit/>
          </a:bodyPr>
          <a:lstStyle/>
          <a:p>
            <a:r>
              <a:rPr lang="en-AU" dirty="0"/>
              <a:t>OUR DESIGN PROCESS</a:t>
            </a:r>
            <a:br>
              <a:rPr lang="en-AU" dirty="0"/>
            </a:br>
            <a:endParaRPr lang="en-AU" dirty="0"/>
          </a:p>
        </p:txBody>
      </p:sp>
      <p:sp>
        <p:nvSpPr>
          <p:cNvPr id="3" name="Content Placeholder 2">
            <a:extLst>
              <a:ext uri="{FF2B5EF4-FFF2-40B4-BE49-F238E27FC236}">
                <a16:creationId xmlns:a16="http://schemas.microsoft.com/office/drawing/2014/main" id="{A8F89158-C2DC-42FC-99D2-7DB37C36CAA9}"/>
              </a:ext>
            </a:extLst>
          </p:cNvPr>
          <p:cNvSpPr>
            <a:spLocks noGrp="1"/>
          </p:cNvSpPr>
          <p:nvPr>
            <p:ph idx="1"/>
          </p:nvPr>
        </p:nvSpPr>
        <p:spPr>
          <a:xfrm>
            <a:off x="1175512" y="2103120"/>
            <a:ext cx="9792208" cy="3862591"/>
          </a:xfrm>
        </p:spPr>
        <p:txBody>
          <a:bodyPr>
            <a:normAutofit fontScale="92500" lnSpcReduction="20000"/>
          </a:bodyPr>
          <a:lstStyle/>
          <a:p>
            <a:r>
              <a:rPr lang="en-AU" sz="2400" dirty="0">
                <a:latin typeface="+mj-lt"/>
              </a:rPr>
              <a:t>Deciding whether you want a recipe or restaurant.</a:t>
            </a:r>
          </a:p>
          <a:p>
            <a:r>
              <a:rPr lang="en-AU" sz="2400" dirty="0">
                <a:latin typeface="+mj-lt"/>
              </a:rPr>
              <a:t>4 Options of the preferred choice </a:t>
            </a:r>
            <a:br>
              <a:rPr lang="en-AU" sz="2400" dirty="0">
                <a:latin typeface="+mj-lt"/>
              </a:rPr>
            </a:br>
            <a:endParaRPr lang="en-AU" sz="2400" dirty="0">
              <a:latin typeface="+mj-lt"/>
            </a:endParaRPr>
          </a:p>
          <a:p>
            <a:r>
              <a:rPr lang="en-AU" sz="2400" dirty="0">
                <a:latin typeface="+mj-lt"/>
              </a:rPr>
              <a:t> When the user decides on the desired choice, 3 new choices will show up keeping the first choice there.</a:t>
            </a:r>
            <a:br>
              <a:rPr lang="en-AU" sz="2400" dirty="0">
                <a:latin typeface="+mj-lt"/>
              </a:rPr>
            </a:br>
            <a:endParaRPr lang="en-AU" sz="2400" dirty="0">
              <a:latin typeface="+mj-lt"/>
            </a:endParaRPr>
          </a:p>
          <a:p>
            <a:r>
              <a:rPr lang="en-AU" sz="2400" dirty="0">
                <a:latin typeface="+mj-lt"/>
              </a:rPr>
              <a:t>Whatever the user decides as their final decision will show up after it has been clicked, this will either show the recipe steps or restaurant choices. </a:t>
            </a:r>
            <a:br>
              <a:rPr lang="en-AU" sz="2400" dirty="0">
                <a:latin typeface="+mj-lt"/>
              </a:rPr>
            </a:br>
            <a:endParaRPr lang="en-AU" sz="2400" dirty="0">
              <a:latin typeface="+mj-lt"/>
            </a:endParaRPr>
          </a:p>
          <a:p>
            <a:r>
              <a:rPr lang="en-AU" sz="2400" dirty="0">
                <a:latin typeface="+mj-lt"/>
              </a:rPr>
              <a:t>The user can decide whether they want to start over or go with their preferred choice. </a:t>
            </a:r>
          </a:p>
          <a:p>
            <a:endParaRPr lang="en-AU" dirty="0"/>
          </a:p>
        </p:txBody>
      </p:sp>
    </p:spTree>
    <p:extLst>
      <p:ext uri="{BB962C8B-B14F-4D97-AF65-F5344CB8AC3E}">
        <p14:creationId xmlns:p14="http://schemas.microsoft.com/office/powerpoint/2010/main" val="33253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BC2EF8E3-22DF-4A93-BC23-A6F0C041C713}"/>
              </a:ext>
            </a:extLst>
          </p:cNvPr>
          <p:cNvSpPr>
            <a:spLocks noGrp="1"/>
          </p:cNvSpPr>
          <p:nvPr>
            <p:ph type="title"/>
          </p:nvPr>
        </p:nvSpPr>
        <p:spPr>
          <a:xfrm>
            <a:off x="1175512" y="870132"/>
            <a:ext cx="9792208" cy="1527078"/>
          </a:xfrm>
        </p:spPr>
        <p:txBody>
          <a:bodyPr>
            <a:normAutofit/>
          </a:bodyPr>
          <a:lstStyle/>
          <a:p>
            <a:r>
              <a:rPr lang="en-AU" dirty="0"/>
              <a:t>TECHNOLOGIES USED </a:t>
            </a:r>
            <a:br>
              <a:rPr lang="en-AU" dirty="0"/>
            </a:br>
            <a:endParaRPr lang="en-AU" dirty="0"/>
          </a:p>
        </p:txBody>
      </p:sp>
      <p:sp>
        <p:nvSpPr>
          <p:cNvPr id="3" name="Content Placeholder 2">
            <a:extLst>
              <a:ext uri="{FF2B5EF4-FFF2-40B4-BE49-F238E27FC236}">
                <a16:creationId xmlns:a16="http://schemas.microsoft.com/office/drawing/2014/main" id="{FE5849D2-BE52-4659-9D70-26A04732A30F}"/>
              </a:ext>
            </a:extLst>
          </p:cNvPr>
          <p:cNvSpPr>
            <a:spLocks noGrp="1"/>
          </p:cNvSpPr>
          <p:nvPr>
            <p:ph idx="1"/>
          </p:nvPr>
        </p:nvSpPr>
        <p:spPr>
          <a:xfrm>
            <a:off x="1175512" y="2225040"/>
            <a:ext cx="9792208" cy="3740671"/>
          </a:xfrm>
        </p:spPr>
        <p:txBody>
          <a:bodyPr>
            <a:normAutofit/>
          </a:bodyPr>
          <a:lstStyle/>
          <a:p>
            <a:r>
              <a:rPr lang="en-AU" sz="2400" dirty="0">
                <a:latin typeface="+mj-lt"/>
              </a:rPr>
              <a:t>HTML</a:t>
            </a:r>
          </a:p>
          <a:p>
            <a:r>
              <a:rPr lang="en-AU" sz="2400" dirty="0">
                <a:latin typeface="+mj-lt"/>
              </a:rPr>
              <a:t>CSS</a:t>
            </a:r>
          </a:p>
          <a:p>
            <a:r>
              <a:rPr lang="en-AU" sz="2400" dirty="0">
                <a:latin typeface="+mj-lt"/>
              </a:rPr>
              <a:t>JAVA</a:t>
            </a:r>
          </a:p>
          <a:p>
            <a:r>
              <a:rPr lang="en-AU" sz="2400" dirty="0" err="1">
                <a:latin typeface="+mj-lt"/>
              </a:rPr>
              <a:t>JQuery</a:t>
            </a:r>
            <a:endParaRPr lang="en-AU" sz="2400" dirty="0">
              <a:latin typeface="+mj-lt"/>
            </a:endParaRPr>
          </a:p>
          <a:p>
            <a:r>
              <a:rPr lang="en-AU" sz="2400" dirty="0">
                <a:latin typeface="+mj-lt"/>
              </a:rPr>
              <a:t>AJAX</a:t>
            </a:r>
          </a:p>
          <a:p>
            <a:r>
              <a:rPr lang="en-AU" sz="2400" dirty="0">
                <a:latin typeface="+mj-lt"/>
              </a:rPr>
              <a:t>Bootstrap </a:t>
            </a:r>
          </a:p>
          <a:p>
            <a:r>
              <a:rPr lang="en-AU" sz="2400" dirty="0">
                <a:latin typeface="+mj-lt"/>
              </a:rPr>
              <a:t>Google Fonts</a:t>
            </a:r>
          </a:p>
          <a:p>
            <a:endParaRPr lang="en-AU" dirty="0"/>
          </a:p>
        </p:txBody>
      </p:sp>
    </p:spTree>
    <p:extLst>
      <p:ext uri="{BB962C8B-B14F-4D97-AF65-F5344CB8AC3E}">
        <p14:creationId xmlns:p14="http://schemas.microsoft.com/office/powerpoint/2010/main" val="395577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81" name="Rectangle 80">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0C7D5EC-F413-4FB2-BB18-B0012686BA16}"/>
              </a:ext>
            </a:extLst>
          </p:cNvPr>
          <p:cNvSpPr>
            <a:spLocks noGrp="1"/>
          </p:cNvSpPr>
          <p:nvPr>
            <p:ph type="title"/>
          </p:nvPr>
        </p:nvSpPr>
        <p:spPr>
          <a:xfrm>
            <a:off x="577252" y="307984"/>
            <a:ext cx="4877123" cy="1371600"/>
          </a:xfrm>
        </p:spPr>
        <p:txBody>
          <a:bodyPr>
            <a:normAutofit/>
          </a:bodyPr>
          <a:lstStyle/>
          <a:p>
            <a:r>
              <a:rPr lang="en-AU" sz="4000" dirty="0">
                <a:solidFill>
                  <a:schemeClr val="tx1"/>
                </a:solidFill>
              </a:rPr>
              <a:t>API’S USED</a:t>
            </a:r>
          </a:p>
        </p:txBody>
      </p:sp>
      <p:pic>
        <p:nvPicPr>
          <p:cNvPr id="1026" name="Picture 2" descr="Image result for food 2 fork">
            <a:extLst>
              <a:ext uri="{FF2B5EF4-FFF2-40B4-BE49-F238E27FC236}">
                <a16:creationId xmlns:a16="http://schemas.microsoft.com/office/drawing/2014/main" id="{0B8B07D0-F335-4702-A311-613FF4B25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7684" y="540784"/>
            <a:ext cx="5377064" cy="1379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zomato logo">
            <a:extLst>
              <a:ext uri="{FF2B5EF4-FFF2-40B4-BE49-F238E27FC236}">
                <a16:creationId xmlns:a16="http://schemas.microsoft.com/office/drawing/2014/main" id="{F7763076-A755-4A87-B07C-5034A11891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76444" y="2302832"/>
            <a:ext cx="3665876" cy="366587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8C3A75A-FBAC-41F9-9352-7502B19E9CC9}"/>
              </a:ext>
            </a:extLst>
          </p:cNvPr>
          <p:cNvSpPr>
            <a:spLocks noGrp="1"/>
          </p:cNvSpPr>
          <p:nvPr>
            <p:ph idx="1"/>
          </p:nvPr>
        </p:nvSpPr>
        <p:spPr>
          <a:xfrm>
            <a:off x="577252" y="1679584"/>
            <a:ext cx="4877123" cy="4555168"/>
          </a:xfrm>
        </p:spPr>
        <p:txBody>
          <a:bodyPr>
            <a:normAutofit/>
          </a:bodyPr>
          <a:lstStyle/>
          <a:p>
            <a:r>
              <a:rPr lang="en-AU" sz="2400" dirty="0">
                <a:latin typeface="+mj-lt"/>
              </a:rPr>
              <a:t>We used the Food2Fork for recipes…</a:t>
            </a:r>
          </a:p>
          <a:p>
            <a:r>
              <a:rPr lang="en-AU" sz="2400" dirty="0">
                <a:latin typeface="+mj-lt"/>
              </a:rPr>
              <a:t>Zomato for Restaurants.</a:t>
            </a:r>
          </a:p>
        </p:txBody>
      </p:sp>
    </p:spTree>
    <p:extLst>
      <p:ext uri="{BB962C8B-B14F-4D97-AF65-F5344CB8AC3E}">
        <p14:creationId xmlns:p14="http://schemas.microsoft.com/office/powerpoint/2010/main" val="211586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8FAD867A-2549-4058-B44A-32D0A3F37BE1}"/>
              </a:ext>
            </a:extLst>
          </p:cNvPr>
          <p:cNvPicPr>
            <a:picLocks noChangeAspect="1"/>
          </p:cNvPicPr>
          <p:nvPr/>
        </p:nvPicPr>
        <p:blipFill>
          <a:blip r:embed="rId2"/>
          <a:stretch>
            <a:fillRect/>
          </a:stretch>
        </p:blipFill>
        <p:spPr>
          <a:xfrm>
            <a:off x="2696486" y="648231"/>
            <a:ext cx="6773332" cy="3217333"/>
          </a:xfrm>
          <a:prstGeom prst="rect">
            <a:avLst/>
          </a:prstGeom>
        </p:spPr>
      </p:pic>
      <p:sp>
        <p:nvSpPr>
          <p:cNvPr id="19" name="Rectangle 18">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434F5A"/>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D25339D6-7735-479B-A027-73FEB020D80F}"/>
              </a:ext>
            </a:extLst>
          </p:cNvPr>
          <p:cNvSpPr>
            <a:spLocks noGrp="1"/>
          </p:cNvSpPr>
          <p:nvPr>
            <p:ph type="title"/>
          </p:nvPr>
        </p:nvSpPr>
        <p:spPr>
          <a:xfrm>
            <a:off x="956234" y="4495894"/>
            <a:ext cx="4942542" cy="1371600"/>
          </a:xfrm>
        </p:spPr>
        <p:txBody>
          <a:bodyPr>
            <a:normAutofit/>
          </a:bodyPr>
          <a:lstStyle/>
          <a:p>
            <a:pPr algn="r"/>
            <a:r>
              <a:rPr lang="en-AU" sz="3100" dirty="0">
                <a:solidFill>
                  <a:schemeClr val="tx1"/>
                </a:solidFill>
              </a:rPr>
              <a:t>DEMO OF APP’S FUNCTIONS</a:t>
            </a:r>
            <a:br>
              <a:rPr lang="en-AU" sz="3100" dirty="0">
                <a:solidFill>
                  <a:schemeClr val="tx1"/>
                </a:solidFill>
              </a:rPr>
            </a:br>
            <a:endParaRPr lang="en-AU" sz="3100" dirty="0">
              <a:solidFill>
                <a:schemeClr val="tx1"/>
              </a:solidFill>
            </a:endParaRPr>
          </a:p>
        </p:txBody>
      </p:sp>
      <p:cxnSp>
        <p:nvCxnSpPr>
          <p:cNvPr id="23" name="Straight Connector 22">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52B49F-43AA-4A63-89E6-478A159E8EC5}"/>
              </a:ext>
            </a:extLst>
          </p:cNvPr>
          <p:cNvSpPr>
            <a:spLocks noGrp="1"/>
          </p:cNvSpPr>
          <p:nvPr>
            <p:ph idx="1"/>
          </p:nvPr>
        </p:nvSpPr>
        <p:spPr>
          <a:xfrm>
            <a:off x="6256866" y="4787922"/>
            <a:ext cx="4978899" cy="1152690"/>
          </a:xfrm>
        </p:spPr>
        <p:txBody>
          <a:bodyPr anchor="ctr">
            <a:normAutofit fontScale="92500" lnSpcReduction="20000"/>
          </a:bodyPr>
          <a:lstStyle/>
          <a:p>
            <a:r>
              <a:rPr lang="en-AU" sz="2800" u="sng" dirty="0">
                <a:latin typeface="+mj-lt"/>
                <a:hlinkClick r:id="rId3">
                  <a:extLst>
                    <a:ext uri="{A12FA001-AC4F-418D-AE19-62706E023703}">
                      <ahyp:hlinkClr xmlns:ahyp="http://schemas.microsoft.com/office/drawing/2018/hyperlinkcolor" val="tx"/>
                    </a:ext>
                  </a:extLst>
                </a:hlinkClick>
              </a:rPr>
              <a:t>https://daniel-brewer-stephenson.github.io/project1/</a:t>
            </a:r>
            <a:endParaRPr lang="en-AU" sz="2800" u="sng" dirty="0">
              <a:latin typeface="+mj-lt"/>
            </a:endParaRPr>
          </a:p>
          <a:p>
            <a:endParaRPr lang="en-AU" dirty="0"/>
          </a:p>
        </p:txBody>
      </p:sp>
    </p:spTree>
    <p:extLst>
      <p:ext uri="{BB962C8B-B14F-4D97-AF65-F5344CB8AC3E}">
        <p14:creationId xmlns:p14="http://schemas.microsoft.com/office/powerpoint/2010/main" val="29176858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475F94E-71D8-4CB0-9ACA-83C2E1DBFB2A}"/>
              </a:ext>
            </a:extLst>
          </p:cNvPr>
          <p:cNvSpPr>
            <a:spLocks noGrp="1"/>
          </p:cNvSpPr>
          <p:nvPr>
            <p:ph type="title"/>
          </p:nvPr>
        </p:nvSpPr>
        <p:spPr>
          <a:xfrm>
            <a:off x="1175512" y="870132"/>
            <a:ext cx="9792208" cy="1527078"/>
          </a:xfrm>
        </p:spPr>
        <p:txBody>
          <a:bodyPr>
            <a:normAutofit/>
          </a:bodyPr>
          <a:lstStyle/>
          <a:p>
            <a:r>
              <a:rPr lang="en-AU" dirty="0"/>
              <a:t>DIRECTION FOR FUTURE DEVELOPMENT</a:t>
            </a:r>
            <a:br>
              <a:rPr lang="en-AU" dirty="0"/>
            </a:br>
            <a:endParaRPr lang="en-AU" dirty="0"/>
          </a:p>
        </p:txBody>
      </p:sp>
      <p:sp>
        <p:nvSpPr>
          <p:cNvPr id="3" name="Content Placeholder 2">
            <a:extLst>
              <a:ext uri="{FF2B5EF4-FFF2-40B4-BE49-F238E27FC236}">
                <a16:creationId xmlns:a16="http://schemas.microsoft.com/office/drawing/2014/main" id="{271577FC-B92F-4A56-ADB5-499415970C46}"/>
              </a:ext>
            </a:extLst>
          </p:cNvPr>
          <p:cNvSpPr>
            <a:spLocks noGrp="1"/>
          </p:cNvSpPr>
          <p:nvPr>
            <p:ph idx="1"/>
          </p:nvPr>
        </p:nvSpPr>
        <p:spPr>
          <a:xfrm>
            <a:off x="1175512" y="2557849"/>
            <a:ext cx="9792208" cy="3407862"/>
          </a:xfrm>
        </p:spPr>
        <p:txBody>
          <a:bodyPr>
            <a:normAutofit/>
          </a:bodyPr>
          <a:lstStyle/>
          <a:p>
            <a:endParaRPr lang="en-AU"/>
          </a:p>
        </p:txBody>
      </p:sp>
    </p:spTree>
    <p:extLst>
      <p:ext uri="{BB962C8B-B14F-4D97-AF65-F5344CB8AC3E}">
        <p14:creationId xmlns:p14="http://schemas.microsoft.com/office/powerpoint/2010/main" val="1937541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3C38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828282"/>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32</TotalTime>
  <Words>289</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Cookie</vt:lpstr>
      <vt:lpstr>Garamond</vt:lpstr>
      <vt:lpstr>Gill Sans MT</vt:lpstr>
      <vt:lpstr>SavonVTI</vt:lpstr>
      <vt:lpstr>eatUP </vt:lpstr>
      <vt:lpstr>AGENDA</vt:lpstr>
      <vt:lpstr>OVERALL CONCEPT OF OUR APPLICATION </vt:lpstr>
      <vt:lpstr>MOTIVATION FOR DEVELOPING THIS APP </vt:lpstr>
      <vt:lpstr>OUR DESIGN PROCESS </vt:lpstr>
      <vt:lpstr>TECHNOLOGIES USED  </vt:lpstr>
      <vt:lpstr>API’S USED</vt:lpstr>
      <vt:lpstr>DEMO OF APP’S FUNCTIONS </vt:lpstr>
      <vt:lpstr>DIRECTION FOR FUTURE DEVELOPMENT </vt:lpstr>
      <vt:lpstr>PowerPoint Presentation</vt:lpstr>
      <vt:lpstr>SPARE PAGE </vt:lpstr>
      <vt:lpstr>SPARE PAGE </vt:lpstr>
      <vt:lpstr>SPARE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eatUP</dc:title>
  <dc:creator>Dylan Nguyen</dc:creator>
  <cp:lastModifiedBy>Dylan Nguyen</cp:lastModifiedBy>
  <cp:revision>3</cp:revision>
  <dcterms:created xsi:type="dcterms:W3CDTF">2019-11-09T04:41:22Z</dcterms:created>
  <dcterms:modified xsi:type="dcterms:W3CDTF">2019-11-09T05:15:22Z</dcterms:modified>
</cp:coreProperties>
</file>