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9" r:id="rId8"/>
    <p:sldId id="270" r:id="rId9"/>
    <p:sldId id="264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04ED13-1AD9-4964-8100-D2AD6D01B54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7FF65BB-7D89-49AD-8D43-CF28B24E36C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OVERALL CONCEPT OF OUR APPLICATION</a:t>
          </a:r>
          <a:endParaRPr lang="en-US"/>
        </a:p>
      </dgm:t>
    </dgm:pt>
    <dgm:pt modelId="{D1802614-0001-4D6C-9449-B903ABB3A9F1}" type="parTrans" cxnId="{3AD193F6-E106-4AD8-948B-56BFDEA668BD}">
      <dgm:prSet/>
      <dgm:spPr/>
      <dgm:t>
        <a:bodyPr/>
        <a:lstStyle/>
        <a:p>
          <a:endParaRPr lang="en-US"/>
        </a:p>
      </dgm:t>
    </dgm:pt>
    <dgm:pt modelId="{9E90B902-F5B0-4FF0-9367-5036EFA25934}" type="sibTrans" cxnId="{3AD193F6-E106-4AD8-948B-56BFDEA668BD}">
      <dgm:prSet/>
      <dgm:spPr/>
      <dgm:t>
        <a:bodyPr/>
        <a:lstStyle/>
        <a:p>
          <a:endParaRPr lang="en-US"/>
        </a:p>
      </dgm:t>
    </dgm:pt>
    <dgm:pt modelId="{D6D289D1-9948-4193-94EA-7BE1F80562C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MOTIVATION FOR DEVELOPING THIS APP</a:t>
          </a:r>
          <a:endParaRPr lang="en-US"/>
        </a:p>
      </dgm:t>
    </dgm:pt>
    <dgm:pt modelId="{3427B5D5-B29E-44E2-A560-F931251DD7BF}" type="parTrans" cxnId="{C73396A4-DE9E-4E80-BA4E-497B25CDA9DC}">
      <dgm:prSet/>
      <dgm:spPr/>
      <dgm:t>
        <a:bodyPr/>
        <a:lstStyle/>
        <a:p>
          <a:endParaRPr lang="en-US"/>
        </a:p>
      </dgm:t>
    </dgm:pt>
    <dgm:pt modelId="{C157EFCC-ABC8-4AEA-9606-444C9D317491}" type="sibTrans" cxnId="{C73396A4-DE9E-4E80-BA4E-497B25CDA9DC}">
      <dgm:prSet/>
      <dgm:spPr/>
      <dgm:t>
        <a:bodyPr/>
        <a:lstStyle/>
        <a:p>
          <a:endParaRPr lang="en-US"/>
        </a:p>
      </dgm:t>
    </dgm:pt>
    <dgm:pt modelId="{A684D6B3-0FD9-45A9-B281-59ADD7D0661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OUR DESIGN PROCESS</a:t>
          </a:r>
          <a:endParaRPr lang="en-US"/>
        </a:p>
      </dgm:t>
    </dgm:pt>
    <dgm:pt modelId="{180BA61D-FBD2-428A-AB92-41C3D450DB84}" type="parTrans" cxnId="{DBC6C6FF-A1D4-40B2-9AD4-6F72AE717DA2}">
      <dgm:prSet/>
      <dgm:spPr/>
      <dgm:t>
        <a:bodyPr/>
        <a:lstStyle/>
        <a:p>
          <a:endParaRPr lang="en-US"/>
        </a:p>
      </dgm:t>
    </dgm:pt>
    <dgm:pt modelId="{08544982-8D3D-4A57-A3F9-112D34B8AB12}" type="sibTrans" cxnId="{DBC6C6FF-A1D4-40B2-9AD4-6F72AE717DA2}">
      <dgm:prSet/>
      <dgm:spPr/>
      <dgm:t>
        <a:bodyPr/>
        <a:lstStyle/>
        <a:p>
          <a:endParaRPr lang="en-US"/>
        </a:p>
      </dgm:t>
    </dgm:pt>
    <dgm:pt modelId="{63C6CCA2-6E1F-40EC-AEEF-9B6CE7ACD6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TECHNOLOGIES USED </a:t>
          </a:r>
          <a:endParaRPr lang="en-US"/>
        </a:p>
      </dgm:t>
    </dgm:pt>
    <dgm:pt modelId="{2D5DBE3A-126A-42BD-913B-3AD4B8019E24}" type="parTrans" cxnId="{BD1425BB-4725-464E-8014-75250F7398C1}">
      <dgm:prSet/>
      <dgm:spPr/>
      <dgm:t>
        <a:bodyPr/>
        <a:lstStyle/>
        <a:p>
          <a:endParaRPr lang="en-US"/>
        </a:p>
      </dgm:t>
    </dgm:pt>
    <dgm:pt modelId="{3412047B-B021-4B58-B75A-3A0A226A7B30}" type="sibTrans" cxnId="{BD1425BB-4725-464E-8014-75250F7398C1}">
      <dgm:prSet/>
      <dgm:spPr/>
      <dgm:t>
        <a:bodyPr/>
        <a:lstStyle/>
        <a:p>
          <a:endParaRPr lang="en-US"/>
        </a:p>
      </dgm:t>
    </dgm:pt>
    <dgm:pt modelId="{724F072E-6677-475D-8B7E-87D31D95E4E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DEMO OF APP’S FUNCTIONS</a:t>
          </a:r>
          <a:endParaRPr lang="en-US"/>
        </a:p>
      </dgm:t>
    </dgm:pt>
    <dgm:pt modelId="{82F03B3F-66DB-4AD3-B263-DC43494D407A}" type="parTrans" cxnId="{4B9621F1-7744-48C5-80E7-93D1B92FC32F}">
      <dgm:prSet/>
      <dgm:spPr/>
      <dgm:t>
        <a:bodyPr/>
        <a:lstStyle/>
        <a:p>
          <a:endParaRPr lang="en-US"/>
        </a:p>
      </dgm:t>
    </dgm:pt>
    <dgm:pt modelId="{4B2D4288-26BE-402B-B935-A11614176E83}" type="sibTrans" cxnId="{4B9621F1-7744-48C5-80E7-93D1B92FC32F}">
      <dgm:prSet/>
      <dgm:spPr/>
      <dgm:t>
        <a:bodyPr/>
        <a:lstStyle/>
        <a:p>
          <a:endParaRPr lang="en-US"/>
        </a:p>
      </dgm:t>
    </dgm:pt>
    <dgm:pt modelId="{33CCFDD9-A00E-411F-A6CF-1509CE70BE8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DIRECTION FOR FUTURE DEVELOPMENT</a:t>
          </a:r>
          <a:endParaRPr lang="en-US"/>
        </a:p>
      </dgm:t>
    </dgm:pt>
    <dgm:pt modelId="{C31DAFCB-7564-4FBC-A632-01CA77CAC315}" type="parTrans" cxnId="{B177F8D8-C3AF-4589-90DF-1E4463F2F936}">
      <dgm:prSet/>
      <dgm:spPr/>
      <dgm:t>
        <a:bodyPr/>
        <a:lstStyle/>
        <a:p>
          <a:endParaRPr lang="en-US"/>
        </a:p>
      </dgm:t>
    </dgm:pt>
    <dgm:pt modelId="{AC43734B-AA27-4586-9482-A13CD82CFE74}" type="sibTrans" cxnId="{B177F8D8-C3AF-4589-90DF-1E4463F2F936}">
      <dgm:prSet/>
      <dgm:spPr/>
      <dgm:t>
        <a:bodyPr/>
        <a:lstStyle/>
        <a:p>
          <a:endParaRPr lang="en-US"/>
        </a:p>
      </dgm:t>
    </dgm:pt>
    <dgm:pt modelId="{13810B16-7800-40DD-A235-2993DF3015E9}" type="pres">
      <dgm:prSet presAssocID="{D904ED13-1AD9-4964-8100-D2AD6D01B541}" presName="root" presStyleCnt="0">
        <dgm:presLayoutVars>
          <dgm:dir/>
          <dgm:resizeHandles val="exact"/>
        </dgm:presLayoutVars>
      </dgm:prSet>
      <dgm:spPr/>
    </dgm:pt>
    <dgm:pt modelId="{3562C20D-C7A7-41E6-BBC0-E49031097090}" type="pres">
      <dgm:prSet presAssocID="{F7FF65BB-7D89-49AD-8D43-CF28B24E36CA}" presName="compNode" presStyleCnt="0"/>
      <dgm:spPr/>
    </dgm:pt>
    <dgm:pt modelId="{66C347A4-7101-49C6-85DC-A2D039C6F1E0}" type="pres">
      <dgm:prSet presAssocID="{F7FF65BB-7D89-49AD-8D43-CF28B24E36CA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19E8E94-628A-418A-AAD6-5B98B1E822AF}" type="pres">
      <dgm:prSet presAssocID="{F7FF65BB-7D89-49AD-8D43-CF28B24E36C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4C72B540-30C3-45B5-B1A2-2D90ACAC9031}" type="pres">
      <dgm:prSet presAssocID="{F7FF65BB-7D89-49AD-8D43-CF28B24E36CA}" presName="spaceRect" presStyleCnt="0"/>
      <dgm:spPr/>
    </dgm:pt>
    <dgm:pt modelId="{5B0870C2-A450-4049-B115-55662B3B1EE1}" type="pres">
      <dgm:prSet presAssocID="{F7FF65BB-7D89-49AD-8D43-CF28B24E36CA}" presName="textRect" presStyleLbl="revTx" presStyleIdx="0" presStyleCnt="6">
        <dgm:presLayoutVars>
          <dgm:chMax val="1"/>
          <dgm:chPref val="1"/>
        </dgm:presLayoutVars>
      </dgm:prSet>
      <dgm:spPr/>
    </dgm:pt>
    <dgm:pt modelId="{8CDCF504-6239-43B2-9D34-EEAAD2E30DC4}" type="pres">
      <dgm:prSet presAssocID="{9E90B902-F5B0-4FF0-9367-5036EFA25934}" presName="sibTrans" presStyleCnt="0"/>
      <dgm:spPr/>
    </dgm:pt>
    <dgm:pt modelId="{DF35CADD-852D-4B13-9A9A-C4C108B616B6}" type="pres">
      <dgm:prSet presAssocID="{D6D289D1-9948-4193-94EA-7BE1F80562C8}" presName="compNode" presStyleCnt="0"/>
      <dgm:spPr/>
    </dgm:pt>
    <dgm:pt modelId="{8A49786E-3E76-45DC-9176-97B0903AFCE6}" type="pres">
      <dgm:prSet presAssocID="{D6D289D1-9948-4193-94EA-7BE1F80562C8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E547EAF6-2680-46DB-B9E2-98487AC5F264}" type="pres">
      <dgm:prSet presAssocID="{D6D289D1-9948-4193-94EA-7BE1F80562C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E343DC3-3E74-4FF5-94DF-BB7416E38702}" type="pres">
      <dgm:prSet presAssocID="{D6D289D1-9948-4193-94EA-7BE1F80562C8}" presName="spaceRect" presStyleCnt="0"/>
      <dgm:spPr/>
    </dgm:pt>
    <dgm:pt modelId="{1BE180A4-FC00-4902-BD1D-35F7B7A330C4}" type="pres">
      <dgm:prSet presAssocID="{D6D289D1-9948-4193-94EA-7BE1F80562C8}" presName="textRect" presStyleLbl="revTx" presStyleIdx="1" presStyleCnt="6">
        <dgm:presLayoutVars>
          <dgm:chMax val="1"/>
          <dgm:chPref val="1"/>
        </dgm:presLayoutVars>
      </dgm:prSet>
      <dgm:spPr/>
    </dgm:pt>
    <dgm:pt modelId="{F07D568D-B872-49A0-8F9C-A6A3CD29BBBE}" type="pres">
      <dgm:prSet presAssocID="{C157EFCC-ABC8-4AEA-9606-444C9D317491}" presName="sibTrans" presStyleCnt="0"/>
      <dgm:spPr/>
    </dgm:pt>
    <dgm:pt modelId="{63CBCFC8-4887-42F9-A963-D80C9FD10808}" type="pres">
      <dgm:prSet presAssocID="{A684D6B3-0FD9-45A9-B281-59ADD7D06618}" presName="compNode" presStyleCnt="0"/>
      <dgm:spPr/>
    </dgm:pt>
    <dgm:pt modelId="{F73FEE1D-005E-4C1B-B8F6-988F3FBD6591}" type="pres">
      <dgm:prSet presAssocID="{A684D6B3-0FD9-45A9-B281-59ADD7D06618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82CAE0D-6BA8-4E07-956D-036F2CEC20CA}" type="pres">
      <dgm:prSet presAssocID="{A684D6B3-0FD9-45A9-B281-59ADD7D0661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4F07622-D0A3-4FA5-BF9B-85E07D34AA9D}" type="pres">
      <dgm:prSet presAssocID="{A684D6B3-0FD9-45A9-B281-59ADD7D06618}" presName="spaceRect" presStyleCnt="0"/>
      <dgm:spPr/>
    </dgm:pt>
    <dgm:pt modelId="{6E9A22B2-0236-4221-9D23-E5826B3E9620}" type="pres">
      <dgm:prSet presAssocID="{A684D6B3-0FD9-45A9-B281-59ADD7D06618}" presName="textRect" presStyleLbl="revTx" presStyleIdx="2" presStyleCnt="6">
        <dgm:presLayoutVars>
          <dgm:chMax val="1"/>
          <dgm:chPref val="1"/>
        </dgm:presLayoutVars>
      </dgm:prSet>
      <dgm:spPr/>
    </dgm:pt>
    <dgm:pt modelId="{418EE99C-4171-4470-BA43-E99F0E4DD013}" type="pres">
      <dgm:prSet presAssocID="{08544982-8D3D-4A57-A3F9-112D34B8AB12}" presName="sibTrans" presStyleCnt="0"/>
      <dgm:spPr/>
    </dgm:pt>
    <dgm:pt modelId="{494D6E36-903C-4C36-9998-A13BEED4231E}" type="pres">
      <dgm:prSet presAssocID="{63C6CCA2-6E1F-40EC-AEEF-9B6CE7ACD6C0}" presName="compNode" presStyleCnt="0"/>
      <dgm:spPr/>
    </dgm:pt>
    <dgm:pt modelId="{5369FE17-F6D9-4B4A-94CD-DFCE1E28E988}" type="pres">
      <dgm:prSet presAssocID="{63C6CCA2-6E1F-40EC-AEEF-9B6CE7ACD6C0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71F49C1-4459-45D1-A645-32CFCFF47D90}" type="pres">
      <dgm:prSet presAssocID="{63C6CCA2-6E1F-40EC-AEEF-9B6CE7ACD6C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239D3BC-6E19-445D-8274-F818C63FB786}" type="pres">
      <dgm:prSet presAssocID="{63C6CCA2-6E1F-40EC-AEEF-9B6CE7ACD6C0}" presName="spaceRect" presStyleCnt="0"/>
      <dgm:spPr/>
    </dgm:pt>
    <dgm:pt modelId="{F6DB09A3-B9A2-447A-B223-72CF4E2E542F}" type="pres">
      <dgm:prSet presAssocID="{63C6CCA2-6E1F-40EC-AEEF-9B6CE7ACD6C0}" presName="textRect" presStyleLbl="revTx" presStyleIdx="3" presStyleCnt="6">
        <dgm:presLayoutVars>
          <dgm:chMax val="1"/>
          <dgm:chPref val="1"/>
        </dgm:presLayoutVars>
      </dgm:prSet>
      <dgm:spPr/>
    </dgm:pt>
    <dgm:pt modelId="{4489763D-E443-4E37-B13B-4D62648650CB}" type="pres">
      <dgm:prSet presAssocID="{3412047B-B021-4B58-B75A-3A0A226A7B30}" presName="sibTrans" presStyleCnt="0"/>
      <dgm:spPr/>
    </dgm:pt>
    <dgm:pt modelId="{61F6B617-0773-45FF-8582-4D81E67F7CBD}" type="pres">
      <dgm:prSet presAssocID="{724F072E-6677-475D-8B7E-87D31D95E4E8}" presName="compNode" presStyleCnt="0"/>
      <dgm:spPr/>
    </dgm:pt>
    <dgm:pt modelId="{5570A841-9ECC-481F-9380-968DEE9939D0}" type="pres">
      <dgm:prSet presAssocID="{724F072E-6677-475D-8B7E-87D31D95E4E8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106B6909-ADCD-4694-83E5-01214A36895C}" type="pres">
      <dgm:prSet presAssocID="{724F072E-6677-475D-8B7E-87D31D95E4E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3AA9FE75-0DD4-4A02-98CA-1BDEF5CE6EE8}" type="pres">
      <dgm:prSet presAssocID="{724F072E-6677-475D-8B7E-87D31D95E4E8}" presName="spaceRect" presStyleCnt="0"/>
      <dgm:spPr/>
    </dgm:pt>
    <dgm:pt modelId="{C2B93FCD-6E9C-4643-BE90-CAC1678402DD}" type="pres">
      <dgm:prSet presAssocID="{724F072E-6677-475D-8B7E-87D31D95E4E8}" presName="textRect" presStyleLbl="revTx" presStyleIdx="4" presStyleCnt="6">
        <dgm:presLayoutVars>
          <dgm:chMax val="1"/>
          <dgm:chPref val="1"/>
        </dgm:presLayoutVars>
      </dgm:prSet>
      <dgm:spPr/>
    </dgm:pt>
    <dgm:pt modelId="{82D7D508-E9C4-4207-A44C-F7E57EFF4D77}" type="pres">
      <dgm:prSet presAssocID="{4B2D4288-26BE-402B-B935-A11614176E83}" presName="sibTrans" presStyleCnt="0"/>
      <dgm:spPr/>
    </dgm:pt>
    <dgm:pt modelId="{F3CB9FAD-3B18-4A07-917B-34BF1C4DA27E}" type="pres">
      <dgm:prSet presAssocID="{33CCFDD9-A00E-411F-A6CF-1509CE70BE84}" presName="compNode" presStyleCnt="0"/>
      <dgm:spPr/>
    </dgm:pt>
    <dgm:pt modelId="{443D418F-8BAC-4E6C-A0C9-E0C959475949}" type="pres">
      <dgm:prSet presAssocID="{33CCFDD9-A00E-411F-A6CF-1509CE70BE84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3C4D291-00D0-4045-9154-E4E49E757FE3}" type="pres">
      <dgm:prSet presAssocID="{33CCFDD9-A00E-411F-A6CF-1509CE70BE8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post"/>
        </a:ext>
      </dgm:extLst>
    </dgm:pt>
    <dgm:pt modelId="{F70124DB-F4BF-46D8-B16D-AF2FDE3D0D9E}" type="pres">
      <dgm:prSet presAssocID="{33CCFDD9-A00E-411F-A6CF-1509CE70BE84}" presName="spaceRect" presStyleCnt="0"/>
      <dgm:spPr/>
    </dgm:pt>
    <dgm:pt modelId="{78234F54-FF44-4362-9AC5-5592458BF732}" type="pres">
      <dgm:prSet presAssocID="{33CCFDD9-A00E-411F-A6CF-1509CE70BE8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ADF7234-C00C-4AD6-81A6-9E1580254A85}" type="presOf" srcId="{63C6CCA2-6E1F-40EC-AEEF-9B6CE7ACD6C0}" destId="{F6DB09A3-B9A2-447A-B223-72CF4E2E542F}" srcOrd="0" destOrd="0" presId="urn:microsoft.com/office/officeart/2018/5/layout/IconLeafLabelList"/>
    <dgm:cxn modelId="{B47E783A-B29C-4D0C-B8B2-88C7C80F5A34}" type="presOf" srcId="{724F072E-6677-475D-8B7E-87D31D95E4E8}" destId="{C2B93FCD-6E9C-4643-BE90-CAC1678402DD}" srcOrd="0" destOrd="0" presId="urn:microsoft.com/office/officeart/2018/5/layout/IconLeafLabelList"/>
    <dgm:cxn modelId="{F5B9B663-61F5-45D1-B06A-3E49A29D71FD}" type="presOf" srcId="{D6D289D1-9948-4193-94EA-7BE1F80562C8}" destId="{1BE180A4-FC00-4902-BD1D-35F7B7A330C4}" srcOrd="0" destOrd="0" presId="urn:microsoft.com/office/officeart/2018/5/layout/IconLeafLabelList"/>
    <dgm:cxn modelId="{34CBB458-05C5-412B-985D-78BF4A08D4DA}" type="presOf" srcId="{D904ED13-1AD9-4964-8100-D2AD6D01B541}" destId="{13810B16-7800-40DD-A235-2993DF3015E9}" srcOrd="0" destOrd="0" presId="urn:microsoft.com/office/officeart/2018/5/layout/IconLeafLabelList"/>
    <dgm:cxn modelId="{100D5B7A-F6A2-44BC-BB80-52BCA70A61EF}" type="presOf" srcId="{A684D6B3-0FD9-45A9-B281-59ADD7D06618}" destId="{6E9A22B2-0236-4221-9D23-E5826B3E9620}" srcOrd="0" destOrd="0" presId="urn:microsoft.com/office/officeart/2018/5/layout/IconLeafLabelList"/>
    <dgm:cxn modelId="{C73396A4-DE9E-4E80-BA4E-497B25CDA9DC}" srcId="{D904ED13-1AD9-4964-8100-D2AD6D01B541}" destId="{D6D289D1-9948-4193-94EA-7BE1F80562C8}" srcOrd="1" destOrd="0" parTransId="{3427B5D5-B29E-44E2-A560-F931251DD7BF}" sibTransId="{C157EFCC-ABC8-4AEA-9606-444C9D317491}"/>
    <dgm:cxn modelId="{8DFE19B9-6E5F-498C-A9FA-7CFB3A8F6AE7}" type="presOf" srcId="{33CCFDD9-A00E-411F-A6CF-1509CE70BE84}" destId="{78234F54-FF44-4362-9AC5-5592458BF732}" srcOrd="0" destOrd="0" presId="urn:microsoft.com/office/officeart/2018/5/layout/IconLeafLabelList"/>
    <dgm:cxn modelId="{BD1425BB-4725-464E-8014-75250F7398C1}" srcId="{D904ED13-1AD9-4964-8100-D2AD6D01B541}" destId="{63C6CCA2-6E1F-40EC-AEEF-9B6CE7ACD6C0}" srcOrd="3" destOrd="0" parTransId="{2D5DBE3A-126A-42BD-913B-3AD4B8019E24}" sibTransId="{3412047B-B021-4B58-B75A-3A0A226A7B30}"/>
    <dgm:cxn modelId="{1E4E53CE-82C7-4299-880C-F471A4D6FF06}" type="presOf" srcId="{F7FF65BB-7D89-49AD-8D43-CF28B24E36CA}" destId="{5B0870C2-A450-4049-B115-55662B3B1EE1}" srcOrd="0" destOrd="0" presId="urn:microsoft.com/office/officeart/2018/5/layout/IconLeafLabelList"/>
    <dgm:cxn modelId="{B177F8D8-C3AF-4589-90DF-1E4463F2F936}" srcId="{D904ED13-1AD9-4964-8100-D2AD6D01B541}" destId="{33CCFDD9-A00E-411F-A6CF-1509CE70BE84}" srcOrd="5" destOrd="0" parTransId="{C31DAFCB-7564-4FBC-A632-01CA77CAC315}" sibTransId="{AC43734B-AA27-4586-9482-A13CD82CFE74}"/>
    <dgm:cxn modelId="{4B9621F1-7744-48C5-80E7-93D1B92FC32F}" srcId="{D904ED13-1AD9-4964-8100-D2AD6D01B541}" destId="{724F072E-6677-475D-8B7E-87D31D95E4E8}" srcOrd="4" destOrd="0" parTransId="{82F03B3F-66DB-4AD3-B263-DC43494D407A}" sibTransId="{4B2D4288-26BE-402B-B935-A11614176E83}"/>
    <dgm:cxn modelId="{3AD193F6-E106-4AD8-948B-56BFDEA668BD}" srcId="{D904ED13-1AD9-4964-8100-D2AD6D01B541}" destId="{F7FF65BB-7D89-49AD-8D43-CF28B24E36CA}" srcOrd="0" destOrd="0" parTransId="{D1802614-0001-4D6C-9449-B903ABB3A9F1}" sibTransId="{9E90B902-F5B0-4FF0-9367-5036EFA25934}"/>
    <dgm:cxn modelId="{DBC6C6FF-A1D4-40B2-9AD4-6F72AE717DA2}" srcId="{D904ED13-1AD9-4964-8100-D2AD6D01B541}" destId="{A684D6B3-0FD9-45A9-B281-59ADD7D06618}" srcOrd="2" destOrd="0" parTransId="{180BA61D-FBD2-428A-AB92-41C3D450DB84}" sibTransId="{08544982-8D3D-4A57-A3F9-112D34B8AB12}"/>
    <dgm:cxn modelId="{0F19CFAC-DB1A-4C67-BE9F-7E0D0375CB4B}" type="presParOf" srcId="{13810B16-7800-40DD-A235-2993DF3015E9}" destId="{3562C20D-C7A7-41E6-BBC0-E49031097090}" srcOrd="0" destOrd="0" presId="urn:microsoft.com/office/officeart/2018/5/layout/IconLeafLabelList"/>
    <dgm:cxn modelId="{439EB6BD-C8AB-40B4-8D27-878DCB1B7D5D}" type="presParOf" srcId="{3562C20D-C7A7-41E6-BBC0-E49031097090}" destId="{66C347A4-7101-49C6-85DC-A2D039C6F1E0}" srcOrd="0" destOrd="0" presId="urn:microsoft.com/office/officeart/2018/5/layout/IconLeafLabelList"/>
    <dgm:cxn modelId="{D86665A8-2F01-49CF-99A5-198496325F02}" type="presParOf" srcId="{3562C20D-C7A7-41E6-BBC0-E49031097090}" destId="{D19E8E94-628A-418A-AAD6-5B98B1E822AF}" srcOrd="1" destOrd="0" presId="urn:microsoft.com/office/officeart/2018/5/layout/IconLeafLabelList"/>
    <dgm:cxn modelId="{D1C69B7A-6CB3-4354-935A-5AE94F7C2FE8}" type="presParOf" srcId="{3562C20D-C7A7-41E6-BBC0-E49031097090}" destId="{4C72B540-30C3-45B5-B1A2-2D90ACAC9031}" srcOrd="2" destOrd="0" presId="urn:microsoft.com/office/officeart/2018/5/layout/IconLeafLabelList"/>
    <dgm:cxn modelId="{6EAE6487-66C2-4F43-AFB2-20328B882E99}" type="presParOf" srcId="{3562C20D-C7A7-41E6-BBC0-E49031097090}" destId="{5B0870C2-A450-4049-B115-55662B3B1EE1}" srcOrd="3" destOrd="0" presId="urn:microsoft.com/office/officeart/2018/5/layout/IconLeafLabelList"/>
    <dgm:cxn modelId="{046ED62A-B4B5-4B52-8C24-EE816378252F}" type="presParOf" srcId="{13810B16-7800-40DD-A235-2993DF3015E9}" destId="{8CDCF504-6239-43B2-9D34-EEAAD2E30DC4}" srcOrd="1" destOrd="0" presId="urn:microsoft.com/office/officeart/2018/5/layout/IconLeafLabelList"/>
    <dgm:cxn modelId="{BF2CC7BF-4FBF-48E4-B166-38BE7CFFFB8F}" type="presParOf" srcId="{13810B16-7800-40DD-A235-2993DF3015E9}" destId="{DF35CADD-852D-4B13-9A9A-C4C108B616B6}" srcOrd="2" destOrd="0" presId="urn:microsoft.com/office/officeart/2018/5/layout/IconLeafLabelList"/>
    <dgm:cxn modelId="{5AB8CB63-B56F-48E1-8B16-D685DD2CA87A}" type="presParOf" srcId="{DF35CADD-852D-4B13-9A9A-C4C108B616B6}" destId="{8A49786E-3E76-45DC-9176-97B0903AFCE6}" srcOrd="0" destOrd="0" presId="urn:microsoft.com/office/officeart/2018/5/layout/IconLeafLabelList"/>
    <dgm:cxn modelId="{5F43532E-F993-4D0B-A687-C69E269752F8}" type="presParOf" srcId="{DF35CADD-852D-4B13-9A9A-C4C108B616B6}" destId="{E547EAF6-2680-46DB-B9E2-98487AC5F264}" srcOrd="1" destOrd="0" presId="urn:microsoft.com/office/officeart/2018/5/layout/IconLeafLabelList"/>
    <dgm:cxn modelId="{62DFE5A5-54C2-46FB-9B50-C162D25FAF15}" type="presParOf" srcId="{DF35CADD-852D-4B13-9A9A-C4C108B616B6}" destId="{7E343DC3-3E74-4FF5-94DF-BB7416E38702}" srcOrd="2" destOrd="0" presId="urn:microsoft.com/office/officeart/2018/5/layout/IconLeafLabelList"/>
    <dgm:cxn modelId="{42A28FA1-DC3B-4632-90E9-98142D171EF9}" type="presParOf" srcId="{DF35CADD-852D-4B13-9A9A-C4C108B616B6}" destId="{1BE180A4-FC00-4902-BD1D-35F7B7A330C4}" srcOrd="3" destOrd="0" presId="urn:microsoft.com/office/officeart/2018/5/layout/IconLeafLabelList"/>
    <dgm:cxn modelId="{CAFDFFB1-86E2-4D30-8DE7-12EF03AA3748}" type="presParOf" srcId="{13810B16-7800-40DD-A235-2993DF3015E9}" destId="{F07D568D-B872-49A0-8F9C-A6A3CD29BBBE}" srcOrd="3" destOrd="0" presId="urn:microsoft.com/office/officeart/2018/5/layout/IconLeafLabelList"/>
    <dgm:cxn modelId="{CD617821-A8EA-4C39-80A0-6D9F53DD70CF}" type="presParOf" srcId="{13810B16-7800-40DD-A235-2993DF3015E9}" destId="{63CBCFC8-4887-42F9-A963-D80C9FD10808}" srcOrd="4" destOrd="0" presId="urn:microsoft.com/office/officeart/2018/5/layout/IconLeafLabelList"/>
    <dgm:cxn modelId="{01A4CAE3-5C54-438B-AC53-38D4F641D876}" type="presParOf" srcId="{63CBCFC8-4887-42F9-A963-D80C9FD10808}" destId="{F73FEE1D-005E-4C1B-B8F6-988F3FBD6591}" srcOrd="0" destOrd="0" presId="urn:microsoft.com/office/officeart/2018/5/layout/IconLeafLabelList"/>
    <dgm:cxn modelId="{32571440-9026-447D-BA38-CF2598AFC7E6}" type="presParOf" srcId="{63CBCFC8-4887-42F9-A963-D80C9FD10808}" destId="{F82CAE0D-6BA8-4E07-956D-036F2CEC20CA}" srcOrd="1" destOrd="0" presId="urn:microsoft.com/office/officeart/2018/5/layout/IconLeafLabelList"/>
    <dgm:cxn modelId="{23ECC5CF-20D9-4666-8B7D-9883777BB79E}" type="presParOf" srcId="{63CBCFC8-4887-42F9-A963-D80C9FD10808}" destId="{64F07622-D0A3-4FA5-BF9B-85E07D34AA9D}" srcOrd="2" destOrd="0" presId="urn:microsoft.com/office/officeart/2018/5/layout/IconLeafLabelList"/>
    <dgm:cxn modelId="{25E563EB-76BD-46F0-8F23-082D264BF3D0}" type="presParOf" srcId="{63CBCFC8-4887-42F9-A963-D80C9FD10808}" destId="{6E9A22B2-0236-4221-9D23-E5826B3E9620}" srcOrd="3" destOrd="0" presId="urn:microsoft.com/office/officeart/2018/5/layout/IconLeafLabelList"/>
    <dgm:cxn modelId="{25DF1D55-F62C-4968-9C1F-2B780143DEF4}" type="presParOf" srcId="{13810B16-7800-40DD-A235-2993DF3015E9}" destId="{418EE99C-4171-4470-BA43-E99F0E4DD013}" srcOrd="5" destOrd="0" presId="urn:microsoft.com/office/officeart/2018/5/layout/IconLeafLabelList"/>
    <dgm:cxn modelId="{B82107C9-9F79-4817-9FC5-EAC12B93860A}" type="presParOf" srcId="{13810B16-7800-40DD-A235-2993DF3015E9}" destId="{494D6E36-903C-4C36-9998-A13BEED4231E}" srcOrd="6" destOrd="0" presId="urn:microsoft.com/office/officeart/2018/5/layout/IconLeafLabelList"/>
    <dgm:cxn modelId="{1FF7E298-9F8F-4175-8D8E-4B6904ADD92F}" type="presParOf" srcId="{494D6E36-903C-4C36-9998-A13BEED4231E}" destId="{5369FE17-F6D9-4B4A-94CD-DFCE1E28E988}" srcOrd="0" destOrd="0" presId="urn:microsoft.com/office/officeart/2018/5/layout/IconLeafLabelList"/>
    <dgm:cxn modelId="{554B42B9-92C2-4071-8FD4-D6936237FD8C}" type="presParOf" srcId="{494D6E36-903C-4C36-9998-A13BEED4231E}" destId="{671F49C1-4459-45D1-A645-32CFCFF47D90}" srcOrd="1" destOrd="0" presId="urn:microsoft.com/office/officeart/2018/5/layout/IconLeafLabelList"/>
    <dgm:cxn modelId="{4D629A0E-64F1-48ED-973A-7BF17922EBF3}" type="presParOf" srcId="{494D6E36-903C-4C36-9998-A13BEED4231E}" destId="{B239D3BC-6E19-445D-8274-F818C63FB786}" srcOrd="2" destOrd="0" presId="urn:microsoft.com/office/officeart/2018/5/layout/IconLeafLabelList"/>
    <dgm:cxn modelId="{D227EA29-EBDD-449F-80D0-A3E60D1B8B25}" type="presParOf" srcId="{494D6E36-903C-4C36-9998-A13BEED4231E}" destId="{F6DB09A3-B9A2-447A-B223-72CF4E2E542F}" srcOrd="3" destOrd="0" presId="urn:microsoft.com/office/officeart/2018/5/layout/IconLeafLabelList"/>
    <dgm:cxn modelId="{0B847855-D463-442F-85C3-FF526E44F6A7}" type="presParOf" srcId="{13810B16-7800-40DD-A235-2993DF3015E9}" destId="{4489763D-E443-4E37-B13B-4D62648650CB}" srcOrd="7" destOrd="0" presId="urn:microsoft.com/office/officeart/2018/5/layout/IconLeafLabelList"/>
    <dgm:cxn modelId="{C079A3A9-AC99-488A-B032-604B2CAB9205}" type="presParOf" srcId="{13810B16-7800-40DD-A235-2993DF3015E9}" destId="{61F6B617-0773-45FF-8582-4D81E67F7CBD}" srcOrd="8" destOrd="0" presId="urn:microsoft.com/office/officeart/2018/5/layout/IconLeafLabelList"/>
    <dgm:cxn modelId="{01CE0874-3E12-42F6-8752-7FF116E09FC5}" type="presParOf" srcId="{61F6B617-0773-45FF-8582-4D81E67F7CBD}" destId="{5570A841-9ECC-481F-9380-968DEE9939D0}" srcOrd="0" destOrd="0" presId="urn:microsoft.com/office/officeart/2018/5/layout/IconLeafLabelList"/>
    <dgm:cxn modelId="{3A34F2DE-50E8-44C8-ACCD-33BC5E7AB733}" type="presParOf" srcId="{61F6B617-0773-45FF-8582-4D81E67F7CBD}" destId="{106B6909-ADCD-4694-83E5-01214A36895C}" srcOrd="1" destOrd="0" presId="urn:microsoft.com/office/officeart/2018/5/layout/IconLeafLabelList"/>
    <dgm:cxn modelId="{878E77C6-A802-41C5-9A56-43775AED44C7}" type="presParOf" srcId="{61F6B617-0773-45FF-8582-4D81E67F7CBD}" destId="{3AA9FE75-0DD4-4A02-98CA-1BDEF5CE6EE8}" srcOrd="2" destOrd="0" presId="urn:microsoft.com/office/officeart/2018/5/layout/IconLeafLabelList"/>
    <dgm:cxn modelId="{A379E90E-1277-47CB-97AA-ECE70756BD62}" type="presParOf" srcId="{61F6B617-0773-45FF-8582-4D81E67F7CBD}" destId="{C2B93FCD-6E9C-4643-BE90-CAC1678402DD}" srcOrd="3" destOrd="0" presId="urn:microsoft.com/office/officeart/2018/5/layout/IconLeafLabelList"/>
    <dgm:cxn modelId="{312A7F81-31E3-4B0D-9665-05A02568DD62}" type="presParOf" srcId="{13810B16-7800-40DD-A235-2993DF3015E9}" destId="{82D7D508-E9C4-4207-A44C-F7E57EFF4D77}" srcOrd="9" destOrd="0" presId="urn:microsoft.com/office/officeart/2018/5/layout/IconLeafLabelList"/>
    <dgm:cxn modelId="{F216EE38-EA2D-4AD4-9456-E38148EC09D0}" type="presParOf" srcId="{13810B16-7800-40DD-A235-2993DF3015E9}" destId="{F3CB9FAD-3B18-4A07-917B-34BF1C4DA27E}" srcOrd="10" destOrd="0" presId="urn:microsoft.com/office/officeart/2018/5/layout/IconLeafLabelList"/>
    <dgm:cxn modelId="{29EE63E0-CD33-4D8D-B386-75F87B26A06B}" type="presParOf" srcId="{F3CB9FAD-3B18-4A07-917B-34BF1C4DA27E}" destId="{443D418F-8BAC-4E6C-A0C9-E0C959475949}" srcOrd="0" destOrd="0" presId="urn:microsoft.com/office/officeart/2018/5/layout/IconLeafLabelList"/>
    <dgm:cxn modelId="{2836A0E2-BABA-415A-8AE9-719497E28C03}" type="presParOf" srcId="{F3CB9FAD-3B18-4A07-917B-34BF1C4DA27E}" destId="{23C4D291-00D0-4045-9154-E4E49E757FE3}" srcOrd="1" destOrd="0" presId="urn:microsoft.com/office/officeart/2018/5/layout/IconLeafLabelList"/>
    <dgm:cxn modelId="{BFDF26A7-B253-4F26-8C08-4F96C7956F3D}" type="presParOf" srcId="{F3CB9FAD-3B18-4A07-917B-34BF1C4DA27E}" destId="{F70124DB-F4BF-46D8-B16D-AF2FDE3D0D9E}" srcOrd="2" destOrd="0" presId="urn:microsoft.com/office/officeart/2018/5/layout/IconLeafLabelList"/>
    <dgm:cxn modelId="{E9C07770-F586-4E1B-AA22-49A1A9B74EF9}" type="presParOf" srcId="{F3CB9FAD-3B18-4A07-917B-34BF1C4DA27E}" destId="{78234F54-FF44-4362-9AC5-5592458BF73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347A4-7101-49C6-85DC-A2D039C6F1E0}">
      <dsp:nvSpPr>
        <dsp:cNvPr id="0" name=""/>
        <dsp:cNvSpPr/>
      </dsp:nvSpPr>
      <dsp:spPr>
        <a:xfrm>
          <a:off x="287043" y="985305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9E8E94-628A-418A-AAD6-5B98B1E822AF}">
      <dsp:nvSpPr>
        <dsp:cNvPr id="0" name=""/>
        <dsp:cNvSpPr/>
      </dsp:nvSpPr>
      <dsp:spPr>
        <a:xfrm>
          <a:off x="477168" y="1175430"/>
          <a:ext cx="511875" cy="51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0870C2-A450-4049-B115-55662B3B1EE1}">
      <dsp:nvSpPr>
        <dsp:cNvPr id="0" name=""/>
        <dsp:cNvSpPr/>
      </dsp:nvSpPr>
      <dsp:spPr>
        <a:xfrm>
          <a:off x="1856" y="215530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300" kern="1200"/>
            <a:t>OVERALL CONCEPT OF OUR APPLICATION</a:t>
          </a:r>
          <a:endParaRPr lang="en-US" sz="1300" kern="1200"/>
        </a:p>
      </dsp:txBody>
      <dsp:txXfrm>
        <a:off x="1856" y="2155306"/>
        <a:ext cx="1462500" cy="585000"/>
      </dsp:txXfrm>
    </dsp:sp>
    <dsp:sp modelId="{8A49786E-3E76-45DC-9176-97B0903AFCE6}">
      <dsp:nvSpPr>
        <dsp:cNvPr id="0" name=""/>
        <dsp:cNvSpPr/>
      </dsp:nvSpPr>
      <dsp:spPr>
        <a:xfrm>
          <a:off x="2005481" y="985305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7EAF6-2680-46DB-B9E2-98487AC5F264}">
      <dsp:nvSpPr>
        <dsp:cNvPr id="0" name=""/>
        <dsp:cNvSpPr/>
      </dsp:nvSpPr>
      <dsp:spPr>
        <a:xfrm>
          <a:off x="2195606" y="1175430"/>
          <a:ext cx="511875" cy="51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180A4-FC00-4902-BD1D-35F7B7A330C4}">
      <dsp:nvSpPr>
        <dsp:cNvPr id="0" name=""/>
        <dsp:cNvSpPr/>
      </dsp:nvSpPr>
      <dsp:spPr>
        <a:xfrm>
          <a:off x="1720293" y="215530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300" kern="1200"/>
            <a:t>MOTIVATION FOR DEVELOPING THIS APP</a:t>
          </a:r>
          <a:endParaRPr lang="en-US" sz="1300" kern="1200"/>
        </a:p>
      </dsp:txBody>
      <dsp:txXfrm>
        <a:off x="1720293" y="2155306"/>
        <a:ext cx="1462500" cy="585000"/>
      </dsp:txXfrm>
    </dsp:sp>
    <dsp:sp modelId="{F73FEE1D-005E-4C1B-B8F6-988F3FBD6591}">
      <dsp:nvSpPr>
        <dsp:cNvPr id="0" name=""/>
        <dsp:cNvSpPr/>
      </dsp:nvSpPr>
      <dsp:spPr>
        <a:xfrm>
          <a:off x="3723918" y="985305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2CAE0D-6BA8-4E07-956D-036F2CEC20CA}">
      <dsp:nvSpPr>
        <dsp:cNvPr id="0" name=""/>
        <dsp:cNvSpPr/>
      </dsp:nvSpPr>
      <dsp:spPr>
        <a:xfrm>
          <a:off x="3914043" y="1175430"/>
          <a:ext cx="511875" cy="51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A22B2-0236-4221-9D23-E5826B3E9620}">
      <dsp:nvSpPr>
        <dsp:cNvPr id="0" name=""/>
        <dsp:cNvSpPr/>
      </dsp:nvSpPr>
      <dsp:spPr>
        <a:xfrm>
          <a:off x="3438731" y="215530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300" kern="1200"/>
            <a:t>OUR DESIGN PROCESS</a:t>
          </a:r>
          <a:endParaRPr lang="en-US" sz="1300" kern="1200"/>
        </a:p>
      </dsp:txBody>
      <dsp:txXfrm>
        <a:off x="3438731" y="2155306"/>
        <a:ext cx="1462500" cy="585000"/>
      </dsp:txXfrm>
    </dsp:sp>
    <dsp:sp modelId="{5369FE17-F6D9-4B4A-94CD-DFCE1E28E988}">
      <dsp:nvSpPr>
        <dsp:cNvPr id="0" name=""/>
        <dsp:cNvSpPr/>
      </dsp:nvSpPr>
      <dsp:spPr>
        <a:xfrm>
          <a:off x="5442356" y="985305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F49C1-4459-45D1-A645-32CFCFF47D90}">
      <dsp:nvSpPr>
        <dsp:cNvPr id="0" name=""/>
        <dsp:cNvSpPr/>
      </dsp:nvSpPr>
      <dsp:spPr>
        <a:xfrm>
          <a:off x="5632481" y="1175430"/>
          <a:ext cx="511875" cy="5118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B09A3-B9A2-447A-B223-72CF4E2E542F}">
      <dsp:nvSpPr>
        <dsp:cNvPr id="0" name=""/>
        <dsp:cNvSpPr/>
      </dsp:nvSpPr>
      <dsp:spPr>
        <a:xfrm>
          <a:off x="5157168" y="215530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300" kern="1200"/>
            <a:t>TECHNOLOGIES USED </a:t>
          </a:r>
          <a:endParaRPr lang="en-US" sz="1300" kern="1200"/>
        </a:p>
      </dsp:txBody>
      <dsp:txXfrm>
        <a:off x="5157168" y="2155306"/>
        <a:ext cx="1462500" cy="585000"/>
      </dsp:txXfrm>
    </dsp:sp>
    <dsp:sp modelId="{5570A841-9ECC-481F-9380-968DEE9939D0}">
      <dsp:nvSpPr>
        <dsp:cNvPr id="0" name=""/>
        <dsp:cNvSpPr/>
      </dsp:nvSpPr>
      <dsp:spPr>
        <a:xfrm>
          <a:off x="7160793" y="985305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6B6909-ADCD-4694-83E5-01214A36895C}">
      <dsp:nvSpPr>
        <dsp:cNvPr id="0" name=""/>
        <dsp:cNvSpPr/>
      </dsp:nvSpPr>
      <dsp:spPr>
        <a:xfrm>
          <a:off x="7350918" y="1175430"/>
          <a:ext cx="511875" cy="5118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93FCD-6E9C-4643-BE90-CAC1678402DD}">
      <dsp:nvSpPr>
        <dsp:cNvPr id="0" name=""/>
        <dsp:cNvSpPr/>
      </dsp:nvSpPr>
      <dsp:spPr>
        <a:xfrm>
          <a:off x="6875606" y="215530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300" kern="1200"/>
            <a:t>DEMO OF APP’S FUNCTIONS</a:t>
          </a:r>
          <a:endParaRPr lang="en-US" sz="1300" kern="1200"/>
        </a:p>
      </dsp:txBody>
      <dsp:txXfrm>
        <a:off x="6875606" y="2155306"/>
        <a:ext cx="1462500" cy="585000"/>
      </dsp:txXfrm>
    </dsp:sp>
    <dsp:sp modelId="{443D418F-8BAC-4E6C-A0C9-E0C959475949}">
      <dsp:nvSpPr>
        <dsp:cNvPr id="0" name=""/>
        <dsp:cNvSpPr/>
      </dsp:nvSpPr>
      <dsp:spPr>
        <a:xfrm>
          <a:off x="8879231" y="985305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C4D291-00D0-4045-9154-E4E49E757FE3}">
      <dsp:nvSpPr>
        <dsp:cNvPr id="0" name=""/>
        <dsp:cNvSpPr/>
      </dsp:nvSpPr>
      <dsp:spPr>
        <a:xfrm>
          <a:off x="9069356" y="1175430"/>
          <a:ext cx="511875" cy="51187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34F54-FF44-4362-9AC5-5592458BF732}">
      <dsp:nvSpPr>
        <dsp:cNvPr id="0" name=""/>
        <dsp:cNvSpPr/>
      </dsp:nvSpPr>
      <dsp:spPr>
        <a:xfrm>
          <a:off x="8594043" y="215530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300" kern="1200"/>
            <a:t>DIRECTION FOR FUTURE DEVELOPMENT</a:t>
          </a:r>
          <a:endParaRPr lang="en-US" sz="1300" kern="1200"/>
        </a:p>
      </dsp:txBody>
      <dsp:txXfrm>
        <a:off x="8594043" y="2155306"/>
        <a:ext cx="1462500" cy="58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4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8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9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7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7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0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1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8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8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041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2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86" r:id="rId5"/>
    <p:sldLayoutId id="2147483892" r:id="rId6"/>
    <p:sldLayoutId id="2147483893" r:id="rId7"/>
    <p:sldLayoutId id="2147483883" r:id="rId8"/>
    <p:sldLayoutId id="2147483884" r:id="rId9"/>
    <p:sldLayoutId id="2147483885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aniel-brewer-stephenson.github.io/project1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fresh fruit and vegetables&#10;&#10;Description automatically generated">
            <a:extLst>
              <a:ext uri="{FF2B5EF4-FFF2-40B4-BE49-F238E27FC236}">
                <a16:creationId xmlns:a16="http://schemas.microsoft.com/office/drawing/2014/main" id="{618F2165-49C8-4264-9EA1-91E44279F8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l="16781" r="5364"/>
          <a:stretch/>
        </p:blipFill>
        <p:spPr>
          <a:xfrm rot="16200000">
            <a:off x="2667000" y="-2667839"/>
            <a:ext cx="6858000" cy="12192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722FBD-DACA-4E6F-A1FE-DB14E77A3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AU" sz="13800" dirty="0">
                <a:latin typeface="Cookie" panose="02000000000000000000" pitchFamily="2" charset="0"/>
              </a:rPr>
              <a:t>eatUP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39DB2-4044-4714-9250-10CD1173A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AU" dirty="0">
                <a:latin typeface="+mj-lt"/>
              </a:rPr>
              <a:t>Mani, Brad, Daniel, Shing &amp; Marie.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8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015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DC4AA0A-D9C3-4A0B-990D-1BCB0022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1219386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0878C7-7719-40BD-AA97-751A85670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rgbClr val="434F5A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9D3865-C494-4C4A-8495-8245E905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339D6-7735-479B-A027-73FEB020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234" y="4495894"/>
            <a:ext cx="4942542" cy="1371600"/>
          </a:xfrm>
        </p:spPr>
        <p:txBody>
          <a:bodyPr>
            <a:normAutofit/>
          </a:bodyPr>
          <a:lstStyle/>
          <a:p>
            <a:pPr algn="r"/>
            <a:r>
              <a:rPr lang="en-AU" sz="3100">
                <a:solidFill>
                  <a:schemeClr val="tx1"/>
                </a:solidFill>
              </a:rPr>
              <a:t>DEMO OF APP’S FUNCTIONS</a:t>
            </a:r>
            <a:br>
              <a:rPr lang="en-AU" sz="3100">
                <a:solidFill>
                  <a:schemeClr val="tx1"/>
                </a:solidFill>
              </a:rPr>
            </a:br>
            <a:endParaRPr lang="en-AU" sz="31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8EE79F-FCAA-4CF9-9746-730B51FC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634895"/>
            <a:ext cx="0" cy="115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2B49F-43AA-4A63-89E6-478A159E8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6" y="4787922"/>
            <a:ext cx="4978899" cy="1152690"/>
          </a:xfrm>
        </p:spPr>
        <p:txBody>
          <a:bodyPr anchor="ctr">
            <a:normAutofit fontScale="92500" lnSpcReduction="20000"/>
          </a:bodyPr>
          <a:lstStyle/>
          <a:p>
            <a:r>
              <a:rPr lang="en-AU" sz="2800" u="sng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https://daniel-brewer-stephenson.github.io/project1/</a:t>
            </a:r>
            <a:endParaRPr lang="en-AU" sz="2800" u="sng">
              <a:latin typeface="+mj-lt"/>
            </a:endParaRPr>
          </a:p>
          <a:p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ADD850-3AE2-4054-A27F-BF3B74653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648231"/>
            <a:ext cx="6858000" cy="326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85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4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18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20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5F94E-71D8-4CB0-9ACA-83C2E1DB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1000370"/>
            <a:ext cx="3462079" cy="4857262"/>
          </a:xfrm>
        </p:spPr>
        <p:txBody>
          <a:bodyPr>
            <a:normAutofit/>
          </a:bodyPr>
          <a:lstStyle/>
          <a:p>
            <a:pPr algn="r"/>
            <a:r>
              <a:rPr lang="en-AU" sz="4400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577FC-B92F-4A56-ADB5-499415970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1" y="1000370"/>
            <a:ext cx="6212310" cy="4857262"/>
          </a:xfrm>
        </p:spPr>
        <p:txBody>
          <a:bodyPr anchor="ctr">
            <a:normAutofit/>
          </a:bodyPr>
          <a:lstStyle/>
          <a:p>
            <a:r>
              <a:rPr lang="en-AU" sz="2000">
                <a:solidFill>
                  <a:srgbClr val="FFFFFF"/>
                </a:solidFill>
                <a:latin typeface="+mj-lt"/>
              </a:rPr>
              <a:t>Please ask after class, thx </a:t>
            </a:r>
            <a:r>
              <a:rPr lang="en-AU" sz="2000">
                <a:solidFill>
                  <a:srgbClr val="FFFFFF"/>
                </a:solidFill>
                <a:latin typeface="+mj-lt"/>
                <a:sym typeface="Wingdings" panose="05000000000000000000" pitchFamily="2" charset="2"/>
              </a:rPr>
              <a:t></a:t>
            </a:r>
            <a:endParaRPr lang="en-AU" sz="200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484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B8AC-09DB-4C2C-8B07-14AB59EDA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AGENDA</a:t>
            </a:r>
            <a:endParaRPr lang="en-AU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A7B555-DE76-4658-9277-F58195EDB4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336636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1411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D2E96-0189-4E69-91B4-9E65577D1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AU" dirty="0"/>
              <a:t>OVERALL CONCEPT OF OUR APPLICATION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54983-3329-4324-B773-5CA9681D3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059806"/>
            <a:ext cx="9792208" cy="3905905"/>
          </a:xfrm>
        </p:spPr>
        <p:txBody>
          <a:bodyPr>
            <a:normAutofit lnSpcReduction="10000"/>
          </a:bodyPr>
          <a:lstStyle/>
          <a:p>
            <a:r>
              <a:rPr lang="en-AU" sz="3000" dirty="0">
                <a:latin typeface="+mj-lt"/>
              </a:rPr>
              <a:t>eatUP is designed to help any user figure out what they want to eat in a matter of seconds. </a:t>
            </a:r>
            <a:br>
              <a:rPr lang="en-AU" sz="3000" dirty="0">
                <a:latin typeface="+mj-lt"/>
              </a:rPr>
            </a:br>
            <a:endParaRPr lang="en-AU" sz="3000" dirty="0">
              <a:latin typeface="+mj-lt"/>
            </a:endParaRPr>
          </a:p>
          <a:p>
            <a:r>
              <a:rPr lang="en-AU" sz="3000" dirty="0">
                <a:latin typeface="+mj-lt"/>
              </a:rPr>
              <a:t>The app provides different recipes and the user can pick which one they desire the most. </a:t>
            </a:r>
            <a:br>
              <a:rPr lang="en-AU" sz="3000" dirty="0">
                <a:latin typeface="+mj-lt"/>
              </a:rPr>
            </a:br>
            <a:endParaRPr lang="en-AU" sz="3000" dirty="0">
              <a:latin typeface="+mj-lt"/>
            </a:endParaRPr>
          </a:p>
          <a:p>
            <a:r>
              <a:rPr lang="en-AU" sz="3000" dirty="0">
                <a:latin typeface="+mj-lt"/>
              </a:rPr>
              <a:t>We also provide a nutritional table that can be beneficial to the user.</a:t>
            </a:r>
          </a:p>
        </p:txBody>
      </p:sp>
    </p:spTree>
    <p:extLst>
      <p:ext uri="{BB962C8B-B14F-4D97-AF65-F5344CB8AC3E}">
        <p14:creationId xmlns:p14="http://schemas.microsoft.com/office/powerpoint/2010/main" val="26924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124A8-9F81-4ED2-93A7-2D322A9A3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AU" dirty="0"/>
              <a:t>MOTIVATION FOR DEVELOPING THIS APP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E9C9-597E-4C4A-8ACD-8E1B4AD4D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209800"/>
            <a:ext cx="9792208" cy="3755911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+mj-lt"/>
              </a:rPr>
              <a:t>We’ve all experienced the same thing, with the question of “What should we eat?” and usually stumped for answers. </a:t>
            </a:r>
          </a:p>
          <a:p>
            <a:pPr marL="0" indent="0">
              <a:buNone/>
            </a:pPr>
            <a:endParaRPr lang="en-AU" sz="2800" dirty="0">
              <a:latin typeface="+mj-lt"/>
            </a:endParaRPr>
          </a:p>
          <a:p>
            <a:r>
              <a:rPr lang="en-AU" sz="2800" dirty="0">
                <a:latin typeface="+mj-lt"/>
              </a:rPr>
              <a:t>So we wanted to make it easier for any user to pick their preferred meal without having to spend a lot of time scrolling through google to figure it out. </a:t>
            </a:r>
          </a:p>
        </p:txBody>
      </p:sp>
    </p:spTree>
    <p:extLst>
      <p:ext uri="{BB962C8B-B14F-4D97-AF65-F5344CB8AC3E}">
        <p14:creationId xmlns:p14="http://schemas.microsoft.com/office/powerpoint/2010/main" val="37608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E49ED-E8F9-4FC0-95B0-AFF9B67F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AU" dirty="0"/>
              <a:t>OUR DESIGN PROCESS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89158-C2DC-42FC-99D2-7DB37C36C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103120"/>
            <a:ext cx="9792208" cy="3862591"/>
          </a:xfrm>
        </p:spPr>
        <p:txBody>
          <a:bodyPr>
            <a:normAutofit fontScale="92500" lnSpcReduction="20000"/>
          </a:bodyPr>
          <a:lstStyle/>
          <a:p>
            <a:r>
              <a:rPr lang="en-AU" sz="2400" dirty="0">
                <a:latin typeface="+mj-lt"/>
              </a:rPr>
              <a:t>Choosing the recipe option.</a:t>
            </a:r>
          </a:p>
          <a:p>
            <a:endParaRPr lang="en-AU" sz="2400" dirty="0">
              <a:latin typeface="+mj-lt"/>
            </a:endParaRPr>
          </a:p>
          <a:p>
            <a:r>
              <a:rPr lang="en-AU" sz="2400" dirty="0">
                <a:latin typeface="+mj-lt"/>
              </a:rPr>
              <a:t>4 different recipes will be shown.</a:t>
            </a:r>
            <a:br>
              <a:rPr lang="en-AU" sz="2400" dirty="0">
                <a:latin typeface="+mj-lt"/>
              </a:rPr>
            </a:br>
            <a:endParaRPr lang="en-AU" sz="2400" dirty="0">
              <a:latin typeface="+mj-lt"/>
            </a:endParaRPr>
          </a:p>
          <a:p>
            <a:r>
              <a:rPr lang="en-AU" sz="2400" dirty="0">
                <a:latin typeface="+mj-lt"/>
              </a:rPr>
              <a:t>Once the user has picked a recipe, 3 new choices will show up.</a:t>
            </a:r>
            <a:br>
              <a:rPr lang="en-AU" sz="2400" dirty="0">
                <a:latin typeface="+mj-lt"/>
              </a:rPr>
            </a:br>
            <a:endParaRPr lang="en-AU" sz="2400" dirty="0">
              <a:latin typeface="+mj-lt"/>
            </a:endParaRPr>
          </a:p>
          <a:p>
            <a:r>
              <a:rPr lang="en-AU" sz="2400" dirty="0">
                <a:latin typeface="+mj-lt"/>
              </a:rPr>
              <a:t>Whatever the user decides as their final decision, this will be shown at the end, with the recipes nutritional info with the click of a button.</a:t>
            </a:r>
            <a:br>
              <a:rPr lang="en-AU" sz="2400" dirty="0">
                <a:latin typeface="+mj-lt"/>
              </a:rPr>
            </a:br>
            <a:endParaRPr lang="en-AU" sz="2400" dirty="0">
              <a:latin typeface="+mj-lt"/>
            </a:endParaRPr>
          </a:p>
          <a:p>
            <a:r>
              <a:rPr lang="en-AU" sz="2400" dirty="0">
                <a:latin typeface="+mj-lt"/>
              </a:rPr>
              <a:t>The user can decide whether they want to start over or go with their preferred choice.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539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EF8E3-22DF-4A93-BC23-A6F0C041C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AU" dirty="0"/>
              <a:t>TECHNOLOGIES USED 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849D2-BE52-4659-9D70-26A04732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225040"/>
            <a:ext cx="9792208" cy="3740671"/>
          </a:xfrm>
        </p:spPr>
        <p:txBody>
          <a:bodyPr>
            <a:normAutofit/>
          </a:bodyPr>
          <a:lstStyle/>
          <a:p>
            <a:r>
              <a:rPr lang="en-AU" sz="2400" dirty="0">
                <a:latin typeface="+mj-lt"/>
              </a:rPr>
              <a:t>HTML</a:t>
            </a:r>
          </a:p>
          <a:p>
            <a:r>
              <a:rPr lang="en-AU" sz="2400" dirty="0">
                <a:latin typeface="+mj-lt"/>
              </a:rPr>
              <a:t>CSS</a:t>
            </a:r>
          </a:p>
          <a:p>
            <a:r>
              <a:rPr lang="en-AU" sz="2400" dirty="0">
                <a:latin typeface="+mj-lt"/>
              </a:rPr>
              <a:t>JAVA</a:t>
            </a:r>
          </a:p>
          <a:p>
            <a:r>
              <a:rPr lang="en-AU" sz="2400" dirty="0" err="1">
                <a:latin typeface="+mj-lt"/>
              </a:rPr>
              <a:t>JQuery</a:t>
            </a:r>
            <a:endParaRPr lang="en-AU" sz="2400" dirty="0">
              <a:latin typeface="+mj-lt"/>
            </a:endParaRPr>
          </a:p>
          <a:p>
            <a:r>
              <a:rPr lang="en-AU" sz="2400" dirty="0">
                <a:latin typeface="+mj-lt"/>
              </a:rPr>
              <a:t>AJAX</a:t>
            </a:r>
          </a:p>
          <a:p>
            <a:r>
              <a:rPr lang="en-AU" sz="2400" dirty="0">
                <a:latin typeface="+mj-lt"/>
              </a:rPr>
              <a:t>Bootstrap </a:t>
            </a:r>
          </a:p>
          <a:p>
            <a:r>
              <a:rPr lang="en-AU" sz="2400" dirty="0">
                <a:latin typeface="+mj-lt"/>
              </a:rPr>
              <a:t>Google Fonts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577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6C4D022-E2BC-435F-9CDB-44DC57C07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26CAD6-45B1-4A85-A196-E722067B1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3480" y="0"/>
            <a:ext cx="652547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E0936D5-2DCE-48A4-93BC-BA7861B4E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81848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7D5EC-F413-4FB2-BB18-B0012686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252" y="307984"/>
            <a:ext cx="4877123" cy="1371600"/>
          </a:xfrm>
        </p:spPr>
        <p:txBody>
          <a:bodyPr>
            <a:normAutofit/>
          </a:bodyPr>
          <a:lstStyle/>
          <a:p>
            <a:r>
              <a:rPr lang="en-AU" sz="4000" dirty="0">
                <a:solidFill>
                  <a:schemeClr val="tx1"/>
                </a:solidFill>
              </a:rPr>
              <a:t>API’S USED</a:t>
            </a:r>
          </a:p>
        </p:txBody>
      </p:sp>
      <p:pic>
        <p:nvPicPr>
          <p:cNvPr id="1028" name="Picture 4" descr="Image result for zomato logo">
            <a:extLst>
              <a:ext uri="{FF2B5EF4-FFF2-40B4-BE49-F238E27FC236}">
                <a16:creationId xmlns:a16="http://schemas.microsoft.com/office/drawing/2014/main" id="{F7763076-A755-4A87-B07C-5034A1189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6444" y="2302832"/>
            <a:ext cx="3665876" cy="366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C3A75A-FBAC-41F9-9352-7502B19E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52" y="1679584"/>
            <a:ext cx="4877123" cy="4555168"/>
          </a:xfrm>
        </p:spPr>
        <p:txBody>
          <a:bodyPr>
            <a:normAutofit/>
          </a:bodyPr>
          <a:lstStyle/>
          <a:p>
            <a:r>
              <a:rPr lang="en-AU" sz="2400" dirty="0">
                <a:latin typeface="+mj-lt"/>
              </a:rPr>
              <a:t>We used the Food2Fork for recipes…</a:t>
            </a:r>
          </a:p>
          <a:p>
            <a:r>
              <a:rPr lang="en-AU" sz="2400" dirty="0">
                <a:latin typeface="+mj-lt"/>
              </a:rPr>
              <a:t>Edamam for the nutritional information.</a:t>
            </a:r>
          </a:p>
        </p:txBody>
      </p:sp>
      <p:pic>
        <p:nvPicPr>
          <p:cNvPr id="3" name="Picture 2" descr="Image result for edamam api">
            <a:extLst>
              <a:ext uri="{FF2B5EF4-FFF2-40B4-BE49-F238E27FC236}">
                <a16:creationId xmlns:a16="http://schemas.microsoft.com/office/drawing/2014/main" id="{4E23212E-CEBB-428F-85D0-BB9C8CAC3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668" y="663712"/>
            <a:ext cx="5306155" cy="129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866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EF8E3-22DF-4A93-BC23-A6F0C041C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AU" dirty="0"/>
              <a:t>PROBLEMS WE FACED.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849D2-BE52-4659-9D70-26A04732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225040"/>
            <a:ext cx="9792208" cy="3740671"/>
          </a:xfrm>
        </p:spPr>
        <p:txBody>
          <a:bodyPr>
            <a:normAutofit lnSpcReduction="10000"/>
          </a:bodyPr>
          <a:lstStyle/>
          <a:p>
            <a:r>
              <a:rPr lang="en-AU" sz="2400" dirty="0">
                <a:latin typeface="+mj-lt"/>
              </a:rPr>
              <a:t>Restaurant API Zomato wasn’t working.</a:t>
            </a:r>
            <a:br>
              <a:rPr lang="en-AU" sz="2400" dirty="0">
                <a:latin typeface="+mj-lt"/>
              </a:rPr>
            </a:br>
            <a:endParaRPr lang="en-AU" sz="2400" dirty="0">
              <a:latin typeface="+mj-lt"/>
            </a:endParaRPr>
          </a:p>
          <a:p>
            <a:r>
              <a:rPr lang="en-AU" sz="2400" dirty="0">
                <a:latin typeface="+mj-lt"/>
              </a:rPr>
              <a:t>Time constraints.</a:t>
            </a:r>
            <a:br>
              <a:rPr lang="en-AU" sz="2400" dirty="0">
                <a:latin typeface="+mj-lt"/>
              </a:rPr>
            </a:br>
            <a:endParaRPr lang="en-AU" sz="2400" dirty="0">
              <a:latin typeface="+mj-lt"/>
            </a:endParaRPr>
          </a:p>
          <a:p>
            <a:r>
              <a:rPr lang="en-AU" sz="2400" dirty="0">
                <a:latin typeface="+mj-lt"/>
              </a:rPr>
              <a:t>Cost Restraints.</a:t>
            </a:r>
            <a:br>
              <a:rPr lang="en-AU" sz="2400" dirty="0">
                <a:latin typeface="+mj-lt"/>
              </a:rPr>
            </a:br>
            <a:endParaRPr lang="en-AU" sz="2400" dirty="0">
              <a:latin typeface="+mj-lt"/>
            </a:endParaRPr>
          </a:p>
          <a:p>
            <a:r>
              <a:rPr lang="en-AU" sz="2400" dirty="0">
                <a:latin typeface="+mj-lt"/>
              </a:rPr>
              <a:t>Front End/Back End code clashes.</a:t>
            </a:r>
            <a:br>
              <a:rPr lang="en-AU" sz="2400" dirty="0">
                <a:latin typeface="+mj-lt"/>
              </a:rPr>
            </a:br>
            <a:endParaRPr lang="en-AU" sz="2400" dirty="0">
              <a:latin typeface="+mj-lt"/>
            </a:endParaRPr>
          </a:p>
          <a:p>
            <a:r>
              <a:rPr lang="en-AU" sz="2400" dirty="0">
                <a:latin typeface="+mj-lt"/>
              </a:rPr>
              <a:t>Inexperience with </a:t>
            </a:r>
            <a:r>
              <a:rPr lang="en-AU" sz="2400" dirty="0" err="1">
                <a:latin typeface="+mj-lt"/>
              </a:rPr>
              <a:t>Github</a:t>
            </a:r>
            <a:r>
              <a:rPr lang="en-AU" sz="2400" dirty="0">
                <a:latin typeface="+mj-lt"/>
              </a:rPr>
              <a:t> – push and pull.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8509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5F94E-71D8-4CB0-9ACA-83C2E1DB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AU" dirty="0"/>
              <a:t>DIRECTION FOR FUTURE DEVELOPMENT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577FC-B92F-4A56-ADB5-499415970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AU" sz="2400" dirty="0">
                <a:latin typeface="+mj-lt"/>
              </a:rPr>
              <a:t>Making a restaurant locater. </a:t>
            </a:r>
          </a:p>
        </p:txBody>
      </p:sp>
    </p:spTree>
    <p:extLst>
      <p:ext uri="{BB962C8B-B14F-4D97-AF65-F5344CB8AC3E}">
        <p14:creationId xmlns:p14="http://schemas.microsoft.com/office/powerpoint/2010/main" val="1937541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3C3822"/>
      </a:dk2>
      <a:lt2>
        <a:srgbClr val="E2E5E8"/>
      </a:lt2>
      <a:accent1>
        <a:srgbClr val="E98A3E"/>
      </a:accent1>
      <a:accent2>
        <a:srgbClr val="B2A13B"/>
      </a:accent2>
      <a:accent3>
        <a:srgbClr val="92AD4E"/>
      </a:accent3>
      <a:accent4>
        <a:srgbClr val="5FB738"/>
      </a:accent4>
      <a:accent5>
        <a:srgbClr val="2EBA3D"/>
      </a:accent5>
      <a:accent6>
        <a:srgbClr val="32B778"/>
      </a:accent6>
      <a:hlink>
        <a:srgbClr val="5C85A7"/>
      </a:hlink>
      <a:folHlink>
        <a:srgbClr val="828282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332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Cookie</vt:lpstr>
      <vt:lpstr>Garamond</vt:lpstr>
      <vt:lpstr>Gill Sans MT</vt:lpstr>
      <vt:lpstr>SavonVTI</vt:lpstr>
      <vt:lpstr>eatUP </vt:lpstr>
      <vt:lpstr>AGENDA</vt:lpstr>
      <vt:lpstr>OVERALL CONCEPT OF OUR APPLICATION </vt:lpstr>
      <vt:lpstr>MOTIVATION FOR DEVELOPING THIS APP </vt:lpstr>
      <vt:lpstr>OUR DESIGN PROCESS </vt:lpstr>
      <vt:lpstr>TECHNOLOGIES USED  </vt:lpstr>
      <vt:lpstr>API’S USED</vt:lpstr>
      <vt:lpstr>PROBLEMS WE FACED. </vt:lpstr>
      <vt:lpstr>DIRECTION FOR FUTURE DEVELOPMENT </vt:lpstr>
      <vt:lpstr>DEMO OF APP’S FUNCTIONS 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eatUP</dc:title>
  <dc:creator>Dylan Nguyen</dc:creator>
  <cp:lastModifiedBy>Dylan Nguyen</cp:lastModifiedBy>
  <cp:revision>10</cp:revision>
  <dcterms:created xsi:type="dcterms:W3CDTF">2019-11-09T04:41:22Z</dcterms:created>
  <dcterms:modified xsi:type="dcterms:W3CDTF">2019-11-11T13:53:15Z</dcterms:modified>
</cp:coreProperties>
</file>