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6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BB3"/>
    <a:srgbClr val="143393"/>
    <a:srgbClr val="445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702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1A093-4542-41F1-A47B-F969541CFCE8}" type="doc">
      <dgm:prSet loTypeId="urn:microsoft.com/office/officeart/2005/8/layout/vProcess5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B4704A-34D8-4727-81E8-5F9CE5E0D639}">
      <dgm:prSet phldrT="[Text]"/>
      <dgm:spPr/>
      <dgm:t>
        <a:bodyPr/>
        <a:lstStyle/>
        <a:p>
          <a:r>
            <a:rPr lang="es-CO" dirty="0">
              <a:latin typeface="Agency FB" panose="020B0503020202020204" pitchFamily="34" charset="0"/>
            </a:rPr>
            <a:t>Recibe los datos de los 2 emisores </a:t>
          </a:r>
          <a:endParaRPr lang="en-US" dirty="0">
            <a:latin typeface="Agency FB" panose="020B0503020202020204" pitchFamily="34" charset="0"/>
          </a:endParaRPr>
        </a:p>
      </dgm:t>
    </dgm:pt>
    <dgm:pt modelId="{4B391FD4-52F5-4DEE-ABBB-BCA3645DF9BE}" type="parTrans" cxnId="{4FFF510E-40C6-4480-99FB-1640F737430E}">
      <dgm:prSet/>
      <dgm:spPr/>
      <dgm:t>
        <a:bodyPr/>
        <a:lstStyle/>
        <a:p>
          <a:endParaRPr lang="en-US"/>
        </a:p>
      </dgm:t>
    </dgm:pt>
    <dgm:pt modelId="{063A5171-795B-4624-AB8A-ECF473E5C70F}" type="sibTrans" cxnId="{4FFF510E-40C6-4480-99FB-1640F737430E}">
      <dgm:prSet/>
      <dgm:spPr/>
      <dgm:t>
        <a:bodyPr/>
        <a:lstStyle/>
        <a:p>
          <a:endParaRPr lang="en-US"/>
        </a:p>
      </dgm:t>
    </dgm:pt>
    <dgm:pt modelId="{28998783-A865-430E-9EB2-2A218224120E}">
      <dgm:prSet phldrT="[Text]"/>
      <dgm:spPr/>
      <dgm:t>
        <a:bodyPr/>
        <a:lstStyle/>
        <a:p>
          <a:r>
            <a:rPr lang="es-CO" dirty="0">
              <a:latin typeface="Agency FB" panose="020B0503020202020204" pitchFamily="34" charset="0"/>
            </a:rPr>
            <a:t>Envía a un Bot de Telegram</a:t>
          </a:r>
          <a:endParaRPr lang="en-US" dirty="0">
            <a:latin typeface="Agency FB" panose="020B0503020202020204" pitchFamily="34" charset="0"/>
          </a:endParaRPr>
        </a:p>
      </dgm:t>
    </dgm:pt>
    <dgm:pt modelId="{C6B43F06-E684-47FC-9011-AA8EA2246B8B}" type="parTrans" cxnId="{ACA0C732-5A48-4FB1-A61C-F3B8B4F3F752}">
      <dgm:prSet/>
      <dgm:spPr/>
      <dgm:t>
        <a:bodyPr/>
        <a:lstStyle/>
        <a:p>
          <a:endParaRPr lang="en-US"/>
        </a:p>
      </dgm:t>
    </dgm:pt>
    <dgm:pt modelId="{067E7218-80C3-4D1B-9F0D-8900CA21DEEE}" type="sibTrans" cxnId="{ACA0C732-5A48-4FB1-A61C-F3B8B4F3F752}">
      <dgm:prSet/>
      <dgm:spPr/>
      <dgm:t>
        <a:bodyPr/>
        <a:lstStyle/>
        <a:p>
          <a:endParaRPr lang="en-US"/>
        </a:p>
      </dgm:t>
    </dgm:pt>
    <dgm:pt modelId="{BD3F9FC3-60FA-493F-9191-0B2DAA6ABDB6}">
      <dgm:prSet phldrT="[Text]"/>
      <dgm:spPr/>
      <dgm:t>
        <a:bodyPr/>
        <a:lstStyle/>
        <a:p>
          <a:r>
            <a:rPr lang="es-CO" dirty="0">
              <a:latin typeface="Agency FB" panose="020B0503020202020204" pitchFamily="34" charset="0"/>
            </a:rPr>
            <a:t>Los enruta a diferentes tareas y genera alertas</a:t>
          </a:r>
          <a:endParaRPr lang="en-US" dirty="0">
            <a:latin typeface="Agency FB" panose="020B0503020202020204" pitchFamily="34" charset="0"/>
          </a:endParaRPr>
        </a:p>
      </dgm:t>
    </dgm:pt>
    <dgm:pt modelId="{F1F429F9-3EF6-43FB-853D-8C2D462FA8CB}" type="sibTrans" cxnId="{99356B63-EDF2-4AC3-B2B5-1A225725009C}">
      <dgm:prSet/>
      <dgm:spPr/>
      <dgm:t>
        <a:bodyPr/>
        <a:lstStyle/>
        <a:p>
          <a:endParaRPr lang="en-US"/>
        </a:p>
      </dgm:t>
    </dgm:pt>
    <dgm:pt modelId="{FA2A1B39-50A8-4035-8C8B-DBFC02C3FAA2}" type="parTrans" cxnId="{99356B63-EDF2-4AC3-B2B5-1A225725009C}">
      <dgm:prSet/>
      <dgm:spPr/>
      <dgm:t>
        <a:bodyPr/>
        <a:lstStyle/>
        <a:p>
          <a:endParaRPr lang="en-US"/>
        </a:p>
      </dgm:t>
    </dgm:pt>
    <dgm:pt modelId="{C0B5C209-4FDE-47C7-885D-700CE45494ED}" type="pres">
      <dgm:prSet presAssocID="{F4C1A093-4542-41F1-A47B-F969541CFCE8}" presName="outerComposite" presStyleCnt="0">
        <dgm:presLayoutVars>
          <dgm:chMax val="5"/>
          <dgm:dir/>
          <dgm:resizeHandles val="exact"/>
        </dgm:presLayoutVars>
      </dgm:prSet>
      <dgm:spPr/>
    </dgm:pt>
    <dgm:pt modelId="{43BA1B55-29A3-4BCB-A66B-ECEDB2E4D569}" type="pres">
      <dgm:prSet presAssocID="{F4C1A093-4542-41F1-A47B-F969541CFCE8}" presName="dummyMaxCanvas" presStyleCnt="0">
        <dgm:presLayoutVars/>
      </dgm:prSet>
      <dgm:spPr/>
    </dgm:pt>
    <dgm:pt modelId="{0CEF5F7E-C9BF-48CC-9505-FE28A0C384B8}" type="pres">
      <dgm:prSet presAssocID="{F4C1A093-4542-41F1-A47B-F969541CFCE8}" presName="ThreeNodes_1" presStyleLbl="node1" presStyleIdx="0" presStyleCnt="3">
        <dgm:presLayoutVars>
          <dgm:bulletEnabled val="1"/>
        </dgm:presLayoutVars>
      </dgm:prSet>
      <dgm:spPr/>
    </dgm:pt>
    <dgm:pt modelId="{0871BB7D-4F08-4743-8173-84267650F765}" type="pres">
      <dgm:prSet presAssocID="{F4C1A093-4542-41F1-A47B-F969541CFCE8}" presName="ThreeNodes_2" presStyleLbl="node1" presStyleIdx="1" presStyleCnt="3">
        <dgm:presLayoutVars>
          <dgm:bulletEnabled val="1"/>
        </dgm:presLayoutVars>
      </dgm:prSet>
      <dgm:spPr/>
    </dgm:pt>
    <dgm:pt modelId="{83AE13D5-CD20-45E8-B25F-DBAD5B3B1D01}" type="pres">
      <dgm:prSet presAssocID="{F4C1A093-4542-41F1-A47B-F969541CFCE8}" presName="ThreeNodes_3" presStyleLbl="node1" presStyleIdx="2" presStyleCnt="3">
        <dgm:presLayoutVars>
          <dgm:bulletEnabled val="1"/>
        </dgm:presLayoutVars>
      </dgm:prSet>
      <dgm:spPr/>
    </dgm:pt>
    <dgm:pt modelId="{BF805000-7E08-49F0-AEC3-50779AB1E972}" type="pres">
      <dgm:prSet presAssocID="{F4C1A093-4542-41F1-A47B-F969541CFCE8}" presName="ThreeConn_1-2" presStyleLbl="fgAccFollowNode1" presStyleIdx="0" presStyleCnt="2">
        <dgm:presLayoutVars>
          <dgm:bulletEnabled val="1"/>
        </dgm:presLayoutVars>
      </dgm:prSet>
      <dgm:spPr/>
    </dgm:pt>
    <dgm:pt modelId="{DB12011D-2EFD-4D64-8219-75D37931BE04}" type="pres">
      <dgm:prSet presAssocID="{F4C1A093-4542-41F1-A47B-F969541CFCE8}" presName="ThreeConn_2-3" presStyleLbl="fgAccFollowNode1" presStyleIdx="1" presStyleCnt="2">
        <dgm:presLayoutVars>
          <dgm:bulletEnabled val="1"/>
        </dgm:presLayoutVars>
      </dgm:prSet>
      <dgm:spPr/>
    </dgm:pt>
    <dgm:pt modelId="{9455296A-90F2-4102-A61F-AA7AA7B44B76}" type="pres">
      <dgm:prSet presAssocID="{F4C1A093-4542-41F1-A47B-F969541CFCE8}" presName="ThreeNodes_1_text" presStyleLbl="node1" presStyleIdx="2" presStyleCnt="3">
        <dgm:presLayoutVars>
          <dgm:bulletEnabled val="1"/>
        </dgm:presLayoutVars>
      </dgm:prSet>
      <dgm:spPr/>
    </dgm:pt>
    <dgm:pt modelId="{FFB11EBB-2C3E-4F40-B69B-DB99E18E68CD}" type="pres">
      <dgm:prSet presAssocID="{F4C1A093-4542-41F1-A47B-F969541CFCE8}" presName="ThreeNodes_2_text" presStyleLbl="node1" presStyleIdx="2" presStyleCnt="3">
        <dgm:presLayoutVars>
          <dgm:bulletEnabled val="1"/>
        </dgm:presLayoutVars>
      </dgm:prSet>
      <dgm:spPr/>
    </dgm:pt>
    <dgm:pt modelId="{08FC9399-6C99-45FD-B0E4-AF4B24F2DC73}" type="pres">
      <dgm:prSet presAssocID="{F4C1A093-4542-41F1-A47B-F969541CFC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FFF510E-40C6-4480-99FB-1640F737430E}" srcId="{F4C1A093-4542-41F1-A47B-F969541CFCE8}" destId="{50B4704A-34D8-4727-81E8-5F9CE5E0D639}" srcOrd="0" destOrd="0" parTransId="{4B391FD4-52F5-4DEE-ABBB-BCA3645DF9BE}" sibTransId="{063A5171-795B-4624-AB8A-ECF473E5C70F}"/>
    <dgm:cxn modelId="{7CA0700F-9B58-4714-B627-6E72953199CD}" type="presOf" srcId="{50B4704A-34D8-4727-81E8-5F9CE5E0D639}" destId="{0CEF5F7E-C9BF-48CC-9505-FE28A0C384B8}" srcOrd="0" destOrd="0" presId="urn:microsoft.com/office/officeart/2005/8/layout/vProcess5"/>
    <dgm:cxn modelId="{A93C7B22-5A5B-4BFB-A978-B13452E62F92}" type="presOf" srcId="{28998783-A865-430E-9EB2-2A218224120E}" destId="{08FC9399-6C99-45FD-B0E4-AF4B24F2DC73}" srcOrd="1" destOrd="0" presId="urn:microsoft.com/office/officeart/2005/8/layout/vProcess5"/>
    <dgm:cxn modelId="{ACA0C732-5A48-4FB1-A61C-F3B8B4F3F752}" srcId="{F4C1A093-4542-41F1-A47B-F969541CFCE8}" destId="{28998783-A865-430E-9EB2-2A218224120E}" srcOrd="2" destOrd="0" parTransId="{C6B43F06-E684-47FC-9011-AA8EA2246B8B}" sibTransId="{067E7218-80C3-4D1B-9F0D-8900CA21DEEE}"/>
    <dgm:cxn modelId="{85750F42-0751-4CCB-8C2B-9E8CB85C768C}" type="presOf" srcId="{F4C1A093-4542-41F1-A47B-F969541CFCE8}" destId="{C0B5C209-4FDE-47C7-885D-700CE45494ED}" srcOrd="0" destOrd="0" presId="urn:microsoft.com/office/officeart/2005/8/layout/vProcess5"/>
    <dgm:cxn modelId="{99356B63-EDF2-4AC3-B2B5-1A225725009C}" srcId="{F4C1A093-4542-41F1-A47B-F969541CFCE8}" destId="{BD3F9FC3-60FA-493F-9191-0B2DAA6ABDB6}" srcOrd="1" destOrd="0" parTransId="{FA2A1B39-50A8-4035-8C8B-DBFC02C3FAA2}" sibTransId="{F1F429F9-3EF6-43FB-853D-8C2D462FA8CB}"/>
    <dgm:cxn modelId="{1506ED88-B47B-4A72-AC00-9A1CB6D5154E}" type="presOf" srcId="{063A5171-795B-4624-AB8A-ECF473E5C70F}" destId="{BF805000-7E08-49F0-AEC3-50779AB1E972}" srcOrd="0" destOrd="0" presId="urn:microsoft.com/office/officeart/2005/8/layout/vProcess5"/>
    <dgm:cxn modelId="{4FA522A7-C401-434A-BF89-8E016E4C09EC}" type="presOf" srcId="{BD3F9FC3-60FA-493F-9191-0B2DAA6ABDB6}" destId="{0871BB7D-4F08-4743-8173-84267650F765}" srcOrd="0" destOrd="0" presId="urn:microsoft.com/office/officeart/2005/8/layout/vProcess5"/>
    <dgm:cxn modelId="{698E42B6-F6E2-49A6-AD60-6A6B226DF861}" type="presOf" srcId="{28998783-A865-430E-9EB2-2A218224120E}" destId="{83AE13D5-CD20-45E8-B25F-DBAD5B3B1D01}" srcOrd="0" destOrd="0" presId="urn:microsoft.com/office/officeart/2005/8/layout/vProcess5"/>
    <dgm:cxn modelId="{9C4C29CE-43BA-41D4-AE68-54859167F263}" type="presOf" srcId="{F1F429F9-3EF6-43FB-853D-8C2D462FA8CB}" destId="{DB12011D-2EFD-4D64-8219-75D37931BE04}" srcOrd="0" destOrd="0" presId="urn:microsoft.com/office/officeart/2005/8/layout/vProcess5"/>
    <dgm:cxn modelId="{26B98DD5-AAD2-493B-BD3D-EE5442D4EE6B}" type="presOf" srcId="{BD3F9FC3-60FA-493F-9191-0B2DAA6ABDB6}" destId="{FFB11EBB-2C3E-4F40-B69B-DB99E18E68CD}" srcOrd="1" destOrd="0" presId="urn:microsoft.com/office/officeart/2005/8/layout/vProcess5"/>
    <dgm:cxn modelId="{5669C0E2-FE1D-4CCF-B74B-7C47FFA3D56C}" type="presOf" srcId="{50B4704A-34D8-4727-81E8-5F9CE5E0D639}" destId="{9455296A-90F2-4102-A61F-AA7AA7B44B76}" srcOrd="1" destOrd="0" presId="urn:microsoft.com/office/officeart/2005/8/layout/vProcess5"/>
    <dgm:cxn modelId="{26068DD3-F15F-4DE4-8DD8-CAE2DFB4CD18}" type="presParOf" srcId="{C0B5C209-4FDE-47C7-885D-700CE45494ED}" destId="{43BA1B55-29A3-4BCB-A66B-ECEDB2E4D569}" srcOrd="0" destOrd="0" presId="urn:microsoft.com/office/officeart/2005/8/layout/vProcess5"/>
    <dgm:cxn modelId="{85722CE0-C0B4-4B0C-8F5A-BE07B4558A3F}" type="presParOf" srcId="{C0B5C209-4FDE-47C7-885D-700CE45494ED}" destId="{0CEF5F7E-C9BF-48CC-9505-FE28A0C384B8}" srcOrd="1" destOrd="0" presId="urn:microsoft.com/office/officeart/2005/8/layout/vProcess5"/>
    <dgm:cxn modelId="{0BB8D356-CF84-4A13-AE23-C8562D2DF1C4}" type="presParOf" srcId="{C0B5C209-4FDE-47C7-885D-700CE45494ED}" destId="{0871BB7D-4F08-4743-8173-84267650F765}" srcOrd="2" destOrd="0" presId="urn:microsoft.com/office/officeart/2005/8/layout/vProcess5"/>
    <dgm:cxn modelId="{D5A7DA57-E019-43B6-A534-AE0560D9B82E}" type="presParOf" srcId="{C0B5C209-4FDE-47C7-885D-700CE45494ED}" destId="{83AE13D5-CD20-45E8-B25F-DBAD5B3B1D01}" srcOrd="3" destOrd="0" presId="urn:microsoft.com/office/officeart/2005/8/layout/vProcess5"/>
    <dgm:cxn modelId="{B7A4BE5E-C89A-49A3-BFB4-E62FA11391B8}" type="presParOf" srcId="{C0B5C209-4FDE-47C7-885D-700CE45494ED}" destId="{BF805000-7E08-49F0-AEC3-50779AB1E972}" srcOrd="4" destOrd="0" presId="urn:microsoft.com/office/officeart/2005/8/layout/vProcess5"/>
    <dgm:cxn modelId="{14DEE2FB-EFB6-44D0-A1FF-D676C3B34F3F}" type="presParOf" srcId="{C0B5C209-4FDE-47C7-885D-700CE45494ED}" destId="{DB12011D-2EFD-4D64-8219-75D37931BE04}" srcOrd="5" destOrd="0" presId="urn:microsoft.com/office/officeart/2005/8/layout/vProcess5"/>
    <dgm:cxn modelId="{2819500E-1B41-4CA1-928F-9F1872CED77B}" type="presParOf" srcId="{C0B5C209-4FDE-47C7-885D-700CE45494ED}" destId="{9455296A-90F2-4102-A61F-AA7AA7B44B76}" srcOrd="6" destOrd="0" presId="urn:microsoft.com/office/officeart/2005/8/layout/vProcess5"/>
    <dgm:cxn modelId="{DF67CEAA-6ED9-4AF9-8DCF-26EF157DA6C7}" type="presParOf" srcId="{C0B5C209-4FDE-47C7-885D-700CE45494ED}" destId="{FFB11EBB-2C3E-4F40-B69B-DB99E18E68CD}" srcOrd="7" destOrd="0" presId="urn:microsoft.com/office/officeart/2005/8/layout/vProcess5"/>
    <dgm:cxn modelId="{1562A539-AF9D-452D-B24E-7F6EAD6E360B}" type="presParOf" srcId="{C0B5C209-4FDE-47C7-885D-700CE45494ED}" destId="{08FC9399-6C99-45FD-B0E4-AF4B24F2DC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1F6CF-430D-46F6-8AF2-CED1B61627D1}" type="doc">
      <dgm:prSet loTypeId="urn:microsoft.com/office/officeart/2005/8/layout/vList5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8862FB5-DDB5-49AE-A727-BC7E68EA6DE8}">
      <dgm:prSet phldrT="[Text]"/>
      <dgm:spPr/>
      <dgm:t>
        <a:bodyPr/>
        <a:lstStyle/>
        <a:p>
          <a:r>
            <a:rPr lang="es-CO" dirty="0"/>
            <a:t>Protocolo ESP-NOW</a:t>
          </a:r>
          <a:endParaRPr lang="en-US" dirty="0"/>
        </a:p>
      </dgm:t>
    </dgm:pt>
    <dgm:pt modelId="{BD71FB80-F06F-47D3-B0E8-43F8BF3B802D}" type="parTrans" cxnId="{AEDD558F-E0E7-428C-AF41-6A7C181187BE}">
      <dgm:prSet/>
      <dgm:spPr/>
      <dgm:t>
        <a:bodyPr/>
        <a:lstStyle/>
        <a:p>
          <a:endParaRPr lang="en-US"/>
        </a:p>
      </dgm:t>
    </dgm:pt>
    <dgm:pt modelId="{1CB424C0-1DE0-4C49-8A4D-8BCB72067EDA}" type="sibTrans" cxnId="{AEDD558F-E0E7-428C-AF41-6A7C181187BE}">
      <dgm:prSet/>
      <dgm:spPr/>
      <dgm:t>
        <a:bodyPr/>
        <a:lstStyle/>
        <a:p>
          <a:endParaRPr lang="en-US"/>
        </a:p>
      </dgm:t>
    </dgm:pt>
    <dgm:pt modelId="{92CB6A28-4934-4F62-9F7C-BF814183101B}">
      <dgm:prSet phldrT="[Text]"/>
      <dgm:spPr/>
      <dgm:t>
        <a:bodyPr/>
        <a:lstStyle/>
        <a:p>
          <a:r>
            <a:rPr lang="es-CO" dirty="0"/>
            <a:t>Protocolo de comunicación para malla de dispositivos</a:t>
          </a:r>
          <a:endParaRPr lang="en-US" dirty="0"/>
        </a:p>
      </dgm:t>
    </dgm:pt>
    <dgm:pt modelId="{9D09DC5E-E9E6-4A8A-8238-C6BA55E69D28}" type="parTrans" cxnId="{864FAFE8-98AC-4520-A391-0EDCB8A03A57}">
      <dgm:prSet/>
      <dgm:spPr/>
      <dgm:t>
        <a:bodyPr/>
        <a:lstStyle/>
        <a:p>
          <a:endParaRPr lang="en-US"/>
        </a:p>
      </dgm:t>
    </dgm:pt>
    <dgm:pt modelId="{42852E50-9527-4D19-86E6-D118FBC8D708}" type="sibTrans" cxnId="{864FAFE8-98AC-4520-A391-0EDCB8A03A57}">
      <dgm:prSet/>
      <dgm:spPr/>
      <dgm:t>
        <a:bodyPr/>
        <a:lstStyle/>
        <a:p>
          <a:endParaRPr lang="en-US"/>
        </a:p>
      </dgm:t>
    </dgm:pt>
    <dgm:pt modelId="{F9A9AD1F-8EB0-4BC5-8CFC-82D4F3C7C4B7}">
      <dgm:prSet phldrT="[Text]"/>
      <dgm:spPr/>
      <dgm:t>
        <a:bodyPr/>
        <a:lstStyle/>
        <a:p>
          <a:r>
            <a:rPr lang="es-CO" dirty="0"/>
            <a:t>Inicialización</a:t>
          </a:r>
          <a:endParaRPr lang="en-US" dirty="0"/>
        </a:p>
      </dgm:t>
    </dgm:pt>
    <dgm:pt modelId="{9CA3C345-CDCC-4C57-9922-3F7FC3B3F518}" type="parTrans" cxnId="{2E1D482E-858B-4271-BFB7-1BFE82110568}">
      <dgm:prSet/>
      <dgm:spPr/>
      <dgm:t>
        <a:bodyPr/>
        <a:lstStyle/>
        <a:p>
          <a:endParaRPr lang="en-US"/>
        </a:p>
      </dgm:t>
    </dgm:pt>
    <dgm:pt modelId="{DB17B933-97A2-407A-AA9B-EFBE073D8650}" type="sibTrans" cxnId="{2E1D482E-858B-4271-BFB7-1BFE82110568}">
      <dgm:prSet/>
      <dgm:spPr/>
      <dgm:t>
        <a:bodyPr/>
        <a:lstStyle/>
        <a:p>
          <a:endParaRPr lang="en-US"/>
        </a:p>
      </dgm:t>
    </dgm:pt>
    <dgm:pt modelId="{FD7017C3-DE97-4EBA-91CF-EB4CBCF61E9D}">
      <dgm:prSet phldrT="[Text]"/>
      <dgm:spPr/>
      <dgm:t>
        <a:bodyPr/>
        <a:lstStyle/>
        <a:p>
          <a:r>
            <a:rPr lang="es-CO" dirty="0"/>
            <a:t>En cada emisor se añade el MAC del receptor</a:t>
          </a:r>
          <a:endParaRPr lang="en-US" dirty="0"/>
        </a:p>
      </dgm:t>
    </dgm:pt>
    <dgm:pt modelId="{511D9FAE-8A8C-4830-9651-B562633BDD66}" type="parTrans" cxnId="{F5E1668E-E9A8-4285-BECD-8E1C9CAF3089}">
      <dgm:prSet/>
      <dgm:spPr/>
      <dgm:t>
        <a:bodyPr/>
        <a:lstStyle/>
        <a:p>
          <a:endParaRPr lang="en-US"/>
        </a:p>
      </dgm:t>
    </dgm:pt>
    <dgm:pt modelId="{0AD4C513-1F04-4A50-BF6E-06801E1D262A}" type="sibTrans" cxnId="{F5E1668E-E9A8-4285-BECD-8E1C9CAF3089}">
      <dgm:prSet/>
      <dgm:spPr/>
      <dgm:t>
        <a:bodyPr/>
        <a:lstStyle/>
        <a:p>
          <a:endParaRPr lang="en-US"/>
        </a:p>
      </dgm:t>
    </dgm:pt>
    <dgm:pt modelId="{5D05557E-C7DC-4239-94B1-C38E430D3781}">
      <dgm:prSet phldrT="[Text]"/>
      <dgm:spPr/>
      <dgm:t>
        <a:bodyPr/>
        <a:lstStyle/>
        <a:p>
          <a:r>
            <a:rPr lang="es-CO" dirty="0"/>
            <a:t>Se establece un modo </a:t>
          </a:r>
          <a:r>
            <a:rPr lang="es-CO" dirty="0" err="1"/>
            <a:t>Wi-fi_STA</a:t>
          </a:r>
          <a:r>
            <a:rPr lang="es-CO" dirty="0"/>
            <a:t> para todos los nodos</a:t>
          </a:r>
          <a:endParaRPr lang="en-US" dirty="0"/>
        </a:p>
      </dgm:t>
    </dgm:pt>
    <dgm:pt modelId="{011EB7F7-B12B-466B-8876-6209210A13DC}" type="parTrans" cxnId="{0585AD61-41E4-4AE4-8A56-DEE25A4A3347}">
      <dgm:prSet/>
      <dgm:spPr/>
      <dgm:t>
        <a:bodyPr/>
        <a:lstStyle/>
        <a:p>
          <a:endParaRPr lang="en-US"/>
        </a:p>
      </dgm:t>
    </dgm:pt>
    <dgm:pt modelId="{613552C6-45C1-484A-AF4B-14EF85D8D799}" type="sibTrans" cxnId="{0585AD61-41E4-4AE4-8A56-DEE25A4A3347}">
      <dgm:prSet/>
      <dgm:spPr/>
      <dgm:t>
        <a:bodyPr/>
        <a:lstStyle/>
        <a:p>
          <a:endParaRPr lang="en-US"/>
        </a:p>
      </dgm:t>
    </dgm:pt>
    <dgm:pt modelId="{7816DA39-BD08-48AF-A049-0627C00ABFBF}">
      <dgm:prSet phldrT="[Text]"/>
      <dgm:spPr/>
      <dgm:t>
        <a:bodyPr/>
        <a:lstStyle/>
        <a:p>
          <a:r>
            <a:rPr lang="es-CO" dirty="0" err="1"/>
            <a:t>Peers</a:t>
          </a:r>
          <a:endParaRPr lang="en-US" dirty="0"/>
        </a:p>
      </dgm:t>
    </dgm:pt>
    <dgm:pt modelId="{6E5624E7-26DF-4559-8B56-B241FB5098F4}" type="parTrans" cxnId="{D6B30B65-9CC1-4D7A-96A9-2A74A9148994}">
      <dgm:prSet/>
      <dgm:spPr/>
      <dgm:t>
        <a:bodyPr/>
        <a:lstStyle/>
        <a:p>
          <a:endParaRPr lang="en-US"/>
        </a:p>
      </dgm:t>
    </dgm:pt>
    <dgm:pt modelId="{8D825CD3-B9FA-4FAB-A696-4DF0844093DD}" type="sibTrans" cxnId="{D6B30B65-9CC1-4D7A-96A9-2A74A9148994}">
      <dgm:prSet/>
      <dgm:spPr/>
      <dgm:t>
        <a:bodyPr/>
        <a:lstStyle/>
        <a:p>
          <a:endParaRPr lang="en-US"/>
        </a:p>
      </dgm:t>
    </dgm:pt>
    <dgm:pt modelId="{96116AF4-D53A-436F-8FC0-12750D82F62C}">
      <dgm:prSet phldrT="[Text]"/>
      <dgm:spPr/>
      <dgm:t>
        <a:bodyPr/>
        <a:lstStyle/>
        <a:p>
          <a:r>
            <a:rPr lang="es-CO" dirty="0"/>
            <a:t>Se obtiene el canal dinámico (canal 6)</a:t>
          </a:r>
          <a:endParaRPr lang="en-US" dirty="0"/>
        </a:p>
      </dgm:t>
    </dgm:pt>
    <dgm:pt modelId="{B9419F35-5A86-46B0-9C9F-55B17743272F}" type="parTrans" cxnId="{7E5750CC-341C-470E-9958-502FDE4F16FC}">
      <dgm:prSet/>
      <dgm:spPr/>
      <dgm:t>
        <a:bodyPr/>
        <a:lstStyle/>
        <a:p>
          <a:endParaRPr lang="en-US"/>
        </a:p>
      </dgm:t>
    </dgm:pt>
    <dgm:pt modelId="{C1DEBDC1-5ABE-475D-A038-442A1B52A9EB}" type="sibTrans" cxnId="{7E5750CC-341C-470E-9958-502FDE4F16FC}">
      <dgm:prSet/>
      <dgm:spPr/>
      <dgm:t>
        <a:bodyPr/>
        <a:lstStyle/>
        <a:p>
          <a:endParaRPr lang="en-US"/>
        </a:p>
      </dgm:t>
    </dgm:pt>
    <dgm:pt modelId="{4CA8FD83-D16D-434B-98C5-505736445BD7}">
      <dgm:prSet phldrT="[Text]"/>
      <dgm:spPr/>
      <dgm:t>
        <a:bodyPr/>
        <a:lstStyle/>
        <a:p>
          <a:r>
            <a:rPr lang="es-CO" dirty="0"/>
            <a:t>En el receptor se añade cada MAC de los emisores en una peer </a:t>
          </a:r>
          <a:r>
            <a:rPr lang="es-CO" dirty="0" err="1"/>
            <a:t>list</a:t>
          </a:r>
          <a:r>
            <a:rPr lang="es-CO" dirty="0"/>
            <a:t> del ESP_NOW</a:t>
          </a:r>
          <a:endParaRPr lang="en-US" dirty="0"/>
        </a:p>
      </dgm:t>
    </dgm:pt>
    <dgm:pt modelId="{0917417C-46BF-49DC-8122-DA49B109F34E}" type="parTrans" cxnId="{2D19EA2E-3408-4A2A-873C-E8C4B8E132EA}">
      <dgm:prSet/>
      <dgm:spPr/>
      <dgm:t>
        <a:bodyPr/>
        <a:lstStyle/>
        <a:p>
          <a:endParaRPr lang="en-US"/>
        </a:p>
      </dgm:t>
    </dgm:pt>
    <dgm:pt modelId="{CD01F305-FCF9-4172-A9BA-D62D5D0870CE}" type="sibTrans" cxnId="{2D19EA2E-3408-4A2A-873C-E8C4B8E132EA}">
      <dgm:prSet/>
      <dgm:spPr/>
      <dgm:t>
        <a:bodyPr/>
        <a:lstStyle/>
        <a:p>
          <a:endParaRPr lang="en-US"/>
        </a:p>
      </dgm:t>
    </dgm:pt>
    <dgm:pt modelId="{88B27B1C-7DE6-4134-8DBD-8F42876422CA}" type="pres">
      <dgm:prSet presAssocID="{75C1F6CF-430D-46F6-8AF2-CED1B61627D1}" presName="Name0" presStyleCnt="0">
        <dgm:presLayoutVars>
          <dgm:dir/>
          <dgm:animLvl val="lvl"/>
          <dgm:resizeHandles val="exact"/>
        </dgm:presLayoutVars>
      </dgm:prSet>
      <dgm:spPr/>
    </dgm:pt>
    <dgm:pt modelId="{60A9BD43-9AF8-4BAA-8300-44AADEDFA5A2}" type="pres">
      <dgm:prSet presAssocID="{68862FB5-DDB5-49AE-A727-BC7E68EA6DE8}" presName="linNode" presStyleCnt="0"/>
      <dgm:spPr/>
    </dgm:pt>
    <dgm:pt modelId="{561BCF52-B72B-4656-864A-7CFD7F9B6317}" type="pres">
      <dgm:prSet presAssocID="{68862FB5-DDB5-49AE-A727-BC7E68EA6DE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C414B3E-8455-475F-A311-8E54DB3AEEDF}" type="pres">
      <dgm:prSet presAssocID="{68862FB5-DDB5-49AE-A727-BC7E68EA6DE8}" presName="descendantText" presStyleLbl="alignAccFollowNode1" presStyleIdx="0" presStyleCnt="3">
        <dgm:presLayoutVars>
          <dgm:bulletEnabled val="1"/>
        </dgm:presLayoutVars>
      </dgm:prSet>
      <dgm:spPr/>
    </dgm:pt>
    <dgm:pt modelId="{CF4A6ABD-2FA1-43E1-86C7-13D2FACFB7B8}" type="pres">
      <dgm:prSet presAssocID="{1CB424C0-1DE0-4C49-8A4D-8BCB72067EDA}" presName="sp" presStyleCnt="0"/>
      <dgm:spPr/>
    </dgm:pt>
    <dgm:pt modelId="{E3A551D1-2434-4088-B1C8-36A35309933C}" type="pres">
      <dgm:prSet presAssocID="{F9A9AD1F-8EB0-4BC5-8CFC-82D4F3C7C4B7}" presName="linNode" presStyleCnt="0"/>
      <dgm:spPr/>
    </dgm:pt>
    <dgm:pt modelId="{348DDC81-C069-4E25-86A8-D71B39C46128}" type="pres">
      <dgm:prSet presAssocID="{F9A9AD1F-8EB0-4BC5-8CFC-82D4F3C7C4B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4584632-DDF2-4C3F-9DEC-FF33E321756B}" type="pres">
      <dgm:prSet presAssocID="{F9A9AD1F-8EB0-4BC5-8CFC-82D4F3C7C4B7}" presName="descendantText" presStyleLbl="alignAccFollowNode1" presStyleIdx="1" presStyleCnt="3">
        <dgm:presLayoutVars>
          <dgm:bulletEnabled val="1"/>
        </dgm:presLayoutVars>
      </dgm:prSet>
      <dgm:spPr/>
    </dgm:pt>
    <dgm:pt modelId="{29604601-AC27-4B4A-8119-BFD295869E49}" type="pres">
      <dgm:prSet presAssocID="{DB17B933-97A2-407A-AA9B-EFBE073D8650}" presName="sp" presStyleCnt="0"/>
      <dgm:spPr/>
    </dgm:pt>
    <dgm:pt modelId="{48E6BF25-3BD6-486B-86EA-C451AE8162A6}" type="pres">
      <dgm:prSet presAssocID="{7816DA39-BD08-48AF-A049-0627C00ABFBF}" presName="linNode" presStyleCnt="0"/>
      <dgm:spPr/>
    </dgm:pt>
    <dgm:pt modelId="{637B4976-84DA-440E-8B91-B1A6C9801F1E}" type="pres">
      <dgm:prSet presAssocID="{7816DA39-BD08-48AF-A049-0627C00ABFB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EB78256-3AEF-4BDD-A7C5-DEA72FFCF858}" type="pres">
      <dgm:prSet presAssocID="{7816DA39-BD08-48AF-A049-0627C00ABFB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B04D104-AF30-4F0B-B1EF-54511AB85FF8}" type="presOf" srcId="{7816DA39-BD08-48AF-A049-0627C00ABFBF}" destId="{637B4976-84DA-440E-8B91-B1A6C9801F1E}" srcOrd="0" destOrd="0" presId="urn:microsoft.com/office/officeart/2005/8/layout/vList5"/>
    <dgm:cxn modelId="{C939EB26-8C71-4763-9F89-3E6ED5692B27}" type="presOf" srcId="{5D05557E-C7DC-4239-94B1-C38E430D3781}" destId="{A4584632-DDF2-4C3F-9DEC-FF33E321756B}" srcOrd="0" destOrd="0" presId="urn:microsoft.com/office/officeart/2005/8/layout/vList5"/>
    <dgm:cxn modelId="{2E1D482E-858B-4271-BFB7-1BFE82110568}" srcId="{75C1F6CF-430D-46F6-8AF2-CED1B61627D1}" destId="{F9A9AD1F-8EB0-4BC5-8CFC-82D4F3C7C4B7}" srcOrd="1" destOrd="0" parTransId="{9CA3C345-CDCC-4C57-9922-3F7FC3B3F518}" sibTransId="{DB17B933-97A2-407A-AA9B-EFBE073D8650}"/>
    <dgm:cxn modelId="{2D19EA2E-3408-4A2A-873C-E8C4B8E132EA}" srcId="{7816DA39-BD08-48AF-A049-0627C00ABFBF}" destId="{4CA8FD83-D16D-434B-98C5-505736445BD7}" srcOrd="1" destOrd="0" parTransId="{0917417C-46BF-49DC-8122-DA49B109F34E}" sibTransId="{CD01F305-FCF9-4172-A9BA-D62D5D0870CE}"/>
    <dgm:cxn modelId="{0585AD61-41E4-4AE4-8A56-DEE25A4A3347}" srcId="{F9A9AD1F-8EB0-4BC5-8CFC-82D4F3C7C4B7}" destId="{5D05557E-C7DC-4239-94B1-C38E430D3781}" srcOrd="0" destOrd="0" parTransId="{011EB7F7-B12B-466B-8876-6209210A13DC}" sibTransId="{613552C6-45C1-484A-AF4B-14EF85D8D799}"/>
    <dgm:cxn modelId="{D6B30B65-9CC1-4D7A-96A9-2A74A9148994}" srcId="{75C1F6CF-430D-46F6-8AF2-CED1B61627D1}" destId="{7816DA39-BD08-48AF-A049-0627C00ABFBF}" srcOrd="2" destOrd="0" parTransId="{6E5624E7-26DF-4559-8B56-B241FB5098F4}" sibTransId="{8D825CD3-B9FA-4FAB-A696-4DF0844093DD}"/>
    <dgm:cxn modelId="{F905F069-DD37-4A54-83A3-03DA4FB01582}" type="presOf" srcId="{75C1F6CF-430D-46F6-8AF2-CED1B61627D1}" destId="{88B27B1C-7DE6-4134-8DBD-8F42876422CA}" srcOrd="0" destOrd="0" presId="urn:microsoft.com/office/officeart/2005/8/layout/vList5"/>
    <dgm:cxn modelId="{8570B553-5F68-41C7-8FF8-1155DECE708C}" type="presOf" srcId="{68862FB5-DDB5-49AE-A727-BC7E68EA6DE8}" destId="{561BCF52-B72B-4656-864A-7CFD7F9B6317}" srcOrd="0" destOrd="0" presId="urn:microsoft.com/office/officeart/2005/8/layout/vList5"/>
    <dgm:cxn modelId="{F5E1668E-E9A8-4285-BECD-8E1C9CAF3089}" srcId="{7816DA39-BD08-48AF-A049-0627C00ABFBF}" destId="{FD7017C3-DE97-4EBA-91CF-EB4CBCF61E9D}" srcOrd="0" destOrd="0" parTransId="{511D9FAE-8A8C-4830-9651-B562633BDD66}" sibTransId="{0AD4C513-1F04-4A50-BF6E-06801E1D262A}"/>
    <dgm:cxn modelId="{AEDD558F-E0E7-428C-AF41-6A7C181187BE}" srcId="{75C1F6CF-430D-46F6-8AF2-CED1B61627D1}" destId="{68862FB5-DDB5-49AE-A727-BC7E68EA6DE8}" srcOrd="0" destOrd="0" parTransId="{BD71FB80-F06F-47D3-B0E8-43F8BF3B802D}" sibTransId="{1CB424C0-1DE0-4C49-8A4D-8BCB72067EDA}"/>
    <dgm:cxn modelId="{F5DFF494-D378-4459-8A5D-F059E09BB316}" type="presOf" srcId="{F9A9AD1F-8EB0-4BC5-8CFC-82D4F3C7C4B7}" destId="{348DDC81-C069-4E25-86A8-D71B39C46128}" srcOrd="0" destOrd="0" presId="urn:microsoft.com/office/officeart/2005/8/layout/vList5"/>
    <dgm:cxn modelId="{D4200FA2-DFDD-46A9-B314-63650E2191F2}" type="presOf" srcId="{96116AF4-D53A-436F-8FC0-12750D82F62C}" destId="{A4584632-DDF2-4C3F-9DEC-FF33E321756B}" srcOrd="0" destOrd="1" presId="urn:microsoft.com/office/officeart/2005/8/layout/vList5"/>
    <dgm:cxn modelId="{F4F6E2A2-C1BF-40BC-A071-7AB921642D5B}" type="presOf" srcId="{92CB6A28-4934-4F62-9F7C-BF814183101B}" destId="{1C414B3E-8455-475F-A311-8E54DB3AEEDF}" srcOrd="0" destOrd="0" presId="urn:microsoft.com/office/officeart/2005/8/layout/vList5"/>
    <dgm:cxn modelId="{717EF7B3-79D5-4847-8CDF-AB73D2837C9C}" type="presOf" srcId="{FD7017C3-DE97-4EBA-91CF-EB4CBCF61E9D}" destId="{0EB78256-3AEF-4BDD-A7C5-DEA72FFCF858}" srcOrd="0" destOrd="0" presId="urn:microsoft.com/office/officeart/2005/8/layout/vList5"/>
    <dgm:cxn modelId="{7E5750CC-341C-470E-9958-502FDE4F16FC}" srcId="{F9A9AD1F-8EB0-4BC5-8CFC-82D4F3C7C4B7}" destId="{96116AF4-D53A-436F-8FC0-12750D82F62C}" srcOrd="1" destOrd="0" parTransId="{B9419F35-5A86-46B0-9C9F-55B17743272F}" sibTransId="{C1DEBDC1-5ABE-475D-A038-442A1B52A9EB}"/>
    <dgm:cxn modelId="{864FAFE8-98AC-4520-A391-0EDCB8A03A57}" srcId="{68862FB5-DDB5-49AE-A727-BC7E68EA6DE8}" destId="{92CB6A28-4934-4F62-9F7C-BF814183101B}" srcOrd="0" destOrd="0" parTransId="{9D09DC5E-E9E6-4A8A-8238-C6BA55E69D28}" sibTransId="{42852E50-9527-4D19-86E6-D118FBC8D708}"/>
    <dgm:cxn modelId="{9E768BFC-43F1-4C6B-9E1A-BE47B7FDC9E3}" type="presOf" srcId="{4CA8FD83-D16D-434B-98C5-505736445BD7}" destId="{0EB78256-3AEF-4BDD-A7C5-DEA72FFCF858}" srcOrd="0" destOrd="1" presId="urn:microsoft.com/office/officeart/2005/8/layout/vList5"/>
    <dgm:cxn modelId="{3E6E3FE2-E4C3-401F-8FDA-CBBAF18B3C05}" type="presParOf" srcId="{88B27B1C-7DE6-4134-8DBD-8F42876422CA}" destId="{60A9BD43-9AF8-4BAA-8300-44AADEDFA5A2}" srcOrd="0" destOrd="0" presId="urn:microsoft.com/office/officeart/2005/8/layout/vList5"/>
    <dgm:cxn modelId="{4A998718-0403-4F07-942A-FAC2F034A846}" type="presParOf" srcId="{60A9BD43-9AF8-4BAA-8300-44AADEDFA5A2}" destId="{561BCF52-B72B-4656-864A-7CFD7F9B6317}" srcOrd="0" destOrd="0" presId="urn:microsoft.com/office/officeart/2005/8/layout/vList5"/>
    <dgm:cxn modelId="{0807DF7C-48A7-4911-A532-4145BB9ACF3B}" type="presParOf" srcId="{60A9BD43-9AF8-4BAA-8300-44AADEDFA5A2}" destId="{1C414B3E-8455-475F-A311-8E54DB3AEEDF}" srcOrd="1" destOrd="0" presId="urn:microsoft.com/office/officeart/2005/8/layout/vList5"/>
    <dgm:cxn modelId="{B6205187-CE24-48ED-9FD1-2743AF3DCC87}" type="presParOf" srcId="{88B27B1C-7DE6-4134-8DBD-8F42876422CA}" destId="{CF4A6ABD-2FA1-43E1-86C7-13D2FACFB7B8}" srcOrd="1" destOrd="0" presId="urn:microsoft.com/office/officeart/2005/8/layout/vList5"/>
    <dgm:cxn modelId="{F123DECA-187A-4691-8A09-06CF0FA7C68D}" type="presParOf" srcId="{88B27B1C-7DE6-4134-8DBD-8F42876422CA}" destId="{E3A551D1-2434-4088-B1C8-36A35309933C}" srcOrd="2" destOrd="0" presId="urn:microsoft.com/office/officeart/2005/8/layout/vList5"/>
    <dgm:cxn modelId="{EB715CBD-E060-4516-A66A-D4EDD7E1CFF8}" type="presParOf" srcId="{E3A551D1-2434-4088-B1C8-36A35309933C}" destId="{348DDC81-C069-4E25-86A8-D71B39C46128}" srcOrd="0" destOrd="0" presId="urn:microsoft.com/office/officeart/2005/8/layout/vList5"/>
    <dgm:cxn modelId="{20623692-788D-4785-BBC1-7D1E3959A597}" type="presParOf" srcId="{E3A551D1-2434-4088-B1C8-36A35309933C}" destId="{A4584632-DDF2-4C3F-9DEC-FF33E321756B}" srcOrd="1" destOrd="0" presId="urn:microsoft.com/office/officeart/2005/8/layout/vList5"/>
    <dgm:cxn modelId="{A34B470C-12D2-4E56-889B-B7BC92ADE53E}" type="presParOf" srcId="{88B27B1C-7DE6-4134-8DBD-8F42876422CA}" destId="{29604601-AC27-4B4A-8119-BFD295869E49}" srcOrd="3" destOrd="0" presId="urn:microsoft.com/office/officeart/2005/8/layout/vList5"/>
    <dgm:cxn modelId="{1E15226E-37FB-4D3F-A5B4-897B5813458E}" type="presParOf" srcId="{88B27B1C-7DE6-4134-8DBD-8F42876422CA}" destId="{48E6BF25-3BD6-486B-86EA-C451AE8162A6}" srcOrd="4" destOrd="0" presId="urn:microsoft.com/office/officeart/2005/8/layout/vList5"/>
    <dgm:cxn modelId="{1572FEFE-D799-436F-84D9-E432637B210B}" type="presParOf" srcId="{48E6BF25-3BD6-486B-86EA-C451AE8162A6}" destId="{637B4976-84DA-440E-8B91-B1A6C9801F1E}" srcOrd="0" destOrd="0" presId="urn:microsoft.com/office/officeart/2005/8/layout/vList5"/>
    <dgm:cxn modelId="{DE20A6E5-E309-43F7-9C57-1721039DFD3C}" type="presParOf" srcId="{48E6BF25-3BD6-486B-86EA-C451AE8162A6}" destId="{0EB78256-3AEF-4BDD-A7C5-DEA72FFCF8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932101-7736-42DE-A0BC-3D376F637DC6}" type="doc">
      <dgm:prSet loTypeId="urn:microsoft.com/office/officeart/2005/8/layout/chevron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6823049-7B9C-48DB-952C-C120604993BE}">
      <dgm:prSet phldrT="[Text]"/>
      <dgm:spPr/>
      <dgm:t>
        <a:bodyPr/>
        <a:lstStyle/>
        <a:p>
          <a:r>
            <a:rPr lang="es-CO" dirty="0"/>
            <a:t>1</a:t>
          </a:r>
          <a:endParaRPr lang="en-US" dirty="0"/>
        </a:p>
      </dgm:t>
    </dgm:pt>
    <dgm:pt modelId="{48C779CE-05AB-44F8-81AC-DE365F8524F1}" type="parTrans" cxnId="{017FAF49-AA3B-4711-A798-9185FB532AAE}">
      <dgm:prSet/>
      <dgm:spPr/>
      <dgm:t>
        <a:bodyPr/>
        <a:lstStyle/>
        <a:p>
          <a:endParaRPr lang="en-US"/>
        </a:p>
      </dgm:t>
    </dgm:pt>
    <dgm:pt modelId="{0814CB04-E6E4-480F-B7D0-5EE6C743DA3A}" type="sibTrans" cxnId="{017FAF49-AA3B-4711-A798-9185FB532AAE}">
      <dgm:prSet/>
      <dgm:spPr/>
      <dgm:t>
        <a:bodyPr/>
        <a:lstStyle/>
        <a:p>
          <a:endParaRPr lang="en-US"/>
        </a:p>
      </dgm:t>
    </dgm:pt>
    <dgm:pt modelId="{1228DBA6-D002-42EA-95BD-0AD8134C87E4}">
      <dgm:prSet phldrT="[Text]"/>
      <dgm:spPr/>
      <dgm:t>
        <a:bodyPr/>
        <a:lstStyle/>
        <a:p>
          <a:r>
            <a:rPr lang="es-CO" dirty="0"/>
            <a:t>El receptor recibe datos de los emisores por ESP_NOW</a:t>
          </a:r>
          <a:endParaRPr lang="en-US" dirty="0"/>
        </a:p>
      </dgm:t>
    </dgm:pt>
    <dgm:pt modelId="{ED4233FB-74B9-48AF-A468-5CAC7E617E4A}" type="parTrans" cxnId="{9B75E526-1F37-418E-B54C-639A5FFD3F1A}">
      <dgm:prSet/>
      <dgm:spPr/>
      <dgm:t>
        <a:bodyPr/>
        <a:lstStyle/>
        <a:p>
          <a:endParaRPr lang="en-US"/>
        </a:p>
      </dgm:t>
    </dgm:pt>
    <dgm:pt modelId="{80C500EB-6D05-4D1F-BC07-0C0E40E03158}" type="sibTrans" cxnId="{9B75E526-1F37-418E-B54C-639A5FFD3F1A}">
      <dgm:prSet/>
      <dgm:spPr/>
      <dgm:t>
        <a:bodyPr/>
        <a:lstStyle/>
        <a:p>
          <a:endParaRPr lang="en-US"/>
        </a:p>
      </dgm:t>
    </dgm:pt>
    <dgm:pt modelId="{38FCB31E-24DA-4BF8-B84A-6E280840ED65}">
      <dgm:prSet phldrT="[Text]"/>
      <dgm:spPr/>
      <dgm:t>
        <a:bodyPr/>
        <a:lstStyle/>
        <a:p>
          <a:r>
            <a:rPr lang="es-CO" dirty="0"/>
            <a:t>2</a:t>
          </a:r>
          <a:endParaRPr lang="en-US" dirty="0"/>
        </a:p>
      </dgm:t>
    </dgm:pt>
    <dgm:pt modelId="{01280F67-61BA-40C1-93B1-EF3FD005E2A4}" type="parTrans" cxnId="{6435FE15-392D-46D1-A379-3BEB95FDF8E4}">
      <dgm:prSet/>
      <dgm:spPr/>
      <dgm:t>
        <a:bodyPr/>
        <a:lstStyle/>
        <a:p>
          <a:endParaRPr lang="en-US"/>
        </a:p>
      </dgm:t>
    </dgm:pt>
    <dgm:pt modelId="{3D744F31-0FDA-44A6-992A-FD1A88E35B9F}" type="sibTrans" cxnId="{6435FE15-392D-46D1-A379-3BEB95FDF8E4}">
      <dgm:prSet/>
      <dgm:spPr/>
      <dgm:t>
        <a:bodyPr/>
        <a:lstStyle/>
        <a:p>
          <a:endParaRPr lang="en-US"/>
        </a:p>
      </dgm:t>
    </dgm:pt>
    <dgm:pt modelId="{131990AF-9158-4DCA-A8CB-DB7C0E302177}">
      <dgm:prSet phldrT="[Text]"/>
      <dgm:spPr/>
      <dgm:t>
        <a:bodyPr/>
        <a:lstStyle/>
        <a:p>
          <a:r>
            <a:rPr lang="es-CO" dirty="0"/>
            <a:t>Se encola el mensaje de alerta en </a:t>
          </a:r>
          <a:r>
            <a:rPr lang="es-CO" dirty="0" err="1"/>
            <a:t>msgQueue</a:t>
          </a:r>
          <a:endParaRPr lang="en-US" dirty="0"/>
        </a:p>
      </dgm:t>
    </dgm:pt>
    <dgm:pt modelId="{38FEBF51-210B-433E-AFD5-F83FD55F93B4}" type="parTrans" cxnId="{5DC40AAB-988F-4640-A6FF-278AEF60EE4D}">
      <dgm:prSet/>
      <dgm:spPr/>
      <dgm:t>
        <a:bodyPr/>
        <a:lstStyle/>
        <a:p>
          <a:endParaRPr lang="en-US"/>
        </a:p>
      </dgm:t>
    </dgm:pt>
    <dgm:pt modelId="{3C61A8D2-93B2-49D2-B03D-0AB85914FBAF}" type="sibTrans" cxnId="{5DC40AAB-988F-4640-A6FF-278AEF60EE4D}">
      <dgm:prSet/>
      <dgm:spPr/>
      <dgm:t>
        <a:bodyPr/>
        <a:lstStyle/>
        <a:p>
          <a:endParaRPr lang="en-US"/>
        </a:p>
      </dgm:t>
    </dgm:pt>
    <dgm:pt modelId="{B3871737-38D1-4EB3-8FCC-7D8E8EEE3D9F}">
      <dgm:prSet phldrT="[Text]"/>
      <dgm:spPr/>
      <dgm:t>
        <a:bodyPr/>
        <a:lstStyle/>
        <a:p>
          <a:r>
            <a:rPr lang="es-CO" dirty="0"/>
            <a:t>3</a:t>
          </a:r>
          <a:endParaRPr lang="en-US" dirty="0"/>
        </a:p>
      </dgm:t>
    </dgm:pt>
    <dgm:pt modelId="{3F2B7E48-38A7-47CF-9C99-1D06A807F070}" type="parTrans" cxnId="{33860270-D7FF-4A04-B49B-0EEF8CFBDFE2}">
      <dgm:prSet/>
      <dgm:spPr/>
      <dgm:t>
        <a:bodyPr/>
        <a:lstStyle/>
        <a:p>
          <a:endParaRPr lang="en-US"/>
        </a:p>
      </dgm:t>
    </dgm:pt>
    <dgm:pt modelId="{E7161EFF-AA64-499C-8F7C-6490565EE715}" type="sibTrans" cxnId="{33860270-D7FF-4A04-B49B-0EEF8CFBDFE2}">
      <dgm:prSet/>
      <dgm:spPr/>
      <dgm:t>
        <a:bodyPr/>
        <a:lstStyle/>
        <a:p>
          <a:endParaRPr lang="en-US"/>
        </a:p>
      </dgm:t>
    </dgm:pt>
    <dgm:pt modelId="{943290D3-358E-433F-B73F-86809E12DD31}">
      <dgm:prSet phldrT="[Text]"/>
      <dgm:spPr/>
      <dgm:t>
        <a:bodyPr/>
        <a:lstStyle/>
        <a:p>
          <a:r>
            <a:rPr lang="es-CO" dirty="0" err="1"/>
            <a:t>TelegramTask</a:t>
          </a:r>
          <a:r>
            <a:rPr lang="es-CO" dirty="0"/>
            <a:t> recupera el texto y llama a la función </a:t>
          </a:r>
          <a:r>
            <a:rPr lang="es-CO" dirty="0" err="1"/>
            <a:t>bot.sendMessage</a:t>
          </a:r>
          <a:r>
            <a:rPr lang="es-CO" dirty="0"/>
            <a:t>()</a:t>
          </a:r>
          <a:endParaRPr lang="en-US" dirty="0"/>
        </a:p>
      </dgm:t>
    </dgm:pt>
    <dgm:pt modelId="{A666DC63-EE58-4619-8E9B-959FE6ED42DC}" type="parTrans" cxnId="{424B09D2-E255-43E4-B191-7264881F51FD}">
      <dgm:prSet/>
      <dgm:spPr/>
      <dgm:t>
        <a:bodyPr/>
        <a:lstStyle/>
        <a:p>
          <a:endParaRPr lang="en-US"/>
        </a:p>
      </dgm:t>
    </dgm:pt>
    <dgm:pt modelId="{4C0808CE-3073-41A9-AF34-3112CFCDC24E}" type="sibTrans" cxnId="{424B09D2-E255-43E4-B191-7264881F51FD}">
      <dgm:prSet/>
      <dgm:spPr/>
      <dgm:t>
        <a:bodyPr/>
        <a:lstStyle/>
        <a:p>
          <a:endParaRPr lang="en-US"/>
        </a:p>
      </dgm:t>
    </dgm:pt>
    <dgm:pt modelId="{D705DFF8-4A4E-48A1-9383-32BFC1964B94}">
      <dgm:prSet phldrT="[Text]"/>
      <dgm:spPr/>
      <dgm:t>
        <a:bodyPr/>
        <a:lstStyle/>
        <a:p>
          <a:r>
            <a:rPr lang="es-CO" dirty="0"/>
            <a:t>4</a:t>
          </a:r>
          <a:endParaRPr lang="en-US" dirty="0"/>
        </a:p>
      </dgm:t>
    </dgm:pt>
    <dgm:pt modelId="{878DE2FF-CF12-413E-956A-3CD6F0D1B3D3}" type="parTrans" cxnId="{7A556DA3-A712-4003-8630-F5AF062BE223}">
      <dgm:prSet/>
      <dgm:spPr/>
      <dgm:t>
        <a:bodyPr/>
        <a:lstStyle/>
        <a:p>
          <a:endParaRPr lang="en-US"/>
        </a:p>
      </dgm:t>
    </dgm:pt>
    <dgm:pt modelId="{2996E3A5-A3EB-4370-A9FB-F1902330F1A9}" type="sibTrans" cxnId="{7A556DA3-A712-4003-8630-F5AF062BE223}">
      <dgm:prSet/>
      <dgm:spPr/>
      <dgm:t>
        <a:bodyPr/>
        <a:lstStyle/>
        <a:p>
          <a:endParaRPr lang="en-US"/>
        </a:p>
      </dgm:t>
    </dgm:pt>
    <dgm:pt modelId="{6F4603A1-0D1F-4DC1-999F-EEB341D94B9B}">
      <dgm:prSet phldrT="[Text]"/>
      <dgm:spPr/>
      <dgm:t>
        <a:bodyPr/>
        <a:lstStyle/>
        <a:p>
          <a:r>
            <a:rPr lang="es-CO" dirty="0"/>
            <a:t>5</a:t>
          </a:r>
          <a:endParaRPr lang="en-US" dirty="0"/>
        </a:p>
      </dgm:t>
    </dgm:pt>
    <dgm:pt modelId="{17E6E07C-13AA-4402-8B41-9CA60B8DC2FA}" type="parTrans" cxnId="{307D0E20-A70A-44CE-B200-8728BCB09B82}">
      <dgm:prSet/>
      <dgm:spPr/>
      <dgm:t>
        <a:bodyPr/>
        <a:lstStyle/>
        <a:p>
          <a:endParaRPr lang="en-US"/>
        </a:p>
      </dgm:t>
    </dgm:pt>
    <dgm:pt modelId="{EA1AF89F-2931-4E14-9226-FEA999689080}" type="sibTrans" cxnId="{307D0E20-A70A-44CE-B200-8728BCB09B82}">
      <dgm:prSet/>
      <dgm:spPr/>
      <dgm:t>
        <a:bodyPr/>
        <a:lstStyle/>
        <a:p>
          <a:endParaRPr lang="en-US"/>
        </a:p>
      </dgm:t>
    </dgm:pt>
    <dgm:pt modelId="{85847E58-DE86-40EF-B802-73BC8F585864}">
      <dgm:prSet phldrT="[Text]"/>
      <dgm:spPr/>
      <dgm:t>
        <a:bodyPr/>
        <a:lstStyle/>
        <a:p>
          <a:r>
            <a:rPr lang="es-CO" dirty="0"/>
            <a:t>El mensaje viaja por HTTPS a los servidores de Telegram</a:t>
          </a:r>
          <a:endParaRPr lang="en-US" dirty="0"/>
        </a:p>
      </dgm:t>
    </dgm:pt>
    <dgm:pt modelId="{D424770E-4345-4EBE-AB8A-16879BEF2AE4}" type="parTrans" cxnId="{6FAEAB70-8924-4F96-969D-5EF5A02BA5DF}">
      <dgm:prSet/>
      <dgm:spPr/>
      <dgm:t>
        <a:bodyPr/>
        <a:lstStyle/>
        <a:p>
          <a:endParaRPr lang="en-US"/>
        </a:p>
      </dgm:t>
    </dgm:pt>
    <dgm:pt modelId="{BE646ADA-56BE-433A-8695-C4A13FD38D40}" type="sibTrans" cxnId="{6FAEAB70-8924-4F96-969D-5EF5A02BA5DF}">
      <dgm:prSet/>
      <dgm:spPr/>
      <dgm:t>
        <a:bodyPr/>
        <a:lstStyle/>
        <a:p>
          <a:endParaRPr lang="en-US"/>
        </a:p>
      </dgm:t>
    </dgm:pt>
    <dgm:pt modelId="{3A410F1B-0E73-453E-A79F-93AAB3841B6C}">
      <dgm:prSet phldrT="[Text]"/>
      <dgm:spPr/>
      <dgm:t>
        <a:bodyPr/>
        <a:lstStyle/>
        <a:p>
          <a:r>
            <a:rPr lang="es-CO" dirty="0"/>
            <a:t>El usuario ve la notificación en su chat</a:t>
          </a:r>
          <a:endParaRPr lang="en-US" dirty="0"/>
        </a:p>
      </dgm:t>
    </dgm:pt>
    <dgm:pt modelId="{EA5BB884-59B0-42DC-B4B8-A04E5046DC35}" type="parTrans" cxnId="{DBA56855-F717-40AC-9E0A-5D062A507944}">
      <dgm:prSet/>
      <dgm:spPr/>
      <dgm:t>
        <a:bodyPr/>
        <a:lstStyle/>
        <a:p>
          <a:endParaRPr lang="en-US"/>
        </a:p>
      </dgm:t>
    </dgm:pt>
    <dgm:pt modelId="{A31311F3-6F56-4DA3-A0BF-64E4FA4DB5DA}" type="sibTrans" cxnId="{DBA56855-F717-40AC-9E0A-5D062A507944}">
      <dgm:prSet/>
      <dgm:spPr/>
      <dgm:t>
        <a:bodyPr/>
        <a:lstStyle/>
        <a:p>
          <a:endParaRPr lang="en-US"/>
        </a:p>
      </dgm:t>
    </dgm:pt>
    <dgm:pt modelId="{43DFA692-809E-42CD-87F2-5ACCC28DC6D6}" type="pres">
      <dgm:prSet presAssocID="{00932101-7736-42DE-A0BC-3D376F637DC6}" presName="linearFlow" presStyleCnt="0">
        <dgm:presLayoutVars>
          <dgm:dir/>
          <dgm:animLvl val="lvl"/>
          <dgm:resizeHandles val="exact"/>
        </dgm:presLayoutVars>
      </dgm:prSet>
      <dgm:spPr/>
    </dgm:pt>
    <dgm:pt modelId="{02C9C221-1B83-4A40-9D41-F5A1415071A0}" type="pres">
      <dgm:prSet presAssocID="{A6823049-7B9C-48DB-952C-C120604993BE}" presName="composite" presStyleCnt="0"/>
      <dgm:spPr/>
    </dgm:pt>
    <dgm:pt modelId="{27F29CBB-5FA8-4362-AEBF-1A1CFBE0A4DF}" type="pres">
      <dgm:prSet presAssocID="{A6823049-7B9C-48DB-952C-C120604993B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7642E33-EECF-40B9-8AD3-8493FB158942}" type="pres">
      <dgm:prSet presAssocID="{A6823049-7B9C-48DB-952C-C120604993BE}" presName="descendantText" presStyleLbl="alignAcc1" presStyleIdx="0" presStyleCnt="5">
        <dgm:presLayoutVars>
          <dgm:bulletEnabled val="1"/>
        </dgm:presLayoutVars>
      </dgm:prSet>
      <dgm:spPr/>
    </dgm:pt>
    <dgm:pt modelId="{7AFBC440-59B9-4F31-957B-9DF882BEC89C}" type="pres">
      <dgm:prSet presAssocID="{0814CB04-E6E4-480F-B7D0-5EE6C743DA3A}" presName="sp" presStyleCnt="0"/>
      <dgm:spPr/>
    </dgm:pt>
    <dgm:pt modelId="{8D9D3997-7125-4612-8218-B0775ACD2679}" type="pres">
      <dgm:prSet presAssocID="{38FCB31E-24DA-4BF8-B84A-6E280840ED65}" presName="composite" presStyleCnt="0"/>
      <dgm:spPr/>
    </dgm:pt>
    <dgm:pt modelId="{2FD633B6-D18F-42BA-B1B4-E284E6B8E0E5}" type="pres">
      <dgm:prSet presAssocID="{38FCB31E-24DA-4BF8-B84A-6E280840ED6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602455B-4AE3-46FE-96F7-D70BBF232309}" type="pres">
      <dgm:prSet presAssocID="{38FCB31E-24DA-4BF8-B84A-6E280840ED65}" presName="descendantText" presStyleLbl="alignAcc1" presStyleIdx="1" presStyleCnt="5">
        <dgm:presLayoutVars>
          <dgm:bulletEnabled val="1"/>
        </dgm:presLayoutVars>
      </dgm:prSet>
      <dgm:spPr/>
    </dgm:pt>
    <dgm:pt modelId="{CE91D72E-0312-4877-80A4-7D41B7B10139}" type="pres">
      <dgm:prSet presAssocID="{3D744F31-0FDA-44A6-992A-FD1A88E35B9F}" presName="sp" presStyleCnt="0"/>
      <dgm:spPr/>
    </dgm:pt>
    <dgm:pt modelId="{F0E76653-2A5C-4768-AF2B-7CA603EA1DFC}" type="pres">
      <dgm:prSet presAssocID="{B3871737-38D1-4EB3-8FCC-7D8E8EEE3D9F}" presName="composite" presStyleCnt="0"/>
      <dgm:spPr/>
    </dgm:pt>
    <dgm:pt modelId="{5BC2FDEE-C8D1-4DC5-92FA-1BC354CA6361}" type="pres">
      <dgm:prSet presAssocID="{B3871737-38D1-4EB3-8FCC-7D8E8EEE3D9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399A420-DDAF-43F8-9682-AD83E475022F}" type="pres">
      <dgm:prSet presAssocID="{B3871737-38D1-4EB3-8FCC-7D8E8EEE3D9F}" presName="descendantText" presStyleLbl="alignAcc1" presStyleIdx="2" presStyleCnt="5">
        <dgm:presLayoutVars>
          <dgm:bulletEnabled val="1"/>
        </dgm:presLayoutVars>
      </dgm:prSet>
      <dgm:spPr/>
    </dgm:pt>
    <dgm:pt modelId="{4442876F-4C9B-4423-B889-215AA5623C8F}" type="pres">
      <dgm:prSet presAssocID="{E7161EFF-AA64-499C-8F7C-6490565EE715}" presName="sp" presStyleCnt="0"/>
      <dgm:spPr/>
    </dgm:pt>
    <dgm:pt modelId="{862316F7-A19E-4943-B513-9E4AA15AE9F1}" type="pres">
      <dgm:prSet presAssocID="{D705DFF8-4A4E-48A1-9383-32BFC1964B94}" presName="composite" presStyleCnt="0"/>
      <dgm:spPr/>
    </dgm:pt>
    <dgm:pt modelId="{F128BB17-B722-4628-BC5E-62BA7BC602BC}" type="pres">
      <dgm:prSet presAssocID="{D705DFF8-4A4E-48A1-9383-32BFC1964B9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32BE6F9-96B6-414C-A0FC-5FB0753A55D5}" type="pres">
      <dgm:prSet presAssocID="{D705DFF8-4A4E-48A1-9383-32BFC1964B94}" presName="descendantText" presStyleLbl="alignAcc1" presStyleIdx="3" presStyleCnt="5">
        <dgm:presLayoutVars>
          <dgm:bulletEnabled val="1"/>
        </dgm:presLayoutVars>
      </dgm:prSet>
      <dgm:spPr/>
    </dgm:pt>
    <dgm:pt modelId="{B50607A9-598E-46A6-9679-F7E38616EA79}" type="pres">
      <dgm:prSet presAssocID="{2996E3A5-A3EB-4370-A9FB-F1902330F1A9}" presName="sp" presStyleCnt="0"/>
      <dgm:spPr/>
    </dgm:pt>
    <dgm:pt modelId="{1E21FB18-C5A2-4127-BE0F-5DDF7D3A9C13}" type="pres">
      <dgm:prSet presAssocID="{6F4603A1-0D1F-4DC1-999F-EEB341D94B9B}" presName="composite" presStyleCnt="0"/>
      <dgm:spPr/>
    </dgm:pt>
    <dgm:pt modelId="{9AA0D856-682D-478F-865F-06D1808020C3}" type="pres">
      <dgm:prSet presAssocID="{6F4603A1-0D1F-4DC1-999F-EEB341D94B9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554BBCC-93D8-42F2-8E67-CCFC62B750E8}" type="pres">
      <dgm:prSet presAssocID="{6F4603A1-0D1F-4DC1-999F-EEB341D94B9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6435FE15-392D-46D1-A379-3BEB95FDF8E4}" srcId="{00932101-7736-42DE-A0BC-3D376F637DC6}" destId="{38FCB31E-24DA-4BF8-B84A-6E280840ED65}" srcOrd="1" destOrd="0" parTransId="{01280F67-61BA-40C1-93B1-EF3FD005E2A4}" sibTransId="{3D744F31-0FDA-44A6-992A-FD1A88E35B9F}"/>
    <dgm:cxn modelId="{307D0E20-A70A-44CE-B200-8728BCB09B82}" srcId="{00932101-7736-42DE-A0BC-3D376F637DC6}" destId="{6F4603A1-0D1F-4DC1-999F-EEB341D94B9B}" srcOrd="4" destOrd="0" parTransId="{17E6E07C-13AA-4402-8B41-9CA60B8DC2FA}" sibTransId="{EA1AF89F-2931-4E14-9226-FEA999689080}"/>
    <dgm:cxn modelId="{9B75E526-1F37-418E-B54C-639A5FFD3F1A}" srcId="{A6823049-7B9C-48DB-952C-C120604993BE}" destId="{1228DBA6-D002-42EA-95BD-0AD8134C87E4}" srcOrd="0" destOrd="0" parTransId="{ED4233FB-74B9-48AF-A468-5CAC7E617E4A}" sibTransId="{80C500EB-6D05-4D1F-BC07-0C0E40E03158}"/>
    <dgm:cxn modelId="{C0909E2B-F27E-46F6-B428-AE7B5BFCCFB9}" type="presOf" srcId="{B3871737-38D1-4EB3-8FCC-7D8E8EEE3D9F}" destId="{5BC2FDEE-C8D1-4DC5-92FA-1BC354CA6361}" srcOrd="0" destOrd="0" presId="urn:microsoft.com/office/officeart/2005/8/layout/chevron2"/>
    <dgm:cxn modelId="{C3F5D92E-2182-475E-A24A-257E6CCBC8DE}" type="presOf" srcId="{3A410F1B-0E73-453E-A79F-93AAB3841B6C}" destId="{1554BBCC-93D8-42F2-8E67-CCFC62B750E8}" srcOrd="0" destOrd="0" presId="urn:microsoft.com/office/officeart/2005/8/layout/chevron2"/>
    <dgm:cxn modelId="{5341412F-B926-4837-B7EF-DD5E93EE3ED3}" type="presOf" srcId="{1228DBA6-D002-42EA-95BD-0AD8134C87E4}" destId="{A7642E33-EECF-40B9-8AD3-8493FB158942}" srcOrd="0" destOrd="0" presId="urn:microsoft.com/office/officeart/2005/8/layout/chevron2"/>
    <dgm:cxn modelId="{92D0D23F-55A1-488F-A54C-DD73A2007D76}" type="presOf" srcId="{131990AF-9158-4DCA-A8CB-DB7C0E302177}" destId="{7602455B-4AE3-46FE-96F7-D70BBF232309}" srcOrd="0" destOrd="0" presId="urn:microsoft.com/office/officeart/2005/8/layout/chevron2"/>
    <dgm:cxn modelId="{E2F81464-9663-4024-A630-063E8D2F448B}" type="presOf" srcId="{85847E58-DE86-40EF-B802-73BC8F585864}" destId="{032BE6F9-96B6-414C-A0FC-5FB0753A55D5}" srcOrd="0" destOrd="0" presId="urn:microsoft.com/office/officeart/2005/8/layout/chevron2"/>
    <dgm:cxn modelId="{017FAF49-AA3B-4711-A798-9185FB532AAE}" srcId="{00932101-7736-42DE-A0BC-3D376F637DC6}" destId="{A6823049-7B9C-48DB-952C-C120604993BE}" srcOrd="0" destOrd="0" parTransId="{48C779CE-05AB-44F8-81AC-DE365F8524F1}" sibTransId="{0814CB04-E6E4-480F-B7D0-5EE6C743DA3A}"/>
    <dgm:cxn modelId="{63168D6C-FA74-4492-9546-037A06911BC9}" type="presOf" srcId="{00932101-7736-42DE-A0BC-3D376F637DC6}" destId="{43DFA692-809E-42CD-87F2-5ACCC28DC6D6}" srcOrd="0" destOrd="0" presId="urn:microsoft.com/office/officeart/2005/8/layout/chevron2"/>
    <dgm:cxn modelId="{33860270-D7FF-4A04-B49B-0EEF8CFBDFE2}" srcId="{00932101-7736-42DE-A0BC-3D376F637DC6}" destId="{B3871737-38D1-4EB3-8FCC-7D8E8EEE3D9F}" srcOrd="2" destOrd="0" parTransId="{3F2B7E48-38A7-47CF-9C99-1D06A807F070}" sibTransId="{E7161EFF-AA64-499C-8F7C-6490565EE715}"/>
    <dgm:cxn modelId="{6FAEAB70-8924-4F96-969D-5EF5A02BA5DF}" srcId="{D705DFF8-4A4E-48A1-9383-32BFC1964B94}" destId="{85847E58-DE86-40EF-B802-73BC8F585864}" srcOrd="0" destOrd="0" parTransId="{D424770E-4345-4EBE-AB8A-16879BEF2AE4}" sibTransId="{BE646ADA-56BE-433A-8695-C4A13FD38D40}"/>
    <dgm:cxn modelId="{DBA56855-F717-40AC-9E0A-5D062A507944}" srcId="{6F4603A1-0D1F-4DC1-999F-EEB341D94B9B}" destId="{3A410F1B-0E73-453E-A79F-93AAB3841B6C}" srcOrd="0" destOrd="0" parTransId="{EA5BB884-59B0-42DC-B4B8-A04E5046DC35}" sibTransId="{A31311F3-6F56-4DA3-A0BF-64E4FA4DB5DA}"/>
    <dgm:cxn modelId="{F4052595-0653-4455-BC30-08F4407F5998}" type="presOf" srcId="{943290D3-358E-433F-B73F-86809E12DD31}" destId="{7399A420-DDAF-43F8-9682-AD83E475022F}" srcOrd="0" destOrd="0" presId="urn:microsoft.com/office/officeart/2005/8/layout/chevron2"/>
    <dgm:cxn modelId="{7A556DA3-A712-4003-8630-F5AF062BE223}" srcId="{00932101-7736-42DE-A0BC-3D376F637DC6}" destId="{D705DFF8-4A4E-48A1-9383-32BFC1964B94}" srcOrd="3" destOrd="0" parTransId="{878DE2FF-CF12-413E-956A-3CD6F0D1B3D3}" sibTransId="{2996E3A5-A3EB-4370-A9FB-F1902330F1A9}"/>
    <dgm:cxn modelId="{5DC40AAB-988F-4640-A6FF-278AEF60EE4D}" srcId="{38FCB31E-24DA-4BF8-B84A-6E280840ED65}" destId="{131990AF-9158-4DCA-A8CB-DB7C0E302177}" srcOrd="0" destOrd="0" parTransId="{38FEBF51-210B-433E-AFD5-F83FD55F93B4}" sibTransId="{3C61A8D2-93B2-49D2-B03D-0AB85914FBAF}"/>
    <dgm:cxn modelId="{526B60B2-B695-4190-A451-CFC72FE46FE9}" type="presOf" srcId="{6F4603A1-0D1F-4DC1-999F-EEB341D94B9B}" destId="{9AA0D856-682D-478F-865F-06D1808020C3}" srcOrd="0" destOrd="0" presId="urn:microsoft.com/office/officeart/2005/8/layout/chevron2"/>
    <dgm:cxn modelId="{533286B4-DF71-4C1A-A575-6060BEB34181}" type="presOf" srcId="{38FCB31E-24DA-4BF8-B84A-6E280840ED65}" destId="{2FD633B6-D18F-42BA-B1B4-E284E6B8E0E5}" srcOrd="0" destOrd="0" presId="urn:microsoft.com/office/officeart/2005/8/layout/chevron2"/>
    <dgm:cxn modelId="{6F3FA8CB-DC25-4052-BFB6-725F7138C75F}" type="presOf" srcId="{A6823049-7B9C-48DB-952C-C120604993BE}" destId="{27F29CBB-5FA8-4362-AEBF-1A1CFBE0A4DF}" srcOrd="0" destOrd="0" presId="urn:microsoft.com/office/officeart/2005/8/layout/chevron2"/>
    <dgm:cxn modelId="{424B09D2-E255-43E4-B191-7264881F51FD}" srcId="{B3871737-38D1-4EB3-8FCC-7D8E8EEE3D9F}" destId="{943290D3-358E-433F-B73F-86809E12DD31}" srcOrd="0" destOrd="0" parTransId="{A666DC63-EE58-4619-8E9B-959FE6ED42DC}" sibTransId="{4C0808CE-3073-41A9-AF34-3112CFCDC24E}"/>
    <dgm:cxn modelId="{02D2C0EB-1365-453F-A659-ABFD94DAC99D}" type="presOf" srcId="{D705DFF8-4A4E-48A1-9383-32BFC1964B94}" destId="{F128BB17-B722-4628-BC5E-62BA7BC602BC}" srcOrd="0" destOrd="0" presId="urn:microsoft.com/office/officeart/2005/8/layout/chevron2"/>
    <dgm:cxn modelId="{F5D14097-3DEE-4ABB-AD2A-D3C0C96AB3F6}" type="presParOf" srcId="{43DFA692-809E-42CD-87F2-5ACCC28DC6D6}" destId="{02C9C221-1B83-4A40-9D41-F5A1415071A0}" srcOrd="0" destOrd="0" presId="urn:microsoft.com/office/officeart/2005/8/layout/chevron2"/>
    <dgm:cxn modelId="{B5AE0DD0-A19F-44E5-B8CD-F0196C6272F8}" type="presParOf" srcId="{02C9C221-1B83-4A40-9D41-F5A1415071A0}" destId="{27F29CBB-5FA8-4362-AEBF-1A1CFBE0A4DF}" srcOrd="0" destOrd="0" presId="urn:microsoft.com/office/officeart/2005/8/layout/chevron2"/>
    <dgm:cxn modelId="{94CEF6F6-7EF6-4F6E-9058-69ED269153A1}" type="presParOf" srcId="{02C9C221-1B83-4A40-9D41-F5A1415071A0}" destId="{A7642E33-EECF-40B9-8AD3-8493FB158942}" srcOrd="1" destOrd="0" presId="urn:microsoft.com/office/officeart/2005/8/layout/chevron2"/>
    <dgm:cxn modelId="{13BB720C-6AF0-4067-BB37-DE3924D8FC42}" type="presParOf" srcId="{43DFA692-809E-42CD-87F2-5ACCC28DC6D6}" destId="{7AFBC440-59B9-4F31-957B-9DF882BEC89C}" srcOrd="1" destOrd="0" presId="urn:microsoft.com/office/officeart/2005/8/layout/chevron2"/>
    <dgm:cxn modelId="{82F5DA15-1D7B-46CF-A69D-2CFE71FBE53F}" type="presParOf" srcId="{43DFA692-809E-42CD-87F2-5ACCC28DC6D6}" destId="{8D9D3997-7125-4612-8218-B0775ACD2679}" srcOrd="2" destOrd="0" presId="urn:microsoft.com/office/officeart/2005/8/layout/chevron2"/>
    <dgm:cxn modelId="{56F307EA-9C65-4E59-89C2-B21C094E3E02}" type="presParOf" srcId="{8D9D3997-7125-4612-8218-B0775ACD2679}" destId="{2FD633B6-D18F-42BA-B1B4-E284E6B8E0E5}" srcOrd="0" destOrd="0" presId="urn:microsoft.com/office/officeart/2005/8/layout/chevron2"/>
    <dgm:cxn modelId="{9AD1FE9E-C175-4069-8C9B-FF013561406D}" type="presParOf" srcId="{8D9D3997-7125-4612-8218-B0775ACD2679}" destId="{7602455B-4AE3-46FE-96F7-D70BBF232309}" srcOrd="1" destOrd="0" presId="urn:microsoft.com/office/officeart/2005/8/layout/chevron2"/>
    <dgm:cxn modelId="{0EA1B7EB-7DBF-460F-B614-13A96C52B9AE}" type="presParOf" srcId="{43DFA692-809E-42CD-87F2-5ACCC28DC6D6}" destId="{CE91D72E-0312-4877-80A4-7D41B7B10139}" srcOrd="3" destOrd="0" presId="urn:microsoft.com/office/officeart/2005/8/layout/chevron2"/>
    <dgm:cxn modelId="{327F1690-238E-4A36-A9EE-270C520CB924}" type="presParOf" srcId="{43DFA692-809E-42CD-87F2-5ACCC28DC6D6}" destId="{F0E76653-2A5C-4768-AF2B-7CA603EA1DFC}" srcOrd="4" destOrd="0" presId="urn:microsoft.com/office/officeart/2005/8/layout/chevron2"/>
    <dgm:cxn modelId="{9F8BFB86-9810-4892-A66D-5F9545B18814}" type="presParOf" srcId="{F0E76653-2A5C-4768-AF2B-7CA603EA1DFC}" destId="{5BC2FDEE-C8D1-4DC5-92FA-1BC354CA6361}" srcOrd="0" destOrd="0" presId="urn:microsoft.com/office/officeart/2005/8/layout/chevron2"/>
    <dgm:cxn modelId="{BA338951-0CEC-4E0E-87BE-3BA100729FCB}" type="presParOf" srcId="{F0E76653-2A5C-4768-AF2B-7CA603EA1DFC}" destId="{7399A420-DDAF-43F8-9682-AD83E475022F}" srcOrd="1" destOrd="0" presId="urn:microsoft.com/office/officeart/2005/8/layout/chevron2"/>
    <dgm:cxn modelId="{AD37F707-A927-4504-B900-665984B0291B}" type="presParOf" srcId="{43DFA692-809E-42CD-87F2-5ACCC28DC6D6}" destId="{4442876F-4C9B-4423-B889-215AA5623C8F}" srcOrd="5" destOrd="0" presId="urn:microsoft.com/office/officeart/2005/8/layout/chevron2"/>
    <dgm:cxn modelId="{4351B553-F522-4705-8EE5-C59668EC3E08}" type="presParOf" srcId="{43DFA692-809E-42CD-87F2-5ACCC28DC6D6}" destId="{862316F7-A19E-4943-B513-9E4AA15AE9F1}" srcOrd="6" destOrd="0" presId="urn:microsoft.com/office/officeart/2005/8/layout/chevron2"/>
    <dgm:cxn modelId="{1D9E6ECE-F702-480A-A098-D6161EDA3849}" type="presParOf" srcId="{862316F7-A19E-4943-B513-9E4AA15AE9F1}" destId="{F128BB17-B722-4628-BC5E-62BA7BC602BC}" srcOrd="0" destOrd="0" presId="urn:microsoft.com/office/officeart/2005/8/layout/chevron2"/>
    <dgm:cxn modelId="{919F1BA6-576B-4D87-BB1B-D5464E72CA6F}" type="presParOf" srcId="{862316F7-A19E-4943-B513-9E4AA15AE9F1}" destId="{032BE6F9-96B6-414C-A0FC-5FB0753A55D5}" srcOrd="1" destOrd="0" presId="urn:microsoft.com/office/officeart/2005/8/layout/chevron2"/>
    <dgm:cxn modelId="{D21B5E83-5C9A-4DB7-AAE5-D537BC040C59}" type="presParOf" srcId="{43DFA692-809E-42CD-87F2-5ACCC28DC6D6}" destId="{B50607A9-598E-46A6-9679-F7E38616EA79}" srcOrd="7" destOrd="0" presId="urn:microsoft.com/office/officeart/2005/8/layout/chevron2"/>
    <dgm:cxn modelId="{17F62CF2-F58C-4D7E-9E41-1DF65FB66847}" type="presParOf" srcId="{43DFA692-809E-42CD-87F2-5ACCC28DC6D6}" destId="{1E21FB18-C5A2-4127-BE0F-5DDF7D3A9C13}" srcOrd="8" destOrd="0" presId="urn:microsoft.com/office/officeart/2005/8/layout/chevron2"/>
    <dgm:cxn modelId="{D76581AB-3BC1-4E55-865D-D99A0CC56D4E}" type="presParOf" srcId="{1E21FB18-C5A2-4127-BE0F-5DDF7D3A9C13}" destId="{9AA0D856-682D-478F-865F-06D1808020C3}" srcOrd="0" destOrd="0" presId="urn:microsoft.com/office/officeart/2005/8/layout/chevron2"/>
    <dgm:cxn modelId="{972B3F12-4AD3-4EE8-A326-BB5F070F3B63}" type="presParOf" srcId="{1E21FB18-C5A2-4127-BE0F-5DDF7D3A9C13}" destId="{1554BBCC-93D8-42F2-8E67-CCFC62B750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932101-7736-42DE-A0BC-3D376F637DC6}" type="doc">
      <dgm:prSet loTypeId="urn:microsoft.com/office/officeart/2005/8/layout/chevron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6823049-7B9C-48DB-952C-C120604993BE}">
      <dgm:prSet phldrT="[Text]"/>
      <dgm:spPr/>
      <dgm:t>
        <a:bodyPr/>
        <a:lstStyle/>
        <a:p>
          <a:r>
            <a:rPr lang="es-CO" dirty="0"/>
            <a:t>1</a:t>
          </a:r>
          <a:endParaRPr lang="en-US" dirty="0"/>
        </a:p>
      </dgm:t>
    </dgm:pt>
    <dgm:pt modelId="{48C779CE-05AB-44F8-81AC-DE365F8524F1}" type="parTrans" cxnId="{017FAF49-AA3B-4711-A798-9185FB532AAE}">
      <dgm:prSet/>
      <dgm:spPr/>
      <dgm:t>
        <a:bodyPr/>
        <a:lstStyle/>
        <a:p>
          <a:endParaRPr lang="en-US"/>
        </a:p>
      </dgm:t>
    </dgm:pt>
    <dgm:pt modelId="{0814CB04-E6E4-480F-B7D0-5EE6C743DA3A}" type="sibTrans" cxnId="{017FAF49-AA3B-4711-A798-9185FB532AAE}">
      <dgm:prSet/>
      <dgm:spPr/>
      <dgm:t>
        <a:bodyPr/>
        <a:lstStyle/>
        <a:p>
          <a:endParaRPr lang="en-US"/>
        </a:p>
      </dgm:t>
    </dgm:pt>
    <dgm:pt modelId="{1228DBA6-D002-42EA-95BD-0AD8134C87E4}">
      <dgm:prSet phldrT="[Text]"/>
      <dgm:spPr/>
      <dgm:t>
        <a:bodyPr/>
        <a:lstStyle/>
        <a:p>
          <a:r>
            <a:rPr lang="es-CO" dirty="0"/>
            <a:t>El receptor recibe datos de los emisores por ESP_NOW</a:t>
          </a:r>
          <a:endParaRPr lang="en-US" dirty="0"/>
        </a:p>
      </dgm:t>
    </dgm:pt>
    <dgm:pt modelId="{ED4233FB-74B9-48AF-A468-5CAC7E617E4A}" type="parTrans" cxnId="{9B75E526-1F37-418E-B54C-639A5FFD3F1A}">
      <dgm:prSet/>
      <dgm:spPr/>
      <dgm:t>
        <a:bodyPr/>
        <a:lstStyle/>
        <a:p>
          <a:endParaRPr lang="en-US"/>
        </a:p>
      </dgm:t>
    </dgm:pt>
    <dgm:pt modelId="{80C500EB-6D05-4D1F-BC07-0C0E40E03158}" type="sibTrans" cxnId="{9B75E526-1F37-418E-B54C-639A5FFD3F1A}">
      <dgm:prSet/>
      <dgm:spPr/>
      <dgm:t>
        <a:bodyPr/>
        <a:lstStyle/>
        <a:p>
          <a:endParaRPr lang="en-US"/>
        </a:p>
      </dgm:t>
    </dgm:pt>
    <dgm:pt modelId="{38FCB31E-24DA-4BF8-B84A-6E280840ED65}">
      <dgm:prSet phldrT="[Text]"/>
      <dgm:spPr/>
      <dgm:t>
        <a:bodyPr/>
        <a:lstStyle/>
        <a:p>
          <a:r>
            <a:rPr lang="es-CO" dirty="0"/>
            <a:t>2</a:t>
          </a:r>
          <a:endParaRPr lang="en-US" dirty="0"/>
        </a:p>
      </dgm:t>
    </dgm:pt>
    <dgm:pt modelId="{01280F67-61BA-40C1-93B1-EF3FD005E2A4}" type="parTrans" cxnId="{6435FE15-392D-46D1-A379-3BEB95FDF8E4}">
      <dgm:prSet/>
      <dgm:spPr/>
      <dgm:t>
        <a:bodyPr/>
        <a:lstStyle/>
        <a:p>
          <a:endParaRPr lang="en-US"/>
        </a:p>
      </dgm:t>
    </dgm:pt>
    <dgm:pt modelId="{3D744F31-0FDA-44A6-992A-FD1A88E35B9F}" type="sibTrans" cxnId="{6435FE15-392D-46D1-A379-3BEB95FDF8E4}">
      <dgm:prSet/>
      <dgm:spPr/>
      <dgm:t>
        <a:bodyPr/>
        <a:lstStyle/>
        <a:p>
          <a:endParaRPr lang="en-US"/>
        </a:p>
      </dgm:t>
    </dgm:pt>
    <dgm:pt modelId="{131990AF-9158-4DCA-A8CB-DB7C0E302177}">
      <dgm:prSet phldrT="[Text]"/>
      <dgm:spPr/>
      <dgm:t>
        <a:bodyPr/>
        <a:lstStyle/>
        <a:p>
          <a:r>
            <a:rPr lang="es-CO" dirty="0"/>
            <a:t>Obtiene los datos de cada sensor</a:t>
          </a:r>
          <a:endParaRPr lang="en-US" dirty="0"/>
        </a:p>
      </dgm:t>
    </dgm:pt>
    <dgm:pt modelId="{38FEBF51-210B-433E-AFD5-F83FD55F93B4}" type="parTrans" cxnId="{5DC40AAB-988F-4640-A6FF-278AEF60EE4D}">
      <dgm:prSet/>
      <dgm:spPr/>
      <dgm:t>
        <a:bodyPr/>
        <a:lstStyle/>
        <a:p>
          <a:endParaRPr lang="en-US"/>
        </a:p>
      </dgm:t>
    </dgm:pt>
    <dgm:pt modelId="{3C61A8D2-93B2-49D2-B03D-0AB85914FBAF}" type="sibTrans" cxnId="{5DC40AAB-988F-4640-A6FF-278AEF60EE4D}">
      <dgm:prSet/>
      <dgm:spPr/>
      <dgm:t>
        <a:bodyPr/>
        <a:lstStyle/>
        <a:p>
          <a:endParaRPr lang="en-US"/>
        </a:p>
      </dgm:t>
    </dgm:pt>
    <dgm:pt modelId="{FD8A8441-1DBB-4713-8746-42DF113AA436}">
      <dgm:prSet phldrT="[Text]"/>
      <dgm:spPr/>
      <dgm:t>
        <a:bodyPr/>
        <a:lstStyle/>
        <a:p>
          <a:r>
            <a:rPr lang="es-CO" dirty="0"/>
            <a:t>3</a:t>
          </a:r>
          <a:endParaRPr lang="en-US" dirty="0"/>
        </a:p>
      </dgm:t>
    </dgm:pt>
    <dgm:pt modelId="{54AC04E1-7B06-4767-94B4-411F36EA77B6}" type="parTrans" cxnId="{64346293-E378-4E7D-BDD0-15337A0A627D}">
      <dgm:prSet/>
      <dgm:spPr/>
      <dgm:t>
        <a:bodyPr/>
        <a:lstStyle/>
        <a:p>
          <a:endParaRPr lang="en-US"/>
        </a:p>
      </dgm:t>
    </dgm:pt>
    <dgm:pt modelId="{994BA47A-7461-4EED-BF46-12120A4A1107}" type="sibTrans" cxnId="{64346293-E378-4E7D-BDD0-15337A0A627D}">
      <dgm:prSet/>
      <dgm:spPr/>
      <dgm:t>
        <a:bodyPr/>
        <a:lstStyle/>
        <a:p>
          <a:endParaRPr lang="en-US"/>
        </a:p>
      </dgm:t>
    </dgm:pt>
    <dgm:pt modelId="{08987503-AFC8-41D8-B5E3-5BA9DB169BB1}">
      <dgm:prSet phldrT="[Text]"/>
      <dgm:spPr/>
      <dgm:t>
        <a:bodyPr/>
        <a:lstStyle/>
        <a:p>
          <a:r>
            <a:rPr lang="es-CO" dirty="0"/>
            <a:t>Escribe en un archivo .</a:t>
          </a:r>
          <a:r>
            <a:rPr lang="es-CO" dirty="0" err="1"/>
            <a:t>txt</a:t>
          </a:r>
          <a:r>
            <a:rPr lang="es-CO" dirty="0"/>
            <a:t> la información cada 30 segundos</a:t>
          </a:r>
          <a:endParaRPr lang="en-US" dirty="0"/>
        </a:p>
      </dgm:t>
    </dgm:pt>
    <dgm:pt modelId="{65847ADB-8DAF-47BC-BFC0-134631806149}" type="parTrans" cxnId="{82DEAE0F-FAD4-4968-95EF-3041651B8A5C}">
      <dgm:prSet/>
      <dgm:spPr/>
      <dgm:t>
        <a:bodyPr/>
        <a:lstStyle/>
        <a:p>
          <a:endParaRPr lang="en-US"/>
        </a:p>
      </dgm:t>
    </dgm:pt>
    <dgm:pt modelId="{4B0F3B95-09FF-4DB6-AD31-34C7E9065502}" type="sibTrans" cxnId="{82DEAE0F-FAD4-4968-95EF-3041651B8A5C}">
      <dgm:prSet/>
      <dgm:spPr/>
      <dgm:t>
        <a:bodyPr/>
        <a:lstStyle/>
        <a:p>
          <a:endParaRPr lang="en-US"/>
        </a:p>
      </dgm:t>
    </dgm:pt>
    <dgm:pt modelId="{C62EB515-D831-4176-9C06-57408640DA95}">
      <dgm:prSet phldrT="[Text]"/>
      <dgm:spPr/>
      <dgm:t>
        <a:bodyPr/>
        <a:lstStyle/>
        <a:p>
          <a:r>
            <a:rPr lang="es-CO" dirty="0"/>
            <a:t>4</a:t>
          </a:r>
          <a:endParaRPr lang="en-US" dirty="0"/>
        </a:p>
      </dgm:t>
    </dgm:pt>
    <dgm:pt modelId="{6C712B3F-882A-426B-83ED-B4E9BC1917EC}" type="parTrans" cxnId="{35676DD0-E9F3-4D52-B6A2-433E4F5CCAB9}">
      <dgm:prSet/>
      <dgm:spPr/>
      <dgm:t>
        <a:bodyPr/>
        <a:lstStyle/>
        <a:p>
          <a:endParaRPr lang="en-US"/>
        </a:p>
      </dgm:t>
    </dgm:pt>
    <dgm:pt modelId="{2929C137-A09C-4FBE-9DE2-EF55D943D2C0}" type="sibTrans" cxnId="{35676DD0-E9F3-4D52-B6A2-433E4F5CCAB9}">
      <dgm:prSet/>
      <dgm:spPr/>
      <dgm:t>
        <a:bodyPr/>
        <a:lstStyle/>
        <a:p>
          <a:endParaRPr lang="en-US"/>
        </a:p>
      </dgm:t>
    </dgm:pt>
    <dgm:pt modelId="{138890D8-8701-4114-97DF-E1473F70CB94}">
      <dgm:prSet phldrT="[Text]"/>
      <dgm:spPr/>
      <dgm:t>
        <a:bodyPr/>
        <a:lstStyle/>
        <a:p>
          <a:r>
            <a:rPr lang="es-CO" dirty="0"/>
            <a:t>Guarda un archivo cada hora en una carpeta diaria </a:t>
          </a:r>
          <a:endParaRPr lang="en-US" dirty="0"/>
        </a:p>
      </dgm:t>
    </dgm:pt>
    <dgm:pt modelId="{7585FEDB-4FEE-4197-B90E-1F04D924AD51}" type="parTrans" cxnId="{7E590A98-076C-4763-9BA6-0D90D8F8B353}">
      <dgm:prSet/>
      <dgm:spPr/>
      <dgm:t>
        <a:bodyPr/>
        <a:lstStyle/>
        <a:p>
          <a:endParaRPr lang="en-US"/>
        </a:p>
      </dgm:t>
    </dgm:pt>
    <dgm:pt modelId="{3B662521-C13B-4D6A-B501-23A42DEEE446}" type="sibTrans" cxnId="{7E590A98-076C-4763-9BA6-0D90D8F8B353}">
      <dgm:prSet/>
      <dgm:spPr/>
      <dgm:t>
        <a:bodyPr/>
        <a:lstStyle/>
        <a:p>
          <a:endParaRPr lang="en-US"/>
        </a:p>
      </dgm:t>
    </dgm:pt>
    <dgm:pt modelId="{43DFA692-809E-42CD-87F2-5ACCC28DC6D6}" type="pres">
      <dgm:prSet presAssocID="{00932101-7736-42DE-A0BC-3D376F637DC6}" presName="linearFlow" presStyleCnt="0">
        <dgm:presLayoutVars>
          <dgm:dir/>
          <dgm:animLvl val="lvl"/>
          <dgm:resizeHandles val="exact"/>
        </dgm:presLayoutVars>
      </dgm:prSet>
      <dgm:spPr/>
    </dgm:pt>
    <dgm:pt modelId="{02C9C221-1B83-4A40-9D41-F5A1415071A0}" type="pres">
      <dgm:prSet presAssocID="{A6823049-7B9C-48DB-952C-C120604993BE}" presName="composite" presStyleCnt="0"/>
      <dgm:spPr/>
    </dgm:pt>
    <dgm:pt modelId="{27F29CBB-5FA8-4362-AEBF-1A1CFBE0A4DF}" type="pres">
      <dgm:prSet presAssocID="{A6823049-7B9C-48DB-952C-C120604993B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7642E33-EECF-40B9-8AD3-8493FB158942}" type="pres">
      <dgm:prSet presAssocID="{A6823049-7B9C-48DB-952C-C120604993BE}" presName="descendantText" presStyleLbl="alignAcc1" presStyleIdx="0" presStyleCnt="4">
        <dgm:presLayoutVars>
          <dgm:bulletEnabled val="1"/>
        </dgm:presLayoutVars>
      </dgm:prSet>
      <dgm:spPr/>
    </dgm:pt>
    <dgm:pt modelId="{7AFBC440-59B9-4F31-957B-9DF882BEC89C}" type="pres">
      <dgm:prSet presAssocID="{0814CB04-E6E4-480F-B7D0-5EE6C743DA3A}" presName="sp" presStyleCnt="0"/>
      <dgm:spPr/>
    </dgm:pt>
    <dgm:pt modelId="{8D9D3997-7125-4612-8218-B0775ACD2679}" type="pres">
      <dgm:prSet presAssocID="{38FCB31E-24DA-4BF8-B84A-6E280840ED65}" presName="composite" presStyleCnt="0"/>
      <dgm:spPr/>
    </dgm:pt>
    <dgm:pt modelId="{2FD633B6-D18F-42BA-B1B4-E284E6B8E0E5}" type="pres">
      <dgm:prSet presAssocID="{38FCB31E-24DA-4BF8-B84A-6E280840ED6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602455B-4AE3-46FE-96F7-D70BBF232309}" type="pres">
      <dgm:prSet presAssocID="{38FCB31E-24DA-4BF8-B84A-6E280840ED65}" presName="descendantText" presStyleLbl="alignAcc1" presStyleIdx="1" presStyleCnt="4">
        <dgm:presLayoutVars>
          <dgm:bulletEnabled val="1"/>
        </dgm:presLayoutVars>
      </dgm:prSet>
      <dgm:spPr/>
    </dgm:pt>
    <dgm:pt modelId="{2FF6E2A3-0765-4690-907F-98207525E1FD}" type="pres">
      <dgm:prSet presAssocID="{3D744F31-0FDA-44A6-992A-FD1A88E35B9F}" presName="sp" presStyleCnt="0"/>
      <dgm:spPr/>
    </dgm:pt>
    <dgm:pt modelId="{C6D0A1EE-4B2B-47B1-83CD-74851360AE83}" type="pres">
      <dgm:prSet presAssocID="{FD8A8441-1DBB-4713-8746-42DF113AA436}" presName="composite" presStyleCnt="0"/>
      <dgm:spPr/>
    </dgm:pt>
    <dgm:pt modelId="{CFEF2D47-67C5-40EA-B678-6BD37BD40E91}" type="pres">
      <dgm:prSet presAssocID="{FD8A8441-1DBB-4713-8746-42DF113AA43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A064B6B-9F82-47F2-8D75-A1DA66D36AB6}" type="pres">
      <dgm:prSet presAssocID="{FD8A8441-1DBB-4713-8746-42DF113AA436}" presName="descendantText" presStyleLbl="alignAcc1" presStyleIdx="2" presStyleCnt="4">
        <dgm:presLayoutVars>
          <dgm:bulletEnabled val="1"/>
        </dgm:presLayoutVars>
      </dgm:prSet>
      <dgm:spPr/>
    </dgm:pt>
    <dgm:pt modelId="{B1839B48-C421-4A08-8260-E57AD303664C}" type="pres">
      <dgm:prSet presAssocID="{994BA47A-7461-4EED-BF46-12120A4A1107}" presName="sp" presStyleCnt="0"/>
      <dgm:spPr/>
    </dgm:pt>
    <dgm:pt modelId="{F843F84B-C85B-4FB2-A9DC-F71D09353AD8}" type="pres">
      <dgm:prSet presAssocID="{C62EB515-D831-4176-9C06-57408640DA95}" presName="composite" presStyleCnt="0"/>
      <dgm:spPr/>
    </dgm:pt>
    <dgm:pt modelId="{F060399A-28E9-4764-9F5B-3934E8939A7C}" type="pres">
      <dgm:prSet presAssocID="{C62EB515-D831-4176-9C06-57408640DA9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5545B53-FC1C-4244-8B91-5D445F651A67}" type="pres">
      <dgm:prSet presAssocID="{C62EB515-D831-4176-9C06-57408640DA9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2DEAE0F-FAD4-4968-95EF-3041651B8A5C}" srcId="{FD8A8441-1DBB-4713-8746-42DF113AA436}" destId="{08987503-AFC8-41D8-B5E3-5BA9DB169BB1}" srcOrd="0" destOrd="0" parTransId="{65847ADB-8DAF-47BC-BFC0-134631806149}" sibTransId="{4B0F3B95-09FF-4DB6-AD31-34C7E9065502}"/>
    <dgm:cxn modelId="{6435FE15-392D-46D1-A379-3BEB95FDF8E4}" srcId="{00932101-7736-42DE-A0BC-3D376F637DC6}" destId="{38FCB31E-24DA-4BF8-B84A-6E280840ED65}" srcOrd="1" destOrd="0" parTransId="{01280F67-61BA-40C1-93B1-EF3FD005E2A4}" sibTransId="{3D744F31-0FDA-44A6-992A-FD1A88E35B9F}"/>
    <dgm:cxn modelId="{9B75E526-1F37-418E-B54C-639A5FFD3F1A}" srcId="{A6823049-7B9C-48DB-952C-C120604993BE}" destId="{1228DBA6-D002-42EA-95BD-0AD8134C87E4}" srcOrd="0" destOrd="0" parTransId="{ED4233FB-74B9-48AF-A468-5CAC7E617E4A}" sibTransId="{80C500EB-6D05-4D1F-BC07-0C0E40E03158}"/>
    <dgm:cxn modelId="{5341412F-B926-4837-B7EF-DD5E93EE3ED3}" type="presOf" srcId="{1228DBA6-D002-42EA-95BD-0AD8134C87E4}" destId="{A7642E33-EECF-40B9-8AD3-8493FB158942}" srcOrd="0" destOrd="0" presId="urn:microsoft.com/office/officeart/2005/8/layout/chevron2"/>
    <dgm:cxn modelId="{92D0D23F-55A1-488F-A54C-DD73A2007D76}" type="presOf" srcId="{131990AF-9158-4DCA-A8CB-DB7C0E302177}" destId="{7602455B-4AE3-46FE-96F7-D70BBF232309}" srcOrd="0" destOrd="0" presId="urn:microsoft.com/office/officeart/2005/8/layout/chevron2"/>
    <dgm:cxn modelId="{5EF91860-6E5E-4EB7-A97B-F342CF1EA5FB}" type="presOf" srcId="{138890D8-8701-4114-97DF-E1473F70CB94}" destId="{15545B53-FC1C-4244-8B91-5D445F651A67}" srcOrd="0" destOrd="0" presId="urn:microsoft.com/office/officeart/2005/8/layout/chevron2"/>
    <dgm:cxn modelId="{017FAF49-AA3B-4711-A798-9185FB532AAE}" srcId="{00932101-7736-42DE-A0BC-3D376F637DC6}" destId="{A6823049-7B9C-48DB-952C-C120604993BE}" srcOrd="0" destOrd="0" parTransId="{48C779CE-05AB-44F8-81AC-DE365F8524F1}" sibTransId="{0814CB04-E6E4-480F-B7D0-5EE6C743DA3A}"/>
    <dgm:cxn modelId="{63168D6C-FA74-4492-9546-037A06911BC9}" type="presOf" srcId="{00932101-7736-42DE-A0BC-3D376F637DC6}" destId="{43DFA692-809E-42CD-87F2-5ACCC28DC6D6}" srcOrd="0" destOrd="0" presId="urn:microsoft.com/office/officeart/2005/8/layout/chevron2"/>
    <dgm:cxn modelId="{6A392F71-C067-4A7C-B41D-D0A95B8E161C}" type="presOf" srcId="{FD8A8441-1DBB-4713-8746-42DF113AA436}" destId="{CFEF2D47-67C5-40EA-B678-6BD37BD40E91}" srcOrd="0" destOrd="0" presId="urn:microsoft.com/office/officeart/2005/8/layout/chevron2"/>
    <dgm:cxn modelId="{64346293-E378-4E7D-BDD0-15337A0A627D}" srcId="{00932101-7736-42DE-A0BC-3D376F637DC6}" destId="{FD8A8441-1DBB-4713-8746-42DF113AA436}" srcOrd="2" destOrd="0" parTransId="{54AC04E1-7B06-4767-94B4-411F36EA77B6}" sibTransId="{994BA47A-7461-4EED-BF46-12120A4A1107}"/>
    <dgm:cxn modelId="{7E590A98-076C-4763-9BA6-0D90D8F8B353}" srcId="{C62EB515-D831-4176-9C06-57408640DA95}" destId="{138890D8-8701-4114-97DF-E1473F70CB94}" srcOrd="0" destOrd="0" parTransId="{7585FEDB-4FEE-4197-B90E-1F04D924AD51}" sibTransId="{3B662521-C13B-4D6A-B501-23A42DEEE446}"/>
    <dgm:cxn modelId="{5DC40AAB-988F-4640-A6FF-278AEF60EE4D}" srcId="{38FCB31E-24DA-4BF8-B84A-6E280840ED65}" destId="{131990AF-9158-4DCA-A8CB-DB7C0E302177}" srcOrd="0" destOrd="0" parTransId="{38FEBF51-210B-433E-AFD5-F83FD55F93B4}" sibTransId="{3C61A8D2-93B2-49D2-B03D-0AB85914FBAF}"/>
    <dgm:cxn modelId="{533286B4-DF71-4C1A-A575-6060BEB34181}" type="presOf" srcId="{38FCB31E-24DA-4BF8-B84A-6E280840ED65}" destId="{2FD633B6-D18F-42BA-B1B4-E284E6B8E0E5}" srcOrd="0" destOrd="0" presId="urn:microsoft.com/office/officeart/2005/8/layout/chevron2"/>
    <dgm:cxn modelId="{6F3FA8CB-DC25-4052-BFB6-725F7138C75F}" type="presOf" srcId="{A6823049-7B9C-48DB-952C-C120604993BE}" destId="{27F29CBB-5FA8-4362-AEBF-1A1CFBE0A4DF}" srcOrd="0" destOrd="0" presId="urn:microsoft.com/office/officeart/2005/8/layout/chevron2"/>
    <dgm:cxn modelId="{35676DD0-E9F3-4D52-B6A2-433E4F5CCAB9}" srcId="{00932101-7736-42DE-A0BC-3D376F637DC6}" destId="{C62EB515-D831-4176-9C06-57408640DA95}" srcOrd="3" destOrd="0" parTransId="{6C712B3F-882A-426B-83ED-B4E9BC1917EC}" sibTransId="{2929C137-A09C-4FBE-9DE2-EF55D943D2C0}"/>
    <dgm:cxn modelId="{05392ED3-FDE6-48A6-B1E2-1C37E3114BFC}" type="presOf" srcId="{C62EB515-D831-4176-9C06-57408640DA95}" destId="{F060399A-28E9-4764-9F5B-3934E8939A7C}" srcOrd="0" destOrd="0" presId="urn:microsoft.com/office/officeart/2005/8/layout/chevron2"/>
    <dgm:cxn modelId="{37511DE0-D976-4CEA-BBA5-B81906EA68CE}" type="presOf" srcId="{08987503-AFC8-41D8-B5E3-5BA9DB169BB1}" destId="{1A064B6B-9F82-47F2-8D75-A1DA66D36AB6}" srcOrd="0" destOrd="0" presId="urn:microsoft.com/office/officeart/2005/8/layout/chevron2"/>
    <dgm:cxn modelId="{F5D14097-3DEE-4ABB-AD2A-D3C0C96AB3F6}" type="presParOf" srcId="{43DFA692-809E-42CD-87F2-5ACCC28DC6D6}" destId="{02C9C221-1B83-4A40-9D41-F5A1415071A0}" srcOrd="0" destOrd="0" presId="urn:microsoft.com/office/officeart/2005/8/layout/chevron2"/>
    <dgm:cxn modelId="{B5AE0DD0-A19F-44E5-B8CD-F0196C6272F8}" type="presParOf" srcId="{02C9C221-1B83-4A40-9D41-F5A1415071A0}" destId="{27F29CBB-5FA8-4362-AEBF-1A1CFBE0A4DF}" srcOrd="0" destOrd="0" presId="urn:microsoft.com/office/officeart/2005/8/layout/chevron2"/>
    <dgm:cxn modelId="{94CEF6F6-7EF6-4F6E-9058-69ED269153A1}" type="presParOf" srcId="{02C9C221-1B83-4A40-9D41-F5A1415071A0}" destId="{A7642E33-EECF-40B9-8AD3-8493FB158942}" srcOrd="1" destOrd="0" presId="urn:microsoft.com/office/officeart/2005/8/layout/chevron2"/>
    <dgm:cxn modelId="{13BB720C-6AF0-4067-BB37-DE3924D8FC42}" type="presParOf" srcId="{43DFA692-809E-42CD-87F2-5ACCC28DC6D6}" destId="{7AFBC440-59B9-4F31-957B-9DF882BEC89C}" srcOrd="1" destOrd="0" presId="urn:microsoft.com/office/officeart/2005/8/layout/chevron2"/>
    <dgm:cxn modelId="{82F5DA15-1D7B-46CF-A69D-2CFE71FBE53F}" type="presParOf" srcId="{43DFA692-809E-42CD-87F2-5ACCC28DC6D6}" destId="{8D9D3997-7125-4612-8218-B0775ACD2679}" srcOrd="2" destOrd="0" presId="urn:microsoft.com/office/officeart/2005/8/layout/chevron2"/>
    <dgm:cxn modelId="{56F307EA-9C65-4E59-89C2-B21C094E3E02}" type="presParOf" srcId="{8D9D3997-7125-4612-8218-B0775ACD2679}" destId="{2FD633B6-D18F-42BA-B1B4-E284E6B8E0E5}" srcOrd="0" destOrd="0" presId="urn:microsoft.com/office/officeart/2005/8/layout/chevron2"/>
    <dgm:cxn modelId="{9AD1FE9E-C175-4069-8C9B-FF013561406D}" type="presParOf" srcId="{8D9D3997-7125-4612-8218-B0775ACD2679}" destId="{7602455B-4AE3-46FE-96F7-D70BBF232309}" srcOrd="1" destOrd="0" presId="urn:microsoft.com/office/officeart/2005/8/layout/chevron2"/>
    <dgm:cxn modelId="{3352C335-2A0E-4074-87F8-C939D4DC8130}" type="presParOf" srcId="{43DFA692-809E-42CD-87F2-5ACCC28DC6D6}" destId="{2FF6E2A3-0765-4690-907F-98207525E1FD}" srcOrd="3" destOrd="0" presId="urn:microsoft.com/office/officeart/2005/8/layout/chevron2"/>
    <dgm:cxn modelId="{8133C1BC-C54C-4CE4-AC45-401F171CEE7A}" type="presParOf" srcId="{43DFA692-809E-42CD-87F2-5ACCC28DC6D6}" destId="{C6D0A1EE-4B2B-47B1-83CD-74851360AE83}" srcOrd="4" destOrd="0" presId="urn:microsoft.com/office/officeart/2005/8/layout/chevron2"/>
    <dgm:cxn modelId="{3B17EBA5-682E-4F52-B301-A11308C574FC}" type="presParOf" srcId="{C6D0A1EE-4B2B-47B1-83CD-74851360AE83}" destId="{CFEF2D47-67C5-40EA-B678-6BD37BD40E91}" srcOrd="0" destOrd="0" presId="urn:microsoft.com/office/officeart/2005/8/layout/chevron2"/>
    <dgm:cxn modelId="{09925EEC-4787-4428-88FF-B08B092A9827}" type="presParOf" srcId="{C6D0A1EE-4B2B-47B1-83CD-74851360AE83}" destId="{1A064B6B-9F82-47F2-8D75-A1DA66D36AB6}" srcOrd="1" destOrd="0" presId="urn:microsoft.com/office/officeart/2005/8/layout/chevron2"/>
    <dgm:cxn modelId="{049D71D9-FBCB-47C2-BF62-D3A03998666E}" type="presParOf" srcId="{43DFA692-809E-42CD-87F2-5ACCC28DC6D6}" destId="{B1839B48-C421-4A08-8260-E57AD303664C}" srcOrd="5" destOrd="0" presId="urn:microsoft.com/office/officeart/2005/8/layout/chevron2"/>
    <dgm:cxn modelId="{3E168358-7609-4B86-8C97-414C24662B27}" type="presParOf" srcId="{43DFA692-809E-42CD-87F2-5ACCC28DC6D6}" destId="{F843F84B-C85B-4FB2-A9DC-F71D09353AD8}" srcOrd="6" destOrd="0" presId="urn:microsoft.com/office/officeart/2005/8/layout/chevron2"/>
    <dgm:cxn modelId="{ACF36807-6430-40BD-B37F-52938E929B97}" type="presParOf" srcId="{F843F84B-C85B-4FB2-A9DC-F71D09353AD8}" destId="{F060399A-28E9-4764-9F5B-3934E8939A7C}" srcOrd="0" destOrd="0" presId="urn:microsoft.com/office/officeart/2005/8/layout/chevron2"/>
    <dgm:cxn modelId="{3FF31037-E63D-4FDF-98DE-5DFCF9E49A8D}" type="presParOf" srcId="{F843F84B-C85B-4FB2-A9DC-F71D09353AD8}" destId="{15545B53-FC1C-4244-8B91-5D445F651A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F5F7E-C9BF-48CC-9505-FE28A0C384B8}">
      <dsp:nvSpPr>
        <dsp:cNvPr id="0" name=""/>
        <dsp:cNvSpPr/>
      </dsp:nvSpPr>
      <dsp:spPr>
        <a:xfrm>
          <a:off x="0" y="0"/>
          <a:ext cx="4960301" cy="888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>
              <a:latin typeface="Agency FB" panose="020B0503020202020204" pitchFamily="34" charset="0"/>
            </a:rPr>
            <a:t>Recibe los datos de los 2 emisores </a:t>
          </a:r>
          <a:endParaRPr lang="en-US" sz="2400" kern="1200" dirty="0">
            <a:latin typeface="Agency FB" panose="020B0503020202020204" pitchFamily="34" charset="0"/>
          </a:endParaRPr>
        </a:p>
      </dsp:txBody>
      <dsp:txXfrm>
        <a:off x="26023" y="26023"/>
        <a:ext cx="4001560" cy="836435"/>
      </dsp:txXfrm>
    </dsp:sp>
    <dsp:sp modelId="{0871BB7D-4F08-4743-8173-84267650F765}">
      <dsp:nvSpPr>
        <dsp:cNvPr id="0" name=""/>
        <dsp:cNvSpPr/>
      </dsp:nvSpPr>
      <dsp:spPr>
        <a:xfrm>
          <a:off x="437673" y="1036561"/>
          <a:ext cx="4960301" cy="888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>
              <a:latin typeface="Agency FB" panose="020B0503020202020204" pitchFamily="34" charset="0"/>
            </a:rPr>
            <a:t>Los enruta a diferentes tareas y genera alertas</a:t>
          </a:r>
          <a:endParaRPr lang="en-US" sz="2400" kern="1200" dirty="0">
            <a:latin typeface="Agency FB" panose="020B0503020202020204" pitchFamily="34" charset="0"/>
          </a:endParaRPr>
        </a:p>
      </dsp:txBody>
      <dsp:txXfrm>
        <a:off x="463696" y="1062584"/>
        <a:ext cx="3893069" cy="836435"/>
      </dsp:txXfrm>
    </dsp:sp>
    <dsp:sp modelId="{83AE13D5-CD20-45E8-B25F-DBAD5B3B1D01}">
      <dsp:nvSpPr>
        <dsp:cNvPr id="0" name=""/>
        <dsp:cNvSpPr/>
      </dsp:nvSpPr>
      <dsp:spPr>
        <a:xfrm>
          <a:off x="875347" y="2073123"/>
          <a:ext cx="4960301" cy="8884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>
              <a:latin typeface="Agency FB" panose="020B0503020202020204" pitchFamily="34" charset="0"/>
            </a:rPr>
            <a:t>Envía a un Bot de Telegram</a:t>
          </a:r>
          <a:endParaRPr lang="en-US" sz="2400" kern="1200" dirty="0">
            <a:latin typeface="Agency FB" panose="020B0503020202020204" pitchFamily="34" charset="0"/>
          </a:endParaRPr>
        </a:p>
      </dsp:txBody>
      <dsp:txXfrm>
        <a:off x="901370" y="2099146"/>
        <a:ext cx="3893069" cy="836435"/>
      </dsp:txXfrm>
    </dsp:sp>
    <dsp:sp modelId="{BF805000-7E08-49F0-AEC3-50779AB1E972}">
      <dsp:nvSpPr>
        <dsp:cNvPr id="0" name=""/>
        <dsp:cNvSpPr/>
      </dsp:nvSpPr>
      <dsp:spPr>
        <a:xfrm>
          <a:off x="4382788" y="673765"/>
          <a:ext cx="577512" cy="577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512728" y="673765"/>
        <a:ext cx="317632" cy="434578"/>
      </dsp:txXfrm>
    </dsp:sp>
    <dsp:sp modelId="{DB12011D-2EFD-4D64-8219-75D37931BE04}">
      <dsp:nvSpPr>
        <dsp:cNvPr id="0" name=""/>
        <dsp:cNvSpPr/>
      </dsp:nvSpPr>
      <dsp:spPr>
        <a:xfrm>
          <a:off x="4820462" y="1704403"/>
          <a:ext cx="577512" cy="577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950402" y="1704403"/>
        <a:ext cx="317632" cy="434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14B3E-8455-475F-A311-8E54DB3AEEDF}">
      <dsp:nvSpPr>
        <dsp:cNvPr id="0" name=""/>
        <dsp:cNvSpPr/>
      </dsp:nvSpPr>
      <dsp:spPr>
        <a:xfrm rot="5400000">
          <a:off x="3314699" y="-1146660"/>
          <a:ext cx="1055153" cy="3616259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Protocolo de comunicación para malla de dispositivos</a:t>
          </a:r>
          <a:endParaRPr lang="en-US" sz="1500" kern="1200" dirty="0"/>
        </a:p>
      </dsp:txBody>
      <dsp:txXfrm rot="-5400000">
        <a:off x="2034146" y="185401"/>
        <a:ext cx="3564751" cy="952137"/>
      </dsp:txXfrm>
    </dsp:sp>
    <dsp:sp modelId="{561BCF52-B72B-4656-864A-7CFD7F9B6317}">
      <dsp:nvSpPr>
        <dsp:cNvPr id="0" name=""/>
        <dsp:cNvSpPr/>
      </dsp:nvSpPr>
      <dsp:spPr>
        <a:xfrm>
          <a:off x="0" y="1998"/>
          <a:ext cx="2034146" cy="1318942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Protocolo ESP-NOW</a:t>
          </a:r>
          <a:endParaRPr lang="en-US" sz="2300" kern="1200" dirty="0"/>
        </a:p>
      </dsp:txBody>
      <dsp:txXfrm>
        <a:off x="64385" y="66383"/>
        <a:ext cx="1905376" cy="1190172"/>
      </dsp:txXfrm>
    </dsp:sp>
    <dsp:sp modelId="{A4584632-DDF2-4C3F-9DEC-FF33E321756B}">
      <dsp:nvSpPr>
        <dsp:cNvPr id="0" name=""/>
        <dsp:cNvSpPr/>
      </dsp:nvSpPr>
      <dsp:spPr>
        <a:xfrm rot="5400000">
          <a:off x="3314699" y="238228"/>
          <a:ext cx="1055153" cy="3616259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Se establece un modo </a:t>
          </a:r>
          <a:r>
            <a:rPr lang="es-CO" sz="1500" kern="1200" dirty="0" err="1"/>
            <a:t>Wi-fi_STA</a:t>
          </a:r>
          <a:r>
            <a:rPr lang="es-CO" sz="1500" kern="1200" dirty="0"/>
            <a:t> para todos los nodos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Se obtiene el canal dinámico (canal 6)</a:t>
          </a:r>
          <a:endParaRPr lang="en-US" sz="1500" kern="1200" dirty="0"/>
        </a:p>
      </dsp:txBody>
      <dsp:txXfrm rot="-5400000">
        <a:off x="2034146" y="1570289"/>
        <a:ext cx="3564751" cy="952137"/>
      </dsp:txXfrm>
    </dsp:sp>
    <dsp:sp modelId="{348DDC81-C069-4E25-86A8-D71B39C46128}">
      <dsp:nvSpPr>
        <dsp:cNvPr id="0" name=""/>
        <dsp:cNvSpPr/>
      </dsp:nvSpPr>
      <dsp:spPr>
        <a:xfrm>
          <a:off x="0" y="1386887"/>
          <a:ext cx="2034146" cy="1318942"/>
        </a:xfrm>
        <a:prstGeom prst="roundRect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Inicialización</a:t>
          </a:r>
          <a:endParaRPr lang="en-US" sz="2300" kern="1200" dirty="0"/>
        </a:p>
      </dsp:txBody>
      <dsp:txXfrm>
        <a:off x="64385" y="1451272"/>
        <a:ext cx="1905376" cy="1190172"/>
      </dsp:txXfrm>
    </dsp:sp>
    <dsp:sp modelId="{0EB78256-3AEF-4BDD-A7C5-DEA72FFCF858}">
      <dsp:nvSpPr>
        <dsp:cNvPr id="0" name=""/>
        <dsp:cNvSpPr/>
      </dsp:nvSpPr>
      <dsp:spPr>
        <a:xfrm rot="5400000">
          <a:off x="3314699" y="1623117"/>
          <a:ext cx="1055153" cy="3616259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En cada emisor se añade el MAC del receptor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500" kern="1200" dirty="0"/>
            <a:t>En el receptor se añade cada MAC de los emisores en una peer </a:t>
          </a:r>
          <a:r>
            <a:rPr lang="es-CO" sz="1500" kern="1200" dirty="0" err="1"/>
            <a:t>list</a:t>
          </a:r>
          <a:r>
            <a:rPr lang="es-CO" sz="1500" kern="1200" dirty="0"/>
            <a:t> del ESP_NOW</a:t>
          </a:r>
          <a:endParaRPr lang="en-US" sz="1500" kern="1200" dirty="0"/>
        </a:p>
      </dsp:txBody>
      <dsp:txXfrm rot="-5400000">
        <a:off x="2034146" y="2955178"/>
        <a:ext cx="3564751" cy="952137"/>
      </dsp:txXfrm>
    </dsp:sp>
    <dsp:sp modelId="{637B4976-84DA-440E-8B91-B1A6C9801F1E}">
      <dsp:nvSpPr>
        <dsp:cNvPr id="0" name=""/>
        <dsp:cNvSpPr/>
      </dsp:nvSpPr>
      <dsp:spPr>
        <a:xfrm>
          <a:off x="0" y="2771776"/>
          <a:ext cx="2034146" cy="1318942"/>
        </a:xfrm>
        <a:prstGeom prst="roundRect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 err="1"/>
            <a:t>Peers</a:t>
          </a:r>
          <a:endParaRPr lang="en-US" sz="2300" kern="1200" dirty="0"/>
        </a:p>
      </dsp:txBody>
      <dsp:txXfrm>
        <a:off x="64385" y="2836161"/>
        <a:ext cx="1905376" cy="1190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29CBB-5FA8-4362-AEBF-1A1CFBE0A4DF}">
      <dsp:nvSpPr>
        <dsp:cNvPr id="0" name=""/>
        <dsp:cNvSpPr/>
      </dsp:nvSpPr>
      <dsp:spPr>
        <a:xfrm rot="5400000">
          <a:off x="-128099" y="129422"/>
          <a:ext cx="853995" cy="597796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1</a:t>
          </a:r>
          <a:endParaRPr lang="en-US" sz="1600" kern="1200" dirty="0"/>
        </a:p>
      </dsp:txBody>
      <dsp:txXfrm rot="-5400000">
        <a:off x="1" y="300220"/>
        <a:ext cx="597796" cy="256199"/>
      </dsp:txXfrm>
    </dsp:sp>
    <dsp:sp modelId="{A7642E33-EECF-40B9-8AD3-8493FB158942}">
      <dsp:nvSpPr>
        <dsp:cNvPr id="0" name=""/>
        <dsp:cNvSpPr/>
      </dsp:nvSpPr>
      <dsp:spPr>
        <a:xfrm rot="5400000">
          <a:off x="2949086" y="-2349967"/>
          <a:ext cx="555096" cy="5257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El receptor recibe datos de los emisores por ESP_NOW</a:t>
          </a:r>
          <a:endParaRPr lang="en-US" sz="1700" kern="1200" dirty="0"/>
        </a:p>
      </dsp:txBody>
      <dsp:txXfrm rot="-5400000">
        <a:off x="597796" y="28421"/>
        <a:ext cx="5230579" cy="500900"/>
      </dsp:txXfrm>
    </dsp:sp>
    <dsp:sp modelId="{2FD633B6-D18F-42BA-B1B4-E284E6B8E0E5}">
      <dsp:nvSpPr>
        <dsp:cNvPr id="0" name=""/>
        <dsp:cNvSpPr/>
      </dsp:nvSpPr>
      <dsp:spPr>
        <a:xfrm rot="5400000">
          <a:off x="-128099" y="862706"/>
          <a:ext cx="853995" cy="597796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accent1">
              <a:shade val="80000"/>
              <a:hueOff val="136400"/>
              <a:satOff val="-14223"/>
              <a:lumOff val="95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2</a:t>
          </a:r>
          <a:endParaRPr lang="en-US" sz="1600" kern="1200" dirty="0"/>
        </a:p>
      </dsp:txBody>
      <dsp:txXfrm rot="-5400000">
        <a:off x="1" y="1033504"/>
        <a:ext cx="597796" cy="256199"/>
      </dsp:txXfrm>
    </dsp:sp>
    <dsp:sp modelId="{7602455B-4AE3-46FE-96F7-D70BBF232309}">
      <dsp:nvSpPr>
        <dsp:cNvPr id="0" name=""/>
        <dsp:cNvSpPr/>
      </dsp:nvSpPr>
      <dsp:spPr>
        <a:xfrm rot="5400000">
          <a:off x="2949086" y="-1616683"/>
          <a:ext cx="555096" cy="5257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136400"/>
              <a:satOff val="-14223"/>
              <a:lumOff val="95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Se encola el mensaje de alerta en </a:t>
          </a:r>
          <a:r>
            <a:rPr lang="es-CO" sz="1700" kern="1200" dirty="0" err="1"/>
            <a:t>msgQueue</a:t>
          </a:r>
          <a:endParaRPr lang="en-US" sz="1700" kern="1200" dirty="0"/>
        </a:p>
      </dsp:txBody>
      <dsp:txXfrm rot="-5400000">
        <a:off x="597796" y="761705"/>
        <a:ext cx="5230579" cy="500900"/>
      </dsp:txXfrm>
    </dsp:sp>
    <dsp:sp modelId="{5BC2FDEE-C8D1-4DC5-92FA-1BC354CA6361}">
      <dsp:nvSpPr>
        <dsp:cNvPr id="0" name=""/>
        <dsp:cNvSpPr/>
      </dsp:nvSpPr>
      <dsp:spPr>
        <a:xfrm rot="5400000">
          <a:off x="-128099" y="1595990"/>
          <a:ext cx="853995" cy="597796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accent1">
              <a:shade val="80000"/>
              <a:hueOff val="272799"/>
              <a:satOff val="-28446"/>
              <a:lumOff val="19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3</a:t>
          </a:r>
          <a:endParaRPr lang="en-US" sz="1600" kern="1200" dirty="0"/>
        </a:p>
      </dsp:txBody>
      <dsp:txXfrm rot="-5400000">
        <a:off x="1" y="1766788"/>
        <a:ext cx="597796" cy="256199"/>
      </dsp:txXfrm>
    </dsp:sp>
    <dsp:sp modelId="{7399A420-DDAF-43F8-9682-AD83E475022F}">
      <dsp:nvSpPr>
        <dsp:cNvPr id="0" name=""/>
        <dsp:cNvSpPr/>
      </dsp:nvSpPr>
      <dsp:spPr>
        <a:xfrm rot="5400000">
          <a:off x="2949086" y="-883399"/>
          <a:ext cx="555096" cy="5257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272799"/>
              <a:satOff val="-28446"/>
              <a:lumOff val="19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 err="1"/>
            <a:t>TelegramTask</a:t>
          </a:r>
          <a:r>
            <a:rPr lang="es-CO" sz="1700" kern="1200" dirty="0"/>
            <a:t> recupera el texto y llama a la función </a:t>
          </a:r>
          <a:r>
            <a:rPr lang="es-CO" sz="1700" kern="1200" dirty="0" err="1"/>
            <a:t>bot.sendMessage</a:t>
          </a:r>
          <a:r>
            <a:rPr lang="es-CO" sz="1700" kern="1200" dirty="0"/>
            <a:t>()</a:t>
          </a:r>
          <a:endParaRPr lang="en-US" sz="1700" kern="1200" dirty="0"/>
        </a:p>
      </dsp:txBody>
      <dsp:txXfrm rot="-5400000">
        <a:off x="597796" y="1494989"/>
        <a:ext cx="5230579" cy="500900"/>
      </dsp:txXfrm>
    </dsp:sp>
    <dsp:sp modelId="{F128BB17-B722-4628-BC5E-62BA7BC602BC}">
      <dsp:nvSpPr>
        <dsp:cNvPr id="0" name=""/>
        <dsp:cNvSpPr/>
      </dsp:nvSpPr>
      <dsp:spPr>
        <a:xfrm rot="5400000">
          <a:off x="-128099" y="2329274"/>
          <a:ext cx="853995" cy="597796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accent1">
              <a:shade val="80000"/>
              <a:hueOff val="409199"/>
              <a:satOff val="-42669"/>
              <a:lumOff val="28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4</a:t>
          </a:r>
          <a:endParaRPr lang="en-US" sz="1600" kern="1200" dirty="0"/>
        </a:p>
      </dsp:txBody>
      <dsp:txXfrm rot="-5400000">
        <a:off x="1" y="2500072"/>
        <a:ext cx="597796" cy="256199"/>
      </dsp:txXfrm>
    </dsp:sp>
    <dsp:sp modelId="{032BE6F9-96B6-414C-A0FC-5FB0753A55D5}">
      <dsp:nvSpPr>
        <dsp:cNvPr id="0" name=""/>
        <dsp:cNvSpPr/>
      </dsp:nvSpPr>
      <dsp:spPr>
        <a:xfrm rot="5400000">
          <a:off x="2949086" y="-150115"/>
          <a:ext cx="555096" cy="5257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409199"/>
              <a:satOff val="-42669"/>
              <a:lumOff val="28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El mensaje viaja por HTTPS a los servidores de Telegram</a:t>
          </a:r>
          <a:endParaRPr lang="en-US" sz="1700" kern="1200" dirty="0"/>
        </a:p>
      </dsp:txBody>
      <dsp:txXfrm rot="-5400000">
        <a:off x="597796" y="2228273"/>
        <a:ext cx="5230579" cy="500900"/>
      </dsp:txXfrm>
    </dsp:sp>
    <dsp:sp modelId="{9AA0D856-682D-478F-865F-06D1808020C3}">
      <dsp:nvSpPr>
        <dsp:cNvPr id="0" name=""/>
        <dsp:cNvSpPr/>
      </dsp:nvSpPr>
      <dsp:spPr>
        <a:xfrm rot="5400000">
          <a:off x="-128099" y="3062558"/>
          <a:ext cx="853995" cy="597796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5</a:t>
          </a:r>
          <a:endParaRPr lang="en-US" sz="1600" kern="1200" dirty="0"/>
        </a:p>
      </dsp:txBody>
      <dsp:txXfrm rot="-5400000">
        <a:off x="1" y="3233356"/>
        <a:ext cx="597796" cy="256199"/>
      </dsp:txXfrm>
    </dsp:sp>
    <dsp:sp modelId="{1554BBCC-93D8-42F2-8E67-CCFC62B750E8}">
      <dsp:nvSpPr>
        <dsp:cNvPr id="0" name=""/>
        <dsp:cNvSpPr/>
      </dsp:nvSpPr>
      <dsp:spPr>
        <a:xfrm rot="5400000">
          <a:off x="2949086" y="583168"/>
          <a:ext cx="555096" cy="52576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700" kern="1200" dirty="0"/>
            <a:t>El usuario ve la notificación en su chat</a:t>
          </a:r>
          <a:endParaRPr lang="en-US" sz="1700" kern="1200" dirty="0"/>
        </a:p>
      </dsp:txBody>
      <dsp:txXfrm rot="-5400000">
        <a:off x="597796" y="2961556"/>
        <a:ext cx="5230579" cy="500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29CBB-5FA8-4362-AEBF-1A1CFBE0A4DF}">
      <dsp:nvSpPr>
        <dsp:cNvPr id="0" name=""/>
        <dsp:cNvSpPr/>
      </dsp:nvSpPr>
      <dsp:spPr>
        <a:xfrm rot="5400000">
          <a:off x="-158770" y="161134"/>
          <a:ext cx="1058472" cy="740931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1</a:t>
          </a:r>
          <a:endParaRPr lang="en-US" sz="2000" kern="1200" dirty="0"/>
        </a:p>
      </dsp:txBody>
      <dsp:txXfrm rot="-5400000">
        <a:off x="1" y="372830"/>
        <a:ext cx="740931" cy="317541"/>
      </dsp:txXfrm>
    </dsp:sp>
    <dsp:sp modelId="{A7642E33-EECF-40B9-8AD3-8493FB158942}">
      <dsp:nvSpPr>
        <dsp:cNvPr id="0" name=""/>
        <dsp:cNvSpPr/>
      </dsp:nvSpPr>
      <dsp:spPr>
        <a:xfrm rot="5400000">
          <a:off x="2954198" y="-2210904"/>
          <a:ext cx="688007" cy="5114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/>
            <a:t>El receptor recibe datos de los emisores por ESP_NOW</a:t>
          </a:r>
          <a:endParaRPr lang="en-US" sz="2100" kern="1200" dirty="0"/>
        </a:p>
      </dsp:txBody>
      <dsp:txXfrm rot="-5400000">
        <a:off x="740931" y="35949"/>
        <a:ext cx="5080956" cy="620835"/>
      </dsp:txXfrm>
    </dsp:sp>
    <dsp:sp modelId="{2FD633B6-D18F-42BA-B1B4-E284E6B8E0E5}">
      <dsp:nvSpPr>
        <dsp:cNvPr id="0" name=""/>
        <dsp:cNvSpPr/>
      </dsp:nvSpPr>
      <dsp:spPr>
        <a:xfrm rot="5400000">
          <a:off x="-158770" y="1069993"/>
          <a:ext cx="1058472" cy="74093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accent1">
              <a:shade val="80000"/>
              <a:hueOff val="181866"/>
              <a:satOff val="-18964"/>
              <a:lumOff val="12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2</a:t>
          </a:r>
          <a:endParaRPr lang="en-US" sz="2000" kern="1200" dirty="0"/>
        </a:p>
      </dsp:txBody>
      <dsp:txXfrm rot="-5400000">
        <a:off x="1" y="1281689"/>
        <a:ext cx="740931" cy="317541"/>
      </dsp:txXfrm>
    </dsp:sp>
    <dsp:sp modelId="{7602455B-4AE3-46FE-96F7-D70BBF232309}">
      <dsp:nvSpPr>
        <dsp:cNvPr id="0" name=""/>
        <dsp:cNvSpPr/>
      </dsp:nvSpPr>
      <dsp:spPr>
        <a:xfrm rot="5400000">
          <a:off x="2954198" y="-1302045"/>
          <a:ext cx="688007" cy="5114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181866"/>
              <a:satOff val="-18964"/>
              <a:lumOff val="12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/>
            <a:t>Obtiene los datos de cada sensor</a:t>
          </a:r>
          <a:endParaRPr lang="en-US" sz="2100" kern="1200" dirty="0"/>
        </a:p>
      </dsp:txBody>
      <dsp:txXfrm rot="-5400000">
        <a:off x="740931" y="944808"/>
        <a:ext cx="5080956" cy="620835"/>
      </dsp:txXfrm>
    </dsp:sp>
    <dsp:sp modelId="{CFEF2D47-67C5-40EA-B678-6BD37BD40E91}">
      <dsp:nvSpPr>
        <dsp:cNvPr id="0" name=""/>
        <dsp:cNvSpPr/>
      </dsp:nvSpPr>
      <dsp:spPr>
        <a:xfrm rot="5400000">
          <a:off x="-158770" y="1978852"/>
          <a:ext cx="1058472" cy="74093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accent1">
              <a:shade val="80000"/>
              <a:hueOff val="363732"/>
              <a:satOff val="-37928"/>
              <a:lumOff val="25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3</a:t>
          </a:r>
          <a:endParaRPr lang="en-US" sz="2000" kern="1200" dirty="0"/>
        </a:p>
      </dsp:txBody>
      <dsp:txXfrm rot="-5400000">
        <a:off x="1" y="2190548"/>
        <a:ext cx="740931" cy="317541"/>
      </dsp:txXfrm>
    </dsp:sp>
    <dsp:sp modelId="{1A064B6B-9F82-47F2-8D75-A1DA66D36AB6}">
      <dsp:nvSpPr>
        <dsp:cNvPr id="0" name=""/>
        <dsp:cNvSpPr/>
      </dsp:nvSpPr>
      <dsp:spPr>
        <a:xfrm rot="5400000">
          <a:off x="2954198" y="-393186"/>
          <a:ext cx="688007" cy="5114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363732"/>
              <a:satOff val="-37928"/>
              <a:lumOff val="25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/>
            <a:t>Escribe en un archivo .</a:t>
          </a:r>
          <a:r>
            <a:rPr lang="es-CO" sz="2100" kern="1200" dirty="0" err="1"/>
            <a:t>txt</a:t>
          </a:r>
          <a:r>
            <a:rPr lang="es-CO" sz="2100" kern="1200" dirty="0"/>
            <a:t> la información cada 30 segundos</a:t>
          </a:r>
          <a:endParaRPr lang="en-US" sz="2100" kern="1200" dirty="0"/>
        </a:p>
      </dsp:txBody>
      <dsp:txXfrm rot="-5400000">
        <a:off x="740931" y="1853667"/>
        <a:ext cx="5080956" cy="620835"/>
      </dsp:txXfrm>
    </dsp:sp>
    <dsp:sp modelId="{F060399A-28E9-4764-9F5B-3934E8939A7C}">
      <dsp:nvSpPr>
        <dsp:cNvPr id="0" name=""/>
        <dsp:cNvSpPr/>
      </dsp:nvSpPr>
      <dsp:spPr>
        <a:xfrm rot="5400000">
          <a:off x="-158770" y="2887711"/>
          <a:ext cx="1058472" cy="740931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4</a:t>
          </a:r>
          <a:endParaRPr lang="en-US" sz="2000" kern="1200" dirty="0"/>
        </a:p>
      </dsp:txBody>
      <dsp:txXfrm rot="-5400000">
        <a:off x="1" y="3099407"/>
        <a:ext cx="740931" cy="317541"/>
      </dsp:txXfrm>
    </dsp:sp>
    <dsp:sp modelId="{15545B53-FC1C-4244-8B91-5D445F651A67}">
      <dsp:nvSpPr>
        <dsp:cNvPr id="0" name=""/>
        <dsp:cNvSpPr/>
      </dsp:nvSpPr>
      <dsp:spPr>
        <a:xfrm rot="5400000">
          <a:off x="2954198" y="515672"/>
          <a:ext cx="688007" cy="51145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100" kern="1200" dirty="0"/>
            <a:t>Guarda un archivo cada hora en una carpeta diaria </a:t>
          </a:r>
          <a:endParaRPr lang="en-US" sz="2100" kern="1200" dirty="0"/>
        </a:p>
      </dsp:txBody>
      <dsp:txXfrm rot="-5400000">
        <a:off x="740931" y="2762525"/>
        <a:ext cx="5080956" cy="62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1:29:23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2441 378 24575,'0'-3'0,"0"1"0,0-1 0,-1 0 0,1 1 0,-1-1 0,0 1 0,1-1 0,-1 0 0,-1 1 0,1 0 0,0-1 0,0 1 0,-1 0 0,0-1 0,1 1 0,-1 0 0,-3-2 0,-41-28 0,12 15 0,0 1 0,-1 1 0,-43-12 0,-116-20 0,162 40 0,-677-117-345,480 98 235,-262 6 0,442 20 110,1 2 0,-76 13 0,111-12 0,0 0 0,0 0 0,0 1 0,1 1 0,0 0 0,0 1 0,0 0 0,1 1 0,0 0 0,0 1 0,1 0 0,0 1 0,0 0 0,-9 12 0,6-2 36,1 0 0,0 1-1,2 0 1,0 1 0,1 0-1,2 1 1,-9 33 0,-19 159 243,32-190-279,-4 62 0,7-81 0,0 1 0,0-1 0,1 1 0,0 0 0,0-1 0,0 1 0,1-1 0,0 1 0,0-1 0,0 0 0,5 9 0,-6-13-59,0 0 0,0 1-1,0-1 1,0 0-1,0 0 1,1 0 0,-1 1-1,0-1 1,1-1 0,-1 1-1,1 0 1,-1 0 0,1 0-1,-1-1 1,1 1-1,0-1 1,-1 1 0,1-1-1,0 0 1,-1 0 0,1 1-1,2-1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71756-1CA1-1F4A-9860-0C578ADBAF67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C4798-3E81-C549-995C-77B1554192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07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C4798-3E81-C549-995C-77B1554192F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3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466C6-D91C-612D-DA31-9E70D744F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6CD3D7-66B5-7A01-561D-959D4819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6A04E-ABEF-3601-42E9-9B477D0B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89636-8607-E245-7ECA-8B404826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A640A-1483-A175-E2F8-B21F00EF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39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4860E-4631-00B1-84EE-47A0882E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C4EC56-B0B7-FB8C-9229-852C47FE4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BBC8E-447F-B6D6-FE12-BF37EE0C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EEBC50-F25A-043B-E54D-44514D18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4EF87-17C1-3FBF-1BDE-38B4C4E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76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EA9864-C820-6713-3E0A-1A47F92DB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2EF4C3-B55D-39DD-8B6B-0B53F463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50FF3-021C-FBD7-9BD4-3CA04F07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EF010-39D0-4175-3885-7C66710A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5371A-7C71-061D-DDBB-0EC503F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2D482-88F1-6717-4507-1DE895EC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43E56-1659-8101-3D89-60600B4C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DD31E-3985-01D7-0E5F-F66C2489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0CCE0-F676-AD11-9EA0-68258B2E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72DC9F-3C1D-47DC-41F5-F6AE3027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73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D8C90-560A-3629-A0D4-D6E8C44C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38E69-8963-2191-B74D-B295CE6F3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BF81C-82F0-ABCA-4411-C9CD9BF8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153DF-4EB7-8F85-F619-B1A8C4EC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E5481-19BA-D126-98F1-EDE7542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91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EAAB-E2D6-B04D-F21A-A7FDB53B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809E2-B9AF-2CC2-3873-A4B1DAB10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3127D2-49B9-6F49-74BB-C9819202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0A90FD-A1AE-B7F6-81CB-17798777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78F9F5-0A1E-A896-2C1A-AE9CD730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A06C3-7D3A-4ED7-59A8-01C9CFF3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03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6E5E4-7599-22FB-83D9-5A321276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6F06F6-6079-87FD-923F-A8DBB0BF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E1C3B8-3FB7-57C0-92C0-AD7DA2D1C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734399-EEE2-0BDB-3597-6E0EA6B1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5EE561-E076-283F-19C9-16E995E5D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D6D0E1-46F0-417B-BBFA-8FE7878A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CA9F49-6797-27A1-E809-F10A247A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1381D6-1B43-9D34-6E2B-108FB648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7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74EC2-1ED8-A8BE-7D66-107A23C5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7DCC2C-4B63-4FB8-9322-4A64CB4B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E22530-1FC8-B14B-0E1E-CEA3D630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E5EA7A-7139-4574-C0F9-E5653C68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18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6332C7-6C6F-7318-1DA3-D4E85FFC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FEC246-9AE0-1F5E-E4B7-E80EA35B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1218E-7297-74DF-6460-D04F62CC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0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40EDF-D8B0-6EA9-3600-79C331F0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412F3-88BC-3976-CE11-CED356736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0C5784-692F-8C9A-96B5-9C6C828B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65CF43-DB51-7DDD-DBC1-89F22FBF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18DF2A-4A52-511F-887D-751FECB8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9AA898-418D-84EB-B1A4-EF383D80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14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D255D-23DB-16FF-6E59-4E8B7BB0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ACFC9F-98E3-3872-EF0E-718C6AAD0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1FCD44-D0F2-7EE0-983E-1A770EA7B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5984F3-2762-30BA-041E-CEE51036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FB9C9C-1999-72D6-E7F1-5AF8D2EB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093609-A228-8DC9-D8BE-C785A4D5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4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4655F9-7A55-B7B8-8B75-F136D069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0F63F-E1AB-2FF3-2E2E-4C60B377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F6D55-93D5-4B87-BF01-5334CC51B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10A85-4D4F-F042-95AD-B4092DC44AD3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8E077-F5F1-A5B0-D94C-4A846BB4A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9A032-604E-9B53-BF91-E6A6B9C81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D7431F-60F5-E745-8494-FFD96EF32E2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67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1.png"/><Relationship Id="rId5" Type="http://schemas.openxmlformats.org/officeDocument/2006/relationships/customXml" Target="../ink/ink1.xm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5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7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BEF69-254F-462B-EBDA-CB73CBBE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AAE62-5647-E983-A929-5D3512A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44810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Resultados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CADF8-24F2-1C3A-C697-CC94E1063AF7}"/>
              </a:ext>
            </a:extLst>
          </p:cNvPr>
          <p:cNvSpPr txBox="1"/>
          <p:nvPr/>
        </p:nvSpPr>
        <p:spPr>
          <a:xfrm>
            <a:off x="3671888" y="1628904"/>
            <a:ext cx="484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Agency FB" panose="020B0503020202020204" pitchFamily="34" charset="0"/>
              </a:rPr>
              <a:t>ALERTAS Y LECTURAS EN ARDUINO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4DC5D1-C503-434C-F6EF-47D64DFE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313"/>
          <a:stretch>
            <a:fillRect/>
          </a:stretch>
        </p:blipFill>
        <p:spPr>
          <a:xfrm>
            <a:off x="1443888" y="2943096"/>
            <a:ext cx="930422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634590D6-D62C-25B8-3BE2-0D87D3A0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510" r="2" b="9262"/>
          <a:stretch>
            <a:fillRect/>
          </a:stretch>
        </p:blipFill>
        <p:spPr>
          <a:xfrm>
            <a:off x="3903648" y="1494368"/>
            <a:ext cx="4476826" cy="4861982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A409BA-7B63-71EE-7BD6-685455BDB82D}"/>
              </a:ext>
            </a:extLst>
          </p:cNvPr>
          <p:cNvSpPr txBox="1"/>
          <p:nvPr/>
        </p:nvSpPr>
        <p:spPr>
          <a:xfrm>
            <a:off x="4076700" y="876629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Agency FB" panose="020B0503020202020204" pitchFamily="34" charset="0"/>
              </a:rPr>
              <a:t>MENSAGE TELEGRAM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5A87C8C-92F9-AA12-7A7A-9696EB65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9" y="-143342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14335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BD2921-A3BE-DF51-19A1-4910F43E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04" y="60518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Resultados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B210F-B6A0-E1E9-8AF2-E3BB687E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134"/>
          <a:stretch>
            <a:fillRect/>
          </a:stretch>
        </p:blipFill>
        <p:spPr>
          <a:xfrm>
            <a:off x="4319587" y="1233616"/>
            <a:ext cx="7588109" cy="790575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24A5629-9360-E426-304E-6E11E11406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532"/>
          <a:stretch>
            <a:fillRect/>
          </a:stretch>
        </p:blipFill>
        <p:spPr>
          <a:xfrm>
            <a:off x="4319587" y="2117545"/>
            <a:ext cx="5129213" cy="1419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9E3736-68CA-3FC9-D533-9496BA7C16FB}"/>
              </a:ext>
            </a:extLst>
          </p:cNvPr>
          <p:cNvSpPr txBox="1"/>
          <p:nvPr/>
        </p:nvSpPr>
        <p:spPr>
          <a:xfrm>
            <a:off x="0" y="2229955"/>
            <a:ext cx="176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Agency FB" panose="020B0503020202020204" pitchFamily="34" charset="0"/>
              </a:rPr>
              <a:t>CARPETAS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C3DE0-CAC0-822E-21C1-CE6663586394}"/>
              </a:ext>
            </a:extLst>
          </p:cNvPr>
          <p:cNvSpPr txBox="1"/>
          <p:nvPr/>
        </p:nvSpPr>
        <p:spPr>
          <a:xfrm>
            <a:off x="0" y="5077930"/>
            <a:ext cx="176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Agency FB" panose="020B0503020202020204" pitchFamily="34" charset="0"/>
              </a:rPr>
              <a:t>DATOS .</a:t>
            </a:r>
            <a:r>
              <a:rPr lang="es-CO" sz="2400" b="1" dirty="0" err="1">
                <a:latin typeface="Agency FB" panose="020B0503020202020204" pitchFamily="34" charset="0"/>
              </a:rPr>
              <a:t>txt</a:t>
            </a:r>
            <a:endParaRPr lang="es-CO" sz="2400" b="1" dirty="0">
              <a:latin typeface="Agency FB" panose="020B050302020202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D26FFA9-B823-0663-685A-1626547DFA15}"/>
              </a:ext>
            </a:extLst>
          </p:cNvPr>
          <p:cNvSpPr/>
          <p:nvPr/>
        </p:nvSpPr>
        <p:spPr>
          <a:xfrm>
            <a:off x="1847851" y="1386081"/>
            <a:ext cx="581025" cy="2105025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8B32E37-9769-51E0-F9C8-BDA28DF9BC77}"/>
              </a:ext>
            </a:extLst>
          </p:cNvPr>
          <p:cNvSpPr/>
          <p:nvPr/>
        </p:nvSpPr>
        <p:spPr>
          <a:xfrm>
            <a:off x="1847851" y="4256249"/>
            <a:ext cx="581025" cy="2105025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B6B32-A97F-E9EA-2B82-A70E8E86B260}"/>
              </a:ext>
            </a:extLst>
          </p:cNvPr>
          <p:cNvSpPr txBox="1"/>
          <p:nvPr/>
        </p:nvSpPr>
        <p:spPr>
          <a:xfrm>
            <a:off x="2514602" y="1386081"/>
            <a:ext cx="176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Agency FB" panose="020B0503020202020204" pitchFamily="34" charset="0"/>
              </a:rPr>
              <a:t>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487BF-7B94-D654-2623-8ACB698D04BB}"/>
              </a:ext>
            </a:extLst>
          </p:cNvPr>
          <p:cNvSpPr txBox="1"/>
          <p:nvPr/>
        </p:nvSpPr>
        <p:spPr>
          <a:xfrm>
            <a:off x="2514601" y="2590332"/>
            <a:ext cx="176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Agency FB" panose="020B0503020202020204" pitchFamily="34" charset="0"/>
              </a:rPr>
              <a:t>HORA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674EC0-E230-169C-67AB-44C4CAD4CCC2}"/>
              </a:ext>
            </a:extLst>
          </p:cNvPr>
          <p:cNvSpPr txBox="1"/>
          <p:nvPr/>
        </p:nvSpPr>
        <p:spPr>
          <a:xfrm>
            <a:off x="2428876" y="4695357"/>
            <a:ext cx="176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latin typeface="Agency FB" panose="020B0503020202020204" pitchFamily="34" charset="0"/>
              </a:rPr>
              <a:t>UNA LINEA</a:t>
            </a:r>
          </a:p>
          <a:p>
            <a:pPr algn="ctr"/>
            <a:r>
              <a:rPr lang="es-CO" sz="2400" b="1" dirty="0">
                <a:latin typeface="Agency FB" panose="020B0503020202020204" pitchFamily="34" charset="0"/>
              </a:rPr>
              <a:t>CADA 30s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605CE4-5B48-E7BF-C767-201CCF4E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87" y="3687998"/>
            <a:ext cx="3199067" cy="304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0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6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565BB0-67FC-F007-2424-319770A9FFED}"/>
              </a:ext>
            </a:extLst>
          </p:cNvPr>
          <p:cNvSpPr txBox="1"/>
          <p:nvPr/>
        </p:nvSpPr>
        <p:spPr>
          <a:xfrm>
            <a:off x="4255064" y="1373851"/>
            <a:ext cx="7858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MCGA </a:t>
            </a:r>
          </a:p>
          <a:p>
            <a:r>
              <a:rPr lang="es-CO" sz="5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(Medicinal Cannabis Green House)</a:t>
            </a:r>
          </a:p>
          <a:p>
            <a:r>
              <a:rPr lang="es-CO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</a:p>
          <a:p>
            <a:r>
              <a:rPr lang="es-CO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Elkin Alejandro Ledesma </a:t>
            </a:r>
            <a:r>
              <a:rPr lang="es-CO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Narvaez</a:t>
            </a:r>
            <a:endParaRPr lang="es-CO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r>
              <a:rPr lang="es-CO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Angie Tatiana </a:t>
            </a:r>
            <a:r>
              <a:rPr lang="es-CO" sz="2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Perez</a:t>
            </a:r>
            <a:r>
              <a:rPr lang="es-CO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Muñoz</a:t>
            </a:r>
          </a:p>
          <a:p>
            <a:r>
              <a:rPr lang="es-CO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Andrés Felipe Fernández Ríos</a:t>
            </a:r>
          </a:p>
        </p:txBody>
      </p:sp>
    </p:spTree>
    <p:extLst>
      <p:ext uri="{BB962C8B-B14F-4D97-AF65-F5344CB8AC3E}">
        <p14:creationId xmlns:p14="http://schemas.microsoft.com/office/powerpoint/2010/main" val="407625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8CDB-AF99-23DA-5783-49C6FB10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Diagrama de red para comunicación de sensores y funcionamiento general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51FFA53C-2C42-891E-E1BD-DE4AA3B31621}"/>
              </a:ext>
            </a:extLst>
          </p:cNvPr>
          <p:cNvSpPr/>
          <p:nvPr/>
        </p:nvSpPr>
        <p:spPr>
          <a:xfrm>
            <a:off x="3677259" y="3886267"/>
            <a:ext cx="1352550" cy="866775"/>
          </a:xfrm>
          <a:prstGeom prst="bentArrow">
            <a:avLst/>
          </a:prstGeom>
          <a:solidFill>
            <a:srgbClr val="143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5383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4401487-74AC-2F68-9D60-790BB54225AF}"/>
              </a:ext>
            </a:extLst>
          </p:cNvPr>
          <p:cNvSpPr/>
          <p:nvPr/>
        </p:nvSpPr>
        <p:spPr>
          <a:xfrm flipH="1">
            <a:off x="7087211" y="3886266"/>
            <a:ext cx="1352550" cy="866775"/>
          </a:xfrm>
          <a:prstGeom prst="bentArrow">
            <a:avLst/>
          </a:prstGeom>
          <a:solidFill>
            <a:srgbClr val="143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383"/>
              </a:solidFill>
            </a:endParaRP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1E7F6F35-230E-BD80-57F7-5B99B402D5D7}"/>
              </a:ext>
            </a:extLst>
          </p:cNvPr>
          <p:cNvSpPr/>
          <p:nvPr/>
        </p:nvSpPr>
        <p:spPr>
          <a:xfrm>
            <a:off x="5382234" y="3427478"/>
            <a:ext cx="1352550" cy="1325563"/>
          </a:xfrm>
          <a:prstGeom prst="flowChartOffpageConnector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699BC96F-9124-BB75-D94B-567F584E28CD}"/>
              </a:ext>
            </a:extLst>
          </p:cNvPr>
          <p:cNvSpPr/>
          <p:nvPr/>
        </p:nvSpPr>
        <p:spPr>
          <a:xfrm>
            <a:off x="7651564" y="4895915"/>
            <a:ext cx="1352550" cy="1325563"/>
          </a:xfrm>
          <a:prstGeom prst="flowChartDecision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654C4DE-5607-5CFE-7B50-8EAFE54E175C}"/>
              </a:ext>
            </a:extLst>
          </p:cNvPr>
          <p:cNvSpPr/>
          <p:nvPr/>
        </p:nvSpPr>
        <p:spPr>
          <a:xfrm>
            <a:off x="3112904" y="4895916"/>
            <a:ext cx="1352550" cy="1325563"/>
          </a:xfrm>
          <a:prstGeom prst="flowChartDecision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30BE4350-090D-23B9-2180-AC356D78FA02}"/>
              </a:ext>
            </a:extLst>
          </p:cNvPr>
          <p:cNvSpPr/>
          <p:nvPr/>
        </p:nvSpPr>
        <p:spPr>
          <a:xfrm>
            <a:off x="6169366" y="2519460"/>
            <a:ext cx="4316943" cy="74295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143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383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4A588D13-8A75-0538-BF48-9EA05D721766}"/>
              </a:ext>
            </a:extLst>
          </p:cNvPr>
          <p:cNvSpPr/>
          <p:nvPr/>
        </p:nvSpPr>
        <p:spPr>
          <a:xfrm>
            <a:off x="9347513" y="3427478"/>
            <a:ext cx="1638303" cy="1030158"/>
          </a:xfrm>
          <a:prstGeom prst="flowChartAlternateProcess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20938-B2F9-7687-B29D-61F430A68895}"/>
              </a:ext>
            </a:extLst>
          </p:cNvPr>
          <p:cNvSpPr txBox="1"/>
          <p:nvPr/>
        </p:nvSpPr>
        <p:spPr>
          <a:xfrm>
            <a:off x="3421931" y="5120350"/>
            <a:ext cx="734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Nodo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Emisor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T-C-L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E71268-31F2-943A-7DB4-C278C45277E5}"/>
              </a:ext>
            </a:extLst>
          </p:cNvPr>
          <p:cNvSpPr txBox="1"/>
          <p:nvPr/>
        </p:nvSpPr>
        <p:spPr>
          <a:xfrm>
            <a:off x="7960591" y="5120350"/>
            <a:ext cx="734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Nodo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Emisor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H-S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FCE5B5-81CC-75B5-82AD-1590B0578E5D}"/>
              </a:ext>
            </a:extLst>
          </p:cNvPr>
          <p:cNvSpPr txBox="1"/>
          <p:nvPr/>
        </p:nvSpPr>
        <p:spPr>
          <a:xfrm>
            <a:off x="5497387" y="3673322"/>
            <a:ext cx="112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Nodo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Edge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92E5F9-35E0-1139-F40A-F192FBB97050}"/>
              </a:ext>
            </a:extLst>
          </p:cNvPr>
          <p:cNvSpPr txBox="1"/>
          <p:nvPr/>
        </p:nvSpPr>
        <p:spPr>
          <a:xfrm>
            <a:off x="9605541" y="3619391"/>
            <a:ext cx="112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Chat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Usuario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7195FE6A-70E6-C94C-9461-8806C3DE43E9}"/>
              </a:ext>
            </a:extLst>
          </p:cNvPr>
          <p:cNvSpPr/>
          <p:nvPr/>
        </p:nvSpPr>
        <p:spPr>
          <a:xfrm flipH="1">
            <a:off x="1470209" y="2519460"/>
            <a:ext cx="4414100" cy="74295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143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5383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1B1219F-D84C-8386-98EA-E0E1BFE258E6}"/>
              </a:ext>
            </a:extLst>
          </p:cNvPr>
          <p:cNvSpPr/>
          <p:nvPr/>
        </p:nvSpPr>
        <p:spPr>
          <a:xfrm>
            <a:off x="838200" y="3371187"/>
            <a:ext cx="1638303" cy="1030158"/>
          </a:xfrm>
          <a:prstGeom prst="flowChartAlternateProcess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45D65-57B8-0E8B-BB67-726F4430FC22}"/>
              </a:ext>
            </a:extLst>
          </p:cNvPr>
          <p:cNvSpPr txBox="1"/>
          <p:nvPr/>
        </p:nvSpPr>
        <p:spPr>
          <a:xfrm>
            <a:off x="1096228" y="3563100"/>
            <a:ext cx="112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Micro</a:t>
            </a:r>
          </a:p>
          <a:p>
            <a:pPr algn="ctr"/>
            <a:r>
              <a:rPr lang="es-CO" b="1" dirty="0">
                <a:latin typeface="Agency FB" panose="020B0503020202020204" pitchFamily="34" charset="0"/>
              </a:rPr>
              <a:t>SD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3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8CDB-AF99-23DA-5783-49C6FB10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Nodos emisores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2B56D-33C2-8B2E-76BF-6F70504F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33" y="1905201"/>
            <a:ext cx="1371791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60601-56F1-CECC-720A-5FFD2B5CA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84" y="1867096"/>
            <a:ext cx="1390844" cy="1324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F922F3-73FF-D5B5-5CD6-96231E18A7FF}"/>
                  </a:ext>
                </a:extLst>
              </p14:cNvPr>
              <p14:cNvContentPartPr/>
              <p14:nvPr/>
            </p14:nvContentPartPr>
            <p14:xfrm>
              <a:off x="5697222" y="1381381"/>
              <a:ext cx="878760" cy="264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F922F3-73FF-D5B5-5CD6-96231E18A7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4582" y="1318741"/>
                <a:ext cx="1004400" cy="390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2614A61-AF4F-122B-B3B4-96320153378E}"/>
              </a:ext>
            </a:extLst>
          </p:cNvPr>
          <p:cNvSpPr txBox="1"/>
          <p:nvPr/>
        </p:nvSpPr>
        <p:spPr>
          <a:xfrm>
            <a:off x="2487000" y="3229361"/>
            <a:ext cx="2505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Sensor de temperatura y Humedad ambiente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F9A01-BA63-F6BB-0B06-BBC67A60652B}"/>
              </a:ext>
            </a:extLst>
          </p:cNvPr>
          <p:cNvSpPr txBox="1"/>
          <p:nvPr/>
        </p:nvSpPr>
        <p:spPr>
          <a:xfrm>
            <a:off x="7348211" y="3191255"/>
            <a:ext cx="214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Sensor de humedad del suelo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85DABC9-088C-E77E-1C2B-E379198F2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359" y="4129079"/>
            <a:ext cx="933581" cy="18100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FD8070-4D64-54C3-305F-984CDF178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0998" y="4080806"/>
            <a:ext cx="933581" cy="181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77F1B3-AAA3-05FF-697D-17DBFED3DE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8530" y="4236100"/>
            <a:ext cx="577094" cy="16242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781511-06A0-8460-53DB-A14BAC2AB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3238" y="3929467"/>
            <a:ext cx="471036" cy="20885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FFC1468-E865-ED5D-37CF-2EAB90BB0F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6784" y="4473728"/>
            <a:ext cx="640735" cy="13615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63F476-CAC4-E27A-63D8-94DDD1522D6E}"/>
              </a:ext>
            </a:extLst>
          </p:cNvPr>
          <p:cNvSpPr txBox="1"/>
          <p:nvPr/>
        </p:nvSpPr>
        <p:spPr>
          <a:xfrm>
            <a:off x="2069345" y="598134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ESP32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57C1D8-B4A8-C0D7-9D8B-BA8747699079}"/>
              </a:ext>
            </a:extLst>
          </p:cNvPr>
          <p:cNvSpPr txBox="1"/>
          <p:nvPr/>
        </p:nvSpPr>
        <p:spPr>
          <a:xfrm>
            <a:off x="7093858" y="601802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ESP32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6AA21-DC57-AEE0-AE81-8C329BFEA51D}"/>
              </a:ext>
            </a:extLst>
          </p:cNvPr>
          <p:cNvSpPr txBox="1"/>
          <p:nvPr/>
        </p:nvSpPr>
        <p:spPr>
          <a:xfrm>
            <a:off x="3855188" y="5978051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DHT22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8B3A82-8BBA-11A9-B6FF-5DE52BEA46AE}"/>
              </a:ext>
            </a:extLst>
          </p:cNvPr>
          <p:cNvSpPr txBox="1"/>
          <p:nvPr/>
        </p:nvSpPr>
        <p:spPr>
          <a:xfrm>
            <a:off x="8090168" y="6011818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SEN0193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90946-729B-A5C8-8B54-0A831FDD0D7F}"/>
              </a:ext>
            </a:extLst>
          </p:cNvPr>
          <p:cNvSpPr txBox="1"/>
          <p:nvPr/>
        </p:nvSpPr>
        <p:spPr>
          <a:xfrm>
            <a:off x="3004553" y="5981347"/>
            <a:ext cx="599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KY018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5625D7-838F-40CD-2772-FC72FFBE535B}"/>
              </a:ext>
            </a:extLst>
          </p:cNvPr>
          <p:cNvSpPr/>
          <p:nvPr/>
        </p:nvSpPr>
        <p:spPr>
          <a:xfrm>
            <a:off x="3638048" y="2708274"/>
            <a:ext cx="263955" cy="20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512CD-7366-4379-33FE-5CD6B7F47670}"/>
              </a:ext>
            </a:extLst>
          </p:cNvPr>
          <p:cNvSpPr/>
          <p:nvPr/>
        </p:nvSpPr>
        <p:spPr>
          <a:xfrm>
            <a:off x="8287628" y="2716689"/>
            <a:ext cx="263955" cy="20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AD93D-5D28-AFDA-FF6E-AC01A3DDCBA4}"/>
              </a:ext>
            </a:extLst>
          </p:cNvPr>
          <p:cNvSpPr txBox="1"/>
          <p:nvPr/>
        </p:nvSpPr>
        <p:spPr>
          <a:xfrm>
            <a:off x="3454267" y="2673315"/>
            <a:ext cx="63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gency FB" panose="020B0503020202020204" pitchFamily="34" charset="0"/>
              </a:rPr>
              <a:t>T-C-L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B113B-174B-3640-8B91-0B24CE11B582}"/>
              </a:ext>
            </a:extLst>
          </p:cNvPr>
          <p:cNvSpPr txBox="1"/>
          <p:nvPr/>
        </p:nvSpPr>
        <p:spPr>
          <a:xfrm>
            <a:off x="8286284" y="2656920"/>
            <a:ext cx="50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gency FB" panose="020B0503020202020204" pitchFamily="34" charset="0"/>
              </a:rPr>
              <a:t>HS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11566-4F05-8005-A10B-225CD738A6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3931197">
            <a:off x="4451369" y="4455886"/>
            <a:ext cx="1378572" cy="11821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D98FBF-3416-FF6C-6B3D-B755AAC9A99D}"/>
              </a:ext>
            </a:extLst>
          </p:cNvPr>
          <p:cNvSpPr txBox="1"/>
          <p:nvPr/>
        </p:nvSpPr>
        <p:spPr>
          <a:xfrm>
            <a:off x="4693131" y="5982541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Q135</a:t>
            </a:r>
            <a:endParaRPr lang="en-US" sz="12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1F6DE99-7D7F-CE70-4EC9-18339C9801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670282">
            <a:off x="8549440" y="3821345"/>
            <a:ext cx="1883122" cy="20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2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8CDB-AF99-23DA-5783-49C6FB10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143393"/>
                </a:solidFill>
                <a:latin typeface="Franklin Gothic Medium" panose="020B0603020102020204" pitchFamily="34" charset="0"/>
              </a:rPr>
              <a:t>Nodo receptor</a:t>
            </a:r>
            <a:endParaRPr lang="es-ES" sz="4000" dirty="0">
              <a:solidFill>
                <a:srgbClr val="143393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7EE8F-75F4-9951-80CF-61CF0760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39" y="2881812"/>
            <a:ext cx="1967828" cy="1871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A0262-AE14-D906-8041-404049BAA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27998">
            <a:off x="3075318" y="2245601"/>
            <a:ext cx="958544" cy="769648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F52F9E4-114D-3602-D479-C17BF6F1C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376105"/>
              </p:ext>
            </p:extLst>
          </p:nvPr>
        </p:nvGraphicFramePr>
        <p:xfrm>
          <a:off x="5084189" y="2023522"/>
          <a:ext cx="5835649" cy="2961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364856D-2BC8-E252-5E59-C7E69B541CA4}"/>
              </a:ext>
            </a:extLst>
          </p:cNvPr>
          <p:cNvSpPr txBox="1"/>
          <p:nvPr/>
        </p:nvSpPr>
        <p:spPr>
          <a:xfrm>
            <a:off x="575035" y="5912293"/>
            <a:ext cx="1117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ptos Display" panose="020B0004020202020204" pitchFamily="34" charset="0"/>
              </a:rPr>
              <a:t>Nota: Para garantizar que los emisores y el receptor operen en la misma frecuencia, se usa un mismo canal </a:t>
            </a:r>
            <a:r>
              <a:rPr lang="es-CO" b="1" dirty="0" err="1">
                <a:latin typeface="Aptos Display" panose="020B0004020202020204" pitchFamily="34" charset="0"/>
              </a:rPr>
              <a:t>Wi</a:t>
            </a:r>
            <a:r>
              <a:rPr lang="es-CO" b="1" dirty="0">
                <a:latin typeface="Aptos Display" panose="020B0004020202020204" pitchFamily="34" charset="0"/>
              </a:rPr>
              <a:t>-fi (canal 6)</a:t>
            </a:r>
            <a:endParaRPr lang="en-US" b="1" dirty="0">
              <a:latin typeface="Aptos Display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8E8C51-BB94-D2B4-619F-699615218C45}"/>
              </a:ext>
            </a:extLst>
          </p:cNvPr>
          <p:cNvSpPr txBox="1"/>
          <p:nvPr/>
        </p:nvSpPr>
        <p:spPr>
          <a:xfrm>
            <a:off x="1964595" y="4800461"/>
            <a:ext cx="9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gency FB" panose="020B0503020202020204" pitchFamily="34" charset="0"/>
              </a:rPr>
              <a:t>ESP-NOW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6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8CDB-AF99-23DA-5783-49C6FB10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Configuración y lectura de sensores en cada nodo emisor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29E27D-F318-60EE-55C9-E439645A3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26555"/>
              </p:ext>
            </p:extLst>
          </p:nvPr>
        </p:nvGraphicFramePr>
        <p:xfrm>
          <a:off x="1356512" y="2018284"/>
          <a:ext cx="9478976" cy="367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59">
                  <a:extLst>
                    <a:ext uri="{9D8B030D-6E8A-4147-A177-3AD203B41FA5}">
                      <a16:colId xmlns:a16="http://schemas.microsoft.com/office/drawing/2014/main" val="449794186"/>
                    </a:ext>
                  </a:extLst>
                </a:gridCol>
                <a:gridCol w="1678059">
                  <a:extLst>
                    <a:ext uri="{9D8B030D-6E8A-4147-A177-3AD203B41FA5}">
                      <a16:colId xmlns:a16="http://schemas.microsoft.com/office/drawing/2014/main" val="2041051301"/>
                    </a:ext>
                  </a:extLst>
                </a:gridCol>
                <a:gridCol w="589376">
                  <a:extLst>
                    <a:ext uri="{9D8B030D-6E8A-4147-A177-3AD203B41FA5}">
                      <a16:colId xmlns:a16="http://schemas.microsoft.com/office/drawing/2014/main" val="1902563488"/>
                    </a:ext>
                  </a:extLst>
                </a:gridCol>
                <a:gridCol w="2879512">
                  <a:extLst>
                    <a:ext uri="{9D8B030D-6E8A-4147-A177-3AD203B41FA5}">
                      <a16:colId xmlns:a16="http://schemas.microsoft.com/office/drawing/2014/main" val="4075157062"/>
                    </a:ext>
                  </a:extLst>
                </a:gridCol>
                <a:gridCol w="2653970">
                  <a:extLst>
                    <a:ext uri="{9D8B030D-6E8A-4147-A177-3AD203B41FA5}">
                      <a16:colId xmlns:a16="http://schemas.microsoft.com/office/drawing/2014/main" val="1909440474"/>
                    </a:ext>
                  </a:extLst>
                </a:gridCol>
              </a:tblGrid>
              <a:tr h="1105626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Nodo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Sensor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Lógica de Lectura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Tareas </a:t>
                      </a:r>
                      <a:r>
                        <a:rPr lang="es-CO" dirty="0" err="1"/>
                        <a:t>FreeRTOS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663978"/>
                  </a:ext>
                </a:extLst>
              </a:tr>
              <a:tr h="1105626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Emisor</a:t>
                      </a:r>
                      <a:br>
                        <a:rPr lang="es-CO" dirty="0"/>
                      </a:br>
                      <a:r>
                        <a:rPr lang="es-CO" dirty="0"/>
                        <a:t>T-C-L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DHT22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 LDR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MQ5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32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23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dirty="0" err="1"/>
                        <a:t>dht.readTemperature</a:t>
                      </a:r>
                      <a:r>
                        <a:rPr lang="es-CO" dirty="0"/>
                        <a:t>()</a:t>
                      </a:r>
                    </a:p>
                    <a:p>
                      <a:pPr algn="l"/>
                      <a:r>
                        <a:rPr lang="en-US" dirty="0" err="1"/>
                        <a:t>dht.readHumidity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analogRead</a:t>
                      </a:r>
                      <a:r>
                        <a:rPr lang="es-CO" dirty="0"/>
                        <a:t>(LDR_PIN)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analogRead</a:t>
                      </a:r>
                      <a:r>
                        <a:rPr lang="es-CO" dirty="0"/>
                        <a:t>(MQ5_PIN)</a:t>
                      </a:r>
                      <a:endParaRPr lang="en-US" dirty="0"/>
                    </a:p>
                    <a:p>
                      <a:pPr algn="l"/>
                      <a:r>
                        <a:rPr lang="en-US" dirty="0"/>
                        <a:t>Cada 10 </a:t>
                      </a:r>
                      <a:r>
                        <a:rPr lang="en-US" dirty="0" err="1"/>
                        <a:t>segundos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vtaskTemp</a:t>
                      </a:r>
                      <a:r>
                        <a:rPr lang="es-CO" dirty="0"/>
                        <a:t> ()</a:t>
                      </a:r>
                    </a:p>
                    <a:p>
                      <a:pPr algn="ctr"/>
                      <a:r>
                        <a:rPr lang="es-CO" dirty="0" err="1"/>
                        <a:t>vtaskhum</a:t>
                      </a:r>
                      <a:r>
                        <a:rPr lang="es-CO" dirty="0"/>
                        <a:t>()</a:t>
                      </a:r>
                    </a:p>
                    <a:p>
                      <a:pPr algn="ctr"/>
                      <a:r>
                        <a:rPr lang="es-CO" dirty="0" err="1"/>
                        <a:t>vtaskLuz</a:t>
                      </a:r>
                      <a:r>
                        <a:rPr lang="es-CO" dirty="0"/>
                        <a:t>()</a:t>
                      </a:r>
                    </a:p>
                    <a:p>
                      <a:pPr algn="ctr"/>
                      <a:r>
                        <a:rPr lang="es-CO" dirty="0" err="1"/>
                        <a:t>vtaskCO</a:t>
                      </a:r>
                      <a:r>
                        <a:rPr lang="es-CO" dirty="0"/>
                        <a:t>()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73266"/>
                  </a:ext>
                </a:extLst>
              </a:tr>
              <a:tr h="1105626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Emisor</a:t>
                      </a:r>
                      <a:br>
                        <a:rPr lang="es-CO" dirty="0"/>
                      </a:br>
                      <a:r>
                        <a:rPr lang="es-CO" dirty="0"/>
                        <a:t>HS-PUMP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Sensor de humedad Soíl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34</a:t>
                      </a:r>
                    </a:p>
                    <a:p>
                      <a:pPr algn="ctr"/>
                      <a:r>
                        <a:rPr lang="es-CO" dirty="0"/>
                        <a:t>23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s-CO" dirty="0" err="1"/>
                        <a:t>analogRead</a:t>
                      </a:r>
                      <a:r>
                        <a:rPr lang="es-CO" dirty="0"/>
                        <a:t>()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s-CO" dirty="0" err="1"/>
                        <a:t>map</a:t>
                      </a:r>
                      <a:r>
                        <a:rPr lang="es-CO" dirty="0"/>
                        <a:t>(raw,2590,1200,0,100)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s-CO" dirty="0"/>
                        <a:t>Cada 10 segundos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/>
                        <a:t>vTaskHumS</a:t>
                      </a:r>
                      <a:r>
                        <a:rPr lang="es-CO" dirty="0"/>
                        <a:t>()</a:t>
                      </a:r>
                      <a:endParaRPr lang="en-US" dirty="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41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5C6097-4BD4-AB6A-F549-A568FC8D8754}"/>
              </a:ext>
            </a:extLst>
          </p:cNvPr>
          <p:cNvSpPr txBox="1"/>
          <p:nvPr/>
        </p:nvSpPr>
        <p:spPr>
          <a:xfrm>
            <a:off x="454624" y="6231493"/>
            <a:ext cx="1043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gency FB" panose="020B0503020202020204" pitchFamily="34" charset="0"/>
              </a:rPr>
              <a:t>Nota: En cada nodo se crea una única tarea que se encarga de leer el sensor y llamar a la función </a:t>
            </a:r>
            <a:r>
              <a:rPr lang="es-CO" b="1" dirty="0" err="1">
                <a:latin typeface="Agency FB" panose="020B0503020202020204" pitchFamily="34" charset="0"/>
              </a:rPr>
              <a:t>esp_now_send</a:t>
            </a:r>
            <a:r>
              <a:rPr lang="es-CO" b="1" dirty="0">
                <a:latin typeface="Agency FB" panose="020B0503020202020204" pitchFamily="34" charset="0"/>
              </a:rPr>
              <a:t>()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8CDB-AF99-23DA-5783-49C6FB10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Comunicación entre nodos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95B7EEA-B3CD-1534-C88B-920D93784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404751"/>
              </p:ext>
            </p:extLst>
          </p:nvPr>
        </p:nvGraphicFramePr>
        <p:xfrm>
          <a:off x="6162846" y="1886588"/>
          <a:ext cx="5650406" cy="4092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Bent 7">
            <a:extLst>
              <a:ext uri="{FF2B5EF4-FFF2-40B4-BE49-F238E27FC236}">
                <a16:creationId xmlns:a16="http://schemas.microsoft.com/office/drawing/2014/main" id="{4FAACDF3-075B-2DE6-24C4-1FDA007EF64B}"/>
              </a:ext>
            </a:extLst>
          </p:cNvPr>
          <p:cNvSpPr/>
          <p:nvPr/>
        </p:nvSpPr>
        <p:spPr>
          <a:xfrm>
            <a:off x="1183286" y="2391279"/>
            <a:ext cx="873056" cy="861126"/>
          </a:xfrm>
          <a:prstGeom prst="bentArrow">
            <a:avLst/>
          </a:prstGeom>
          <a:solidFill>
            <a:srgbClr val="143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5383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0AF47547-9B25-FE20-ECCE-F08DA34B47B7}"/>
              </a:ext>
            </a:extLst>
          </p:cNvPr>
          <p:cNvSpPr/>
          <p:nvPr/>
        </p:nvSpPr>
        <p:spPr>
          <a:xfrm flipH="1">
            <a:off x="4112971" y="2422801"/>
            <a:ext cx="873052" cy="861126"/>
          </a:xfrm>
          <a:prstGeom prst="bentArrow">
            <a:avLst/>
          </a:prstGeom>
          <a:solidFill>
            <a:srgbClr val="1433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5383"/>
              </a:solidFill>
            </a:endParaRP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145910ED-2E29-4D84-28C6-E3D45F3FDDA6}"/>
              </a:ext>
            </a:extLst>
          </p:cNvPr>
          <p:cNvSpPr/>
          <p:nvPr/>
        </p:nvSpPr>
        <p:spPr>
          <a:xfrm>
            <a:off x="2408635" y="1935480"/>
            <a:ext cx="1352043" cy="1316924"/>
          </a:xfrm>
          <a:prstGeom prst="flowChartOffpageConnector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976CA223-C2A0-EB20-4B3E-273887520D2F}"/>
              </a:ext>
            </a:extLst>
          </p:cNvPr>
          <p:cNvSpPr/>
          <p:nvPr/>
        </p:nvSpPr>
        <p:spPr>
          <a:xfrm>
            <a:off x="4222391" y="3643313"/>
            <a:ext cx="1352043" cy="1316924"/>
          </a:xfrm>
          <a:prstGeom prst="flowChartDecision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2B06088-1FFA-03F0-7531-7FD990ACA1C4}"/>
              </a:ext>
            </a:extLst>
          </p:cNvPr>
          <p:cNvSpPr/>
          <p:nvPr/>
        </p:nvSpPr>
        <p:spPr>
          <a:xfrm>
            <a:off x="611231" y="3605596"/>
            <a:ext cx="1352043" cy="1316924"/>
          </a:xfrm>
          <a:prstGeom prst="flowChartDecision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AF6C4-AB90-C3BF-6D47-4AA4170AA02D}"/>
              </a:ext>
            </a:extLst>
          </p:cNvPr>
          <p:cNvSpPr txBox="1"/>
          <p:nvPr/>
        </p:nvSpPr>
        <p:spPr>
          <a:xfrm>
            <a:off x="920142" y="3828567"/>
            <a:ext cx="734219" cy="91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Nodo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Emisor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T-C-L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8F666-07FF-74F4-756D-20E9F0947621}"/>
              </a:ext>
            </a:extLst>
          </p:cNvPr>
          <p:cNvSpPr txBox="1"/>
          <p:nvPr/>
        </p:nvSpPr>
        <p:spPr>
          <a:xfrm>
            <a:off x="4531302" y="3866285"/>
            <a:ext cx="734219" cy="91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Nodo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Emisor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HS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13D69-857B-7E2E-3176-68E0EAF3EBE2}"/>
              </a:ext>
            </a:extLst>
          </p:cNvPr>
          <p:cNvSpPr txBox="1"/>
          <p:nvPr/>
        </p:nvSpPr>
        <p:spPr>
          <a:xfrm>
            <a:off x="2523744" y="2179722"/>
            <a:ext cx="1121825" cy="64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Nodo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Receptor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4C6F-4EC5-4F85-85EA-1D2D0E39D5B7}"/>
              </a:ext>
            </a:extLst>
          </p:cNvPr>
          <p:cNvSpPr txBox="1"/>
          <p:nvPr/>
        </p:nvSpPr>
        <p:spPr>
          <a:xfrm>
            <a:off x="449067" y="6231118"/>
            <a:ext cx="1061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gency FB" panose="020B0503020202020204" pitchFamily="34" charset="0"/>
              </a:rPr>
              <a:t>Nota: El receptor verifica el origen de los mensajes comparando la MAC recibida y el tamaño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1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08CDB-AF99-23DA-5783-49C6FB10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Integración con </a:t>
            </a:r>
            <a:r>
              <a:rPr lang="es-ES" sz="4000" dirty="0" err="1">
                <a:solidFill>
                  <a:srgbClr val="143393"/>
                </a:solidFill>
                <a:latin typeface="Franklin Gothic Medium" panose="020B0603020102020204" pitchFamily="34" charset="0"/>
              </a:rPr>
              <a:t>Telegram</a:t>
            </a:r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 Bot</a:t>
            </a:r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4B4FA182-5C89-B94F-C9F5-A353D8833A08}"/>
              </a:ext>
            </a:extLst>
          </p:cNvPr>
          <p:cNvSpPr/>
          <p:nvPr/>
        </p:nvSpPr>
        <p:spPr>
          <a:xfrm>
            <a:off x="513120" y="2317225"/>
            <a:ext cx="1352550" cy="1325563"/>
          </a:xfrm>
          <a:prstGeom prst="flowChartOffpageConnector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5BBC9-647B-EAF6-AE2B-3C04F05F7A69}"/>
              </a:ext>
            </a:extLst>
          </p:cNvPr>
          <p:cNvSpPr txBox="1"/>
          <p:nvPr/>
        </p:nvSpPr>
        <p:spPr>
          <a:xfrm>
            <a:off x="628273" y="2563069"/>
            <a:ext cx="112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Nodo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Receptor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0C244-897C-6077-96AF-BDF6F48E163B}"/>
              </a:ext>
            </a:extLst>
          </p:cNvPr>
          <p:cNvSpPr txBox="1"/>
          <p:nvPr/>
        </p:nvSpPr>
        <p:spPr>
          <a:xfrm>
            <a:off x="845317" y="3703966"/>
            <a:ext cx="6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gency FB" panose="020B0503020202020204" pitchFamily="34" charset="0"/>
              </a:rPr>
              <a:t>ESP32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E9D16CB-473F-5B2D-4A52-14B21A7A7A98}"/>
              </a:ext>
            </a:extLst>
          </p:cNvPr>
          <p:cNvSpPr/>
          <p:nvPr/>
        </p:nvSpPr>
        <p:spPr>
          <a:xfrm>
            <a:off x="2154169" y="2677765"/>
            <a:ext cx="1352550" cy="416937"/>
          </a:xfrm>
          <a:prstGeom prst="rightArrow">
            <a:avLst/>
          </a:prstGeom>
          <a:solidFill>
            <a:srgbClr val="053B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4B3845B-1BB4-A550-86E4-6CF863E237F9}"/>
              </a:ext>
            </a:extLst>
          </p:cNvPr>
          <p:cNvSpPr/>
          <p:nvPr/>
        </p:nvSpPr>
        <p:spPr>
          <a:xfrm>
            <a:off x="3795218" y="2398931"/>
            <a:ext cx="1703109" cy="1162150"/>
          </a:xfrm>
          <a:prstGeom prst="cloud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DA462-E27C-A3A3-7C3D-092E6EC1D9A9}"/>
              </a:ext>
            </a:extLst>
          </p:cNvPr>
          <p:cNvSpPr txBox="1"/>
          <p:nvPr/>
        </p:nvSpPr>
        <p:spPr>
          <a:xfrm>
            <a:off x="4302694" y="2701567"/>
            <a:ext cx="6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gency FB" panose="020B0503020202020204" pitchFamily="34" charset="0"/>
              </a:rPr>
              <a:t>HTTPS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CE4FB10-C895-6CF4-3796-87B11A447703}"/>
              </a:ext>
            </a:extLst>
          </p:cNvPr>
          <p:cNvSpPr/>
          <p:nvPr/>
        </p:nvSpPr>
        <p:spPr>
          <a:xfrm rot="5400000" flipV="1">
            <a:off x="3582936" y="4213255"/>
            <a:ext cx="1538891" cy="889648"/>
          </a:xfrm>
          <a:prstGeom prst="bentUpArrow">
            <a:avLst/>
          </a:prstGeom>
          <a:solidFill>
            <a:srgbClr val="053B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BBD5850-82FD-2642-07B2-84470B0980CA}"/>
              </a:ext>
            </a:extLst>
          </p:cNvPr>
          <p:cNvSpPr/>
          <p:nvPr/>
        </p:nvSpPr>
        <p:spPr>
          <a:xfrm>
            <a:off x="2083115" y="4702207"/>
            <a:ext cx="1638303" cy="1030158"/>
          </a:xfrm>
          <a:prstGeom prst="flowChartAlternateProcess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06A7A-0FA4-85A5-0C25-D4D897538844}"/>
              </a:ext>
            </a:extLst>
          </p:cNvPr>
          <p:cNvSpPr txBox="1"/>
          <p:nvPr/>
        </p:nvSpPr>
        <p:spPr>
          <a:xfrm>
            <a:off x="2341143" y="4894120"/>
            <a:ext cx="112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Telegram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Chat</a:t>
            </a:r>
            <a:endParaRPr lang="en-US" b="1" dirty="0">
              <a:latin typeface="Agency FB" panose="020B0503020202020204" pitchFamily="34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99C0887-795C-BA46-CD91-FD4F871A4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491836"/>
              </p:ext>
            </p:extLst>
          </p:nvPr>
        </p:nvGraphicFramePr>
        <p:xfrm>
          <a:off x="5823406" y="2178409"/>
          <a:ext cx="5855474" cy="3789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26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F6025-9FFC-AAC9-95B1-CF9DFF29A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DF5FA-EAD1-09C2-0F25-7F8D5974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9662984" cy="132556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143393"/>
                </a:solidFill>
                <a:latin typeface="Franklin Gothic Medium" panose="020B0603020102020204" pitchFamily="34" charset="0"/>
              </a:rPr>
              <a:t>Integración SD y recopilación de datos</a:t>
            </a:r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3B3ADE4F-244B-8BE1-73F2-A3532CA8CD25}"/>
              </a:ext>
            </a:extLst>
          </p:cNvPr>
          <p:cNvSpPr/>
          <p:nvPr/>
        </p:nvSpPr>
        <p:spPr>
          <a:xfrm>
            <a:off x="513120" y="2317225"/>
            <a:ext cx="1352550" cy="1325563"/>
          </a:xfrm>
          <a:prstGeom prst="flowChartOffpageConnector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F12AE-4B50-BA71-5D49-A10A9563AC2A}"/>
              </a:ext>
            </a:extLst>
          </p:cNvPr>
          <p:cNvSpPr txBox="1"/>
          <p:nvPr/>
        </p:nvSpPr>
        <p:spPr>
          <a:xfrm>
            <a:off x="628273" y="2563069"/>
            <a:ext cx="112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Nodo</a:t>
            </a:r>
            <a:br>
              <a:rPr lang="es-CO" b="1" dirty="0">
                <a:latin typeface="Agency FB" panose="020B0503020202020204" pitchFamily="34" charset="0"/>
              </a:rPr>
            </a:br>
            <a:r>
              <a:rPr lang="es-CO" b="1" dirty="0">
                <a:latin typeface="Agency FB" panose="020B0503020202020204" pitchFamily="34" charset="0"/>
              </a:rPr>
              <a:t>Receptor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88E71-3E85-BE48-D26B-6536A76484B8}"/>
              </a:ext>
            </a:extLst>
          </p:cNvPr>
          <p:cNvSpPr txBox="1"/>
          <p:nvPr/>
        </p:nvSpPr>
        <p:spPr>
          <a:xfrm>
            <a:off x="845317" y="3703966"/>
            <a:ext cx="6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gency FB" panose="020B0503020202020204" pitchFamily="34" charset="0"/>
              </a:rPr>
              <a:t>ESP32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5E66C0-8290-35A9-6EF6-7300FD42ADC6}"/>
              </a:ext>
            </a:extLst>
          </p:cNvPr>
          <p:cNvSpPr/>
          <p:nvPr/>
        </p:nvSpPr>
        <p:spPr>
          <a:xfrm>
            <a:off x="2154169" y="2677765"/>
            <a:ext cx="1352550" cy="416937"/>
          </a:xfrm>
          <a:prstGeom prst="rightArrow">
            <a:avLst/>
          </a:prstGeom>
          <a:solidFill>
            <a:srgbClr val="053B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34860-8EE7-BE18-3CCE-5832B28F0C2A}"/>
              </a:ext>
            </a:extLst>
          </p:cNvPr>
          <p:cNvSpPr txBox="1"/>
          <p:nvPr/>
        </p:nvSpPr>
        <p:spPr>
          <a:xfrm>
            <a:off x="4208872" y="2518024"/>
            <a:ext cx="68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gency FB" panose="020B0503020202020204" pitchFamily="34" charset="0"/>
              </a:rPr>
              <a:t>SD </a:t>
            </a:r>
            <a:r>
              <a:rPr lang="es-CO" b="1" dirty="0" err="1">
                <a:latin typeface="Agency FB" panose="020B0503020202020204" pitchFamily="34" charset="0"/>
              </a:rPr>
              <a:t>Card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8ABA8C9A-AF89-A6F5-3F7C-3589226F1AAB}"/>
              </a:ext>
            </a:extLst>
          </p:cNvPr>
          <p:cNvSpPr/>
          <p:nvPr/>
        </p:nvSpPr>
        <p:spPr>
          <a:xfrm rot="5400000" flipV="1">
            <a:off x="3582936" y="4213255"/>
            <a:ext cx="1538891" cy="889648"/>
          </a:xfrm>
          <a:prstGeom prst="bentUpArrow">
            <a:avLst/>
          </a:prstGeom>
          <a:solidFill>
            <a:srgbClr val="053B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ED4C3BE-6223-52A5-05E6-0AB7BB22F9C8}"/>
              </a:ext>
            </a:extLst>
          </p:cNvPr>
          <p:cNvSpPr/>
          <p:nvPr/>
        </p:nvSpPr>
        <p:spPr>
          <a:xfrm>
            <a:off x="2083115" y="4702207"/>
            <a:ext cx="1638303" cy="1030158"/>
          </a:xfrm>
          <a:prstGeom prst="flowChartAlternateProcess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C6E68-574B-7742-4C41-B1218BC56050}"/>
              </a:ext>
            </a:extLst>
          </p:cNvPr>
          <p:cNvSpPr txBox="1"/>
          <p:nvPr/>
        </p:nvSpPr>
        <p:spPr>
          <a:xfrm>
            <a:off x="2341143" y="5032620"/>
            <a:ext cx="112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latin typeface="Agency FB" panose="020B0503020202020204" pitchFamily="34" charset="0"/>
              </a:rPr>
              <a:t>Carpetas</a:t>
            </a:r>
            <a:endParaRPr lang="en-US" b="1" dirty="0">
              <a:latin typeface="Agency FB" panose="020B0503020202020204" pitchFamily="34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A194DC9-62F1-1350-4E66-E09CF587EB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829610"/>
              </p:ext>
            </p:extLst>
          </p:nvPr>
        </p:nvGraphicFramePr>
        <p:xfrm>
          <a:off x="5823406" y="2178409"/>
          <a:ext cx="5855474" cy="3789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71024B59-47AB-398F-58BA-636D43D5DF61}"/>
              </a:ext>
            </a:extLst>
          </p:cNvPr>
          <p:cNvSpPr/>
          <p:nvPr/>
        </p:nvSpPr>
        <p:spPr>
          <a:xfrm>
            <a:off x="3790950" y="2178409"/>
            <a:ext cx="1524000" cy="1325563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2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460</Words>
  <Application>Microsoft Office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Aptos</vt:lpstr>
      <vt:lpstr>Aptos Display</vt:lpstr>
      <vt:lpstr>Arial</vt:lpstr>
      <vt:lpstr>Franklin Gothic Book</vt:lpstr>
      <vt:lpstr>Franklin Gothic Medium</vt:lpstr>
      <vt:lpstr>Tema de Office</vt:lpstr>
      <vt:lpstr>PowerPoint Presentation</vt:lpstr>
      <vt:lpstr>PowerPoint Presentation</vt:lpstr>
      <vt:lpstr>Diagrama de red para comunicación de sensores y funcionamiento general</vt:lpstr>
      <vt:lpstr>Nodos emisores</vt:lpstr>
      <vt:lpstr>Nodo receptor</vt:lpstr>
      <vt:lpstr>Configuración y lectura de sensores en cada nodo emisor</vt:lpstr>
      <vt:lpstr>Comunicación entre nodos</vt:lpstr>
      <vt:lpstr>Integración con Telegram Bot</vt:lpstr>
      <vt:lpstr>Integración SD y recopilación de datos</vt:lpstr>
      <vt:lpstr>Resultados</vt:lpstr>
      <vt:lpstr>Resultados</vt:lpstr>
      <vt:lpstr>Resultados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LANDY VIVIANA BEDOYA DIAZ</dc:creator>
  <cp:lastModifiedBy>ANDRES FELIPE FERNANDEZ RIOS</cp:lastModifiedBy>
  <cp:revision>9</cp:revision>
  <dcterms:created xsi:type="dcterms:W3CDTF">2024-06-26T19:15:17Z</dcterms:created>
  <dcterms:modified xsi:type="dcterms:W3CDTF">2025-06-11T20:19:54Z</dcterms:modified>
</cp:coreProperties>
</file>