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0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1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C0838-3C1B-4947-AFDD-E2C51706896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37FC-4A8E-41AF-BA9A-16C32074C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and It’s types: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9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Files and It’s types: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It’s types:</dc:title>
  <dc:creator>Microsoft account</dc:creator>
  <cp:lastModifiedBy>Microsoft account</cp:lastModifiedBy>
  <cp:revision>2</cp:revision>
  <dcterms:created xsi:type="dcterms:W3CDTF">2025-05-31T14:22:31Z</dcterms:created>
  <dcterms:modified xsi:type="dcterms:W3CDTF">2025-05-31T14:34:31Z</dcterms:modified>
</cp:coreProperties>
</file>