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73" r:id="rId3"/>
    <p:sldId id="270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770A7-158C-4A85-BF4E-62232E72107B}">
          <p14:sldIdLst>
            <p14:sldId id="267"/>
            <p14:sldId id="273"/>
            <p14:sldId id="270"/>
            <p14:sldId id="272"/>
          </p14:sldIdLst>
        </p14:section>
        <p14:section name="Untitled Section" id="{4D77A541-4165-4C03-A0D8-894C56943B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8" autoAdjust="0"/>
    <p:restoredTop sz="93127" autoAdjust="0"/>
  </p:normalViewPr>
  <p:slideViewPr>
    <p:cSldViewPr snapToGrid="0">
      <p:cViewPr varScale="1">
        <p:scale>
          <a:sx n="69" d="100"/>
          <a:sy n="69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51B4-AFCA-4258-AEAF-F15C7FE3F4A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3DE4-F6FA-4E90-9F8B-E8462A62DD5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-164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Proposed system design</a:t>
            </a:r>
          </a:p>
        </p:txBody>
      </p:sp>
      <p:sp>
        <p:nvSpPr>
          <p:cNvPr id="4" name="Oval 3"/>
          <p:cNvSpPr/>
          <p:nvPr/>
        </p:nvSpPr>
        <p:spPr>
          <a:xfrm>
            <a:off x="1455319" y="2054555"/>
            <a:ext cx="194433" cy="1886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92388" y="2229412"/>
            <a:ext cx="0" cy="17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5732" y="2300800"/>
            <a:ext cx="209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07953" y="3548725"/>
            <a:ext cx="188439" cy="1698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3" idx="5"/>
            <a:endCxn id="13" idx="5"/>
          </p:cNvCxnSpPr>
          <p:nvPr/>
        </p:nvCxnSpPr>
        <p:spPr>
          <a:xfrm>
            <a:off x="1668796" y="36937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78873" y="5371566"/>
            <a:ext cx="211700" cy="197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02172" y="3718623"/>
            <a:ext cx="0" cy="16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4018" y="3801273"/>
            <a:ext cx="181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86654" y="5559129"/>
            <a:ext cx="10583" cy="14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90133" y="5632190"/>
            <a:ext cx="202121" cy="1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14151" y="24054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6"/>
            <a:endCxn id="109" idx="2"/>
          </p:cNvCxnSpPr>
          <p:nvPr/>
        </p:nvCxnSpPr>
        <p:spPr>
          <a:xfrm flipV="1">
            <a:off x="1649752" y="869749"/>
            <a:ext cx="2295018" cy="1279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66443" y="1260408"/>
            <a:ext cx="2519113" cy="826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6"/>
            <a:endCxn id="112" idx="2"/>
          </p:cNvCxnSpPr>
          <p:nvPr/>
        </p:nvCxnSpPr>
        <p:spPr>
          <a:xfrm flipV="1">
            <a:off x="1649752" y="1633822"/>
            <a:ext cx="2303881" cy="515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49752" y="1833892"/>
            <a:ext cx="2249758" cy="27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5"/>
            <a:endCxn id="114" idx="2"/>
          </p:cNvCxnSpPr>
          <p:nvPr/>
        </p:nvCxnSpPr>
        <p:spPr>
          <a:xfrm flipV="1">
            <a:off x="1621278" y="2167729"/>
            <a:ext cx="2407365" cy="4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5"/>
            <a:endCxn id="115" idx="2"/>
          </p:cNvCxnSpPr>
          <p:nvPr/>
        </p:nvCxnSpPr>
        <p:spPr>
          <a:xfrm>
            <a:off x="1621278" y="2215560"/>
            <a:ext cx="2400013" cy="23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5"/>
            <a:endCxn id="116" idx="2"/>
          </p:cNvCxnSpPr>
          <p:nvPr/>
        </p:nvCxnSpPr>
        <p:spPr>
          <a:xfrm>
            <a:off x="1621278" y="2215560"/>
            <a:ext cx="2413835" cy="53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3" idx="5"/>
            <a:endCxn id="135" idx="2"/>
          </p:cNvCxnSpPr>
          <p:nvPr/>
        </p:nvCxnSpPr>
        <p:spPr>
          <a:xfrm flipV="1">
            <a:off x="1668796" y="3280431"/>
            <a:ext cx="2353927" cy="413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3" idx="5"/>
            <a:endCxn id="138" idx="2"/>
          </p:cNvCxnSpPr>
          <p:nvPr/>
        </p:nvCxnSpPr>
        <p:spPr>
          <a:xfrm flipV="1">
            <a:off x="1668796" y="3549070"/>
            <a:ext cx="2267366" cy="144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5"/>
            <a:endCxn id="140" idx="2"/>
          </p:cNvCxnSpPr>
          <p:nvPr/>
        </p:nvCxnSpPr>
        <p:spPr>
          <a:xfrm>
            <a:off x="1668796" y="3693742"/>
            <a:ext cx="2464387" cy="12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3" idx="5"/>
            <a:endCxn id="142" idx="2"/>
          </p:cNvCxnSpPr>
          <p:nvPr/>
        </p:nvCxnSpPr>
        <p:spPr>
          <a:xfrm>
            <a:off x="1668796" y="3693742"/>
            <a:ext cx="2439066" cy="384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5"/>
            <a:endCxn id="146" idx="2"/>
          </p:cNvCxnSpPr>
          <p:nvPr/>
        </p:nvCxnSpPr>
        <p:spPr>
          <a:xfrm>
            <a:off x="1668796" y="3693742"/>
            <a:ext cx="2315730" cy="67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5"/>
            <a:endCxn id="148" idx="2"/>
          </p:cNvCxnSpPr>
          <p:nvPr/>
        </p:nvCxnSpPr>
        <p:spPr>
          <a:xfrm>
            <a:off x="1668796" y="3693742"/>
            <a:ext cx="2461769" cy="109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0" idx="5"/>
            <a:endCxn id="160" idx="2"/>
          </p:cNvCxnSpPr>
          <p:nvPr/>
        </p:nvCxnSpPr>
        <p:spPr>
          <a:xfrm flipV="1">
            <a:off x="1659570" y="5236650"/>
            <a:ext cx="2557912" cy="30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0" idx="5"/>
            <a:endCxn id="168" idx="2"/>
          </p:cNvCxnSpPr>
          <p:nvPr/>
        </p:nvCxnSpPr>
        <p:spPr>
          <a:xfrm flipV="1">
            <a:off x="1659570" y="5537960"/>
            <a:ext cx="2601428" cy="1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0" idx="5"/>
            <a:endCxn id="176" idx="2"/>
          </p:cNvCxnSpPr>
          <p:nvPr/>
        </p:nvCxnSpPr>
        <p:spPr>
          <a:xfrm>
            <a:off x="1659570" y="5539725"/>
            <a:ext cx="2288914" cy="3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0" idx="5"/>
            <a:endCxn id="178" idx="2"/>
          </p:cNvCxnSpPr>
          <p:nvPr/>
        </p:nvCxnSpPr>
        <p:spPr>
          <a:xfrm>
            <a:off x="1659570" y="5539725"/>
            <a:ext cx="2474996" cy="9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0" idx="5"/>
            <a:endCxn id="179" idx="2"/>
          </p:cNvCxnSpPr>
          <p:nvPr/>
        </p:nvCxnSpPr>
        <p:spPr>
          <a:xfrm>
            <a:off x="1659570" y="5539725"/>
            <a:ext cx="2369073" cy="639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5"/>
            <a:endCxn id="181" idx="2"/>
          </p:cNvCxnSpPr>
          <p:nvPr/>
        </p:nvCxnSpPr>
        <p:spPr>
          <a:xfrm>
            <a:off x="1659570" y="5539725"/>
            <a:ext cx="2550472" cy="128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944770" y="757064"/>
            <a:ext cx="1431581" cy="225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Register</a:t>
            </a:r>
          </a:p>
        </p:txBody>
      </p:sp>
      <p:sp>
        <p:nvSpPr>
          <p:cNvPr id="111" name="Oval 110"/>
          <p:cNvSpPr/>
          <p:nvPr/>
        </p:nvSpPr>
        <p:spPr>
          <a:xfrm>
            <a:off x="3949350" y="1066075"/>
            <a:ext cx="1457701" cy="225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course</a:t>
            </a:r>
          </a:p>
        </p:txBody>
      </p:sp>
      <p:sp>
        <p:nvSpPr>
          <p:cNvPr id="112" name="Oval 111"/>
          <p:cNvSpPr/>
          <p:nvPr/>
        </p:nvSpPr>
        <p:spPr>
          <a:xfrm>
            <a:off x="3953633" y="1524657"/>
            <a:ext cx="1377451" cy="2183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lecturers</a:t>
            </a:r>
          </a:p>
        </p:txBody>
      </p:sp>
      <p:sp>
        <p:nvSpPr>
          <p:cNvPr id="113" name="Oval 112"/>
          <p:cNvSpPr/>
          <p:nvPr/>
        </p:nvSpPr>
        <p:spPr>
          <a:xfrm>
            <a:off x="3904021" y="1763657"/>
            <a:ext cx="1427063" cy="2422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student</a:t>
            </a:r>
          </a:p>
        </p:txBody>
      </p:sp>
      <p:sp>
        <p:nvSpPr>
          <p:cNvPr id="114" name="Oval 113"/>
          <p:cNvSpPr/>
          <p:nvPr/>
        </p:nvSpPr>
        <p:spPr>
          <a:xfrm>
            <a:off x="4028643" y="2040292"/>
            <a:ext cx="1327458" cy="254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new user</a:t>
            </a:r>
          </a:p>
        </p:txBody>
      </p:sp>
      <p:sp>
        <p:nvSpPr>
          <p:cNvPr id="115" name="Oval 114"/>
          <p:cNvSpPr/>
          <p:nvPr/>
        </p:nvSpPr>
        <p:spPr>
          <a:xfrm>
            <a:off x="4021291" y="2349165"/>
            <a:ext cx="1407001" cy="2091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Manage course</a:t>
            </a:r>
          </a:p>
        </p:txBody>
      </p:sp>
      <p:sp>
        <p:nvSpPr>
          <p:cNvPr id="116" name="Oval 115"/>
          <p:cNvSpPr/>
          <p:nvPr/>
        </p:nvSpPr>
        <p:spPr>
          <a:xfrm>
            <a:off x="4035113" y="2608538"/>
            <a:ext cx="1463005" cy="2821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Manage student/lecture</a:t>
            </a:r>
          </a:p>
        </p:txBody>
      </p:sp>
      <p:cxnSp>
        <p:nvCxnSpPr>
          <p:cNvPr id="131" name="Straight Connector 130"/>
          <p:cNvCxnSpPr>
            <a:stCxn id="4" idx="6"/>
            <a:endCxn id="132" idx="2"/>
          </p:cNvCxnSpPr>
          <p:nvPr/>
        </p:nvCxnSpPr>
        <p:spPr>
          <a:xfrm>
            <a:off x="1649752" y="2148870"/>
            <a:ext cx="2420632" cy="89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070384" y="2940944"/>
            <a:ext cx="1408313" cy="1984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135" name="Oval 134"/>
          <p:cNvSpPr/>
          <p:nvPr/>
        </p:nvSpPr>
        <p:spPr>
          <a:xfrm>
            <a:off x="4022723" y="3167905"/>
            <a:ext cx="1499963" cy="2250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Register</a:t>
            </a:r>
          </a:p>
        </p:txBody>
      </p:sp>
      <p:sp>
        <p:nvSpPr>
          <p:cNvPr id="138" name="Oval 137"/>
          <p:cNvSpPr/>
          <p:nvPr/>
        </p:nvSpPr>
        <p:spPr>
          <a:xfrm>
            <a:off x="3936162" y="3421576"/>
            <a:ext cx="1745038" cy="2549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Upload document</a:t>
            </a:r>
          </a:p>
        </p:txBody>
      </p:sp>
      <p:sp>
        <p:nvSpPr>
          <p:cNvPr id="140" name="Oval 139"/>
          <p:cNvSpPr/>
          <p:nvPr/>
        </p:nvSpPr>
        <p:spPr>
          <a:xfrm>
            <a:off x="4133183" y="3701220"/>
            <a:ext cx="1518459" cy="244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 live class</a:t>
            </a:r>
          </a:p>
        </p:txBody>
      </p:sp>
      <p:sp>
        <p:nvSpPr>
          <p:cNvPr id="142" name="Oval 141"/>
          <p:cNvSpPr/>
          <p:nvPr/>
        </p:nvSpPr>
        <p:spPr>
          <a:xfrm>
            <a:off x="4107862" y="3962640"/>
            <a:ext cx="1526981" cy="2310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Announcement </a:t>
            </a:r>
          </a:p>
        </p:txBody>
      </p:sp>
      <p:sp>
        <p:nvSpPr>
          <p:cNvPr id="146" name="Oval 145"/>
          <p:cNvSpPr/>
          <p:nvPr/>
        </p:nvSpPr>
        <p:spPr>
          <a:xfrm>
            <a:off x="3984526" y="4246294"/>
            <a:ext cx="1745038" cy="2487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View class member</a:t>
            </a:r>
          </a:p>
        </p:txBody>
      </p:sp>
      <p:sp>
        <p:nvSpPr>
          <p:cNvPr id="148" name="Oval 147"/>
          <p:cNvSpPr/>
          <p:nvPr/>
        </p:nvSpPr>
        <p:spPr>
          <a:xfrm>
            <a:off x="4130565" y="4679719"/>
            <a:ext cx="1526981" cy="2253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160" name="Oval 159"/>
          <p:cNvSpPr/>
          <p:nvPr/>
        </p:nvSpPr>
        <p:spPr>
          <a:xfrm>
            <a:off x="4217482" y="5133650"/>
            <a:ext cx="1349860" cy="2059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Register</a:t>
            </a:r>
          </a:p>
        </p:txBody>
      </p:sp>
      <p:sp>
        <p:nvSpPr>
          <p:cNvPr id="168" name="Oval 167"/>
          <p:cNvSpPr/>
          <p:nvPr/>
        </p:nvSpPr>
        <p:spPr>
          <a:xfrm>
            <a:off x="4260998" y="5435774"/>
            <a:ext cx="1297670" cy="2043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Join course</a:t>
            </a:r>
          </a:p>
        </p:txBody>
      </p:sp>
      <p:sp>
        <p:nvSpPr>
          <p:cNvPr id="176" name="Oval 175"/>
          <p:cNvSpPr/>
          <p:nvPr/>
        </p:nvSpPr>
        <p:spPr>
          <a:xfrm>
            <a:off x="3948484" y="5697019"/>
            <a:ext cx="1745039" cy="2858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View class materials/live class</a:t>
            </a:r>
          </a:p>
        </p:txBody>
      </p:sp>
      <p:sp>
        <p:nvSpPr>
          <p:cNvPr id="178" name="Oval 177"/>
          <p:cNvSpPr/>
          <p:nvPr/>
        </p:nvSpPr>
        <p:spPr>
          <a:xfrm>
            <a:off x="4134566" y="6324825"/>
            <a:ext cx="1425058" cy="2380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View results</a:t>
            </a:r>
          </a:p>
        </p:txBody>
      </p:sp>
      <p:sp>
        <p:nvSpPr>
          <p:cNvPr id="179" name="Oval 178"/>
          <p:cNvSpPr/>
          <p:nvPr/>
        </p:nvSpPr>
        <p:spPr>
          <a:xfrm>
            <a:off x="4028643" y="6071809"/>
            <a:ext cx="1745038" cy="215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Upload documents</a:t>
            </a:r>
          </a:p>
        </p:txBody>
      </p:sp>
      <p:sp>
        <p:nvSpPr>
          <p:cNvPr id="181" name="Oval 180"/>
          <p:cNvSpPr/>
          <p:nvPr/>
        </p:nvSpPr>
        <p:spPr>
          <a:xfrm>
            <a:off x="4210042" y="6712068"/>
            <a:ext cx="1395179" cy="2191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out</a:t>
            </a:r>
          </a:p>
        </p:txBody>
      </p:sp>
      <p:sp>
        <p:nvSpPr>
          <p:cNvPr id="257" name="Oval 256"/>
          <p:cNvSpPr/>
          <p:nvPr/>
        </p:nvSpPr>
        <p:spPr>
          <a:xfrm>
            <a:off x="8046818" y="5287903"/>
            <a:ext cx="713826" cy="395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in</a:t>
            </a:r>
          </a:p>
        </p:txBody>
      </p:sp>
      <p:cxnSp>
        <p:nvCxnSpPr>
          <p:cNvPr id="263" name="Straight Connector 262"/>
          <p:cNvCxnSpPr>
            <a:stCxn id="109" idx="6"/>
          </p:cNvCxnSpPr>
          <p:nvPr/>
        </p:nvCxnSpPr>
        <p:spPr>
          <a:xfrm>
            <a:off x="5376351" y="869749"/>
            <a:ext cx="2146725" cy="263534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311991" y="1178501"/>
            <a:ext cx="2086910" cy="237972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12" idx="6"/>
          </p:cNvCxnSpPr>
          <p:nvPr/>
        </p:nvCxnSpPr>
        <p:spPr>
          <a:xfrm>
            <a:off x="5331084" y="1633822"/>
            <a:ext cx="2255352" cy="21826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113" idx="6"/>
            <a:endCxn id="257" idx="2"/>
          </p:cNvCxnSpPr>
          <p:nvPr/>
        </p:nvCxnSpPr>
        <p:spPr>
          <a:xfrm>
            <a:off x="5331084" y="1884771"/>
            <a:ext cx="2715734" cy="360111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346706" y="2139572"/>
            <a:ext cx="2224041" cy="16475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115" idx="6"/>
            <a:endCxn id="257" idx="2"/>
          </p:cNvCxnSpPr>
          <p:nvPr/>
        </p:nvCxnSpPr>
        <p:spPr>
          <a:xfrm>
            <a:off x="5428292" y="2453723"/>
            <a:ext cx="2618526" cy="303215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16" idx="6"/>
            <a:endCxn id="257" idx="3"/>
          </p:cNvCxnSpPr>
          <p:nvPr/>
        </p:nvCxnSpPr>
        <p:spPr>
          <a:xfrm>
            <a:off x="5498118" y="2749612"/>
            <a:ext cx="2653237" cy="28762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78758" y="3104990"/>
            <a:ext cx="2101445" cy="77508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35" idx="6"/>
            <a:endCxn id="257" idx="2"/>
          </p:cNvCxnSpPr>
          <p:nvPr/>
        </p:nvCxnSpPr>
        <p:spPr>
          <a:xfrm>
            <a:off x="5522686" y="3280431"/>
            <a:ext cx="2524132" cy="22054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138" idx="6"/>
          </p:cNvCxnSpPr>
          <p:nvPr/>
        </p:nvCxnSpPr>
        <p:spPr>
          <a:xfrm>
            <a:off x="5681200" y="3549070"/>
            <a:ext cx="1888985" cy="3190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40" idx="6"/>
            <a:endCxn id="257" idx="2"/>
          </p:cNvCxnSpPr>
          <p:nvPr/>
        </p:nvCxnSpPr>
        <p:spPr>
          <a:xfrm>
            <a:off x="5651642" y="3823454"/>
            <a:ext cx="2395176" cy="16624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5651642" y="5560298"/>
            <a:ext cx="2017587" cy="5778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5744186" y="3829382"/>
            <a:ext cx="1818652" cy="51643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148" idx="6"/>
            <a:endCxn id="257" idx="2"/>
          </p:cNvCxnSpPr>
          <p:nvPr/>
        </p:nvCxnSpPr>
        <p:spPr>
          <a:xfrm>
            <a:off x="5657546" y="4792389"/>
            <a:ext cx="2389272" cy="69349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5467685" y="3773341"/>
            <a:ext cx="2121405" cy="113957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168" idx="6"/>
            <a:endCxn id="257" idx="2"/>
          </p:cNvCxnSpPr>
          <p:nvPr/>
        </p:nvCxnSpPr>
        <p:spPr>
          <a:xfrm flipV="1">
            <a:off x="5558668" y="5485881"/>
            <a:ext cx="2488150" cy="5207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176" idx="6"/>
            <a:endCxn id="257" idx="2"/>
          </p:cNvCxnSpPr>
          <p:nvPr/>
        </p:nvCxnSpPr>
        <p:spPr>
          <a:xfrm flipV="1">
            <a:off x="5693523" y="5485881"/>
            <a:ext cx="2353295" cy="35408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179" idx="6"/>
            <a:endCxn id="257" idx="2"/>
          </p:cNvCxnSpPr>
          <p:nvPr/>
        </p:nvCxnSpPr>
        <p:spPr>
          <a:xfrm flipV="1">
            <a:off x="5773681" y="5485881"/>
            <a:ext cx="2273137" cy="69364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5716665" y="3931900"/>
            <a:ext cx="2012525" cy="215246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181" idx="6"/>
            <a:endCxn id="257" idx="2"/>
          </p:cNvCxnSpPr>
          <p:nvPr/>
        </p:nvCxnSpPr>
        <p:spPr>
          <a:xfrm flipV="1">
            <a:off x="5605221" y="5485881"/>
            <a:ext cx="2441597" cy="133577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endCxn id="391" idx="2"/>
          </p:cNvCxnSpPr>
          <p:nvPr/>
        </p:nvCxnSpPr>
        <p:spPr>
          <a:xfrm>
            <a:off x="9239461" y="5450837"/>
            <a:ext cx="10518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 rot="31402">
            <a:off x="9344625" y="5287195"/>
            <a:ext cx="832090" cy="3348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Reset password</a:t>
            </a:r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8252329" y="3843622"/>
            <a:ext cx="8095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TextBox 484"/>
          <p:cNvSpPr txBox="1"/>
          <p:nvPr/>
        </p:nvSpPr>
        <p:spPr>
          <a:xfrm rot="21393446">
            <a:off x="8759483" y="5349439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&lt;extend&gt;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0507" y="2417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367" y="398902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Lecturer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347" y="57889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Student 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495617" y="3883923"/>
            <a:ext cx="106555" cy="12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07999" y="3879708"/>
            <a:ext cx="119708" cy="129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487411" y="2401004"/>
            <a:ext cx="114761" cy="117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92388" y="2399676"/>
            <a:ext cx="83041" cy="114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85663" y="5670326"/>
            <a:ext cx="105199" cy="151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90133" y="5692388"/>
            <a:ext cx="94590" cy="1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Oval 498"/>
          <p:cNvSpPr/>
          <p:nvPr/>
        </p:nvSpPr>
        <p:spPr>
          <a:xfrm>
            <a:off x="7563058" y="3513453"/>
            <a:ext cx="914400" cy="54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10" name="Oval 509"/>
          <p:cNvSpPr/>
          <p:nvPr/>
        </p:nvSpPr>
        <p:spPr>
          <a:xfrm>
            <a:off x="2475808" y="2005885"/>
            <a:ext cx="45719" cy="2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139203" y="1291445"/>
            <a:ext cx="1008631" cy="185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259522" y="4912915"/>
            <a:ext cx="1208164" cy="212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267302" y="4502918"/>
            <a:ext cx="1344826" cy="1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777326" y="0"/>
            <a:ext cx="1190151" cy="303118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4853661" y="4601296"/>
            <a:ext cx="1243602" cy="35910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8199" y="2272708"/>
            <a:ext cx="2801255" cy="373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command and specify stored procedure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0075" y="650381"/>
            <a:ext cx="4793672" cy="386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Crude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4729" y="1471864"/>
            <a:ext cx="2173357" cy="424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Validation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4294" y="2280942"/>
            <a:ext cx="2226414" cy="373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GET/SET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928" y="2947997"/>
            <a:ext cx="6943033" cy="335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execute stored procedure and pass its parameters and receive results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5271550" y="303117"/>
            <a:ext cx="156536" cy="34958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4233991" y="1909825"/>
            <a:ext cx="206379" cy="3628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4251666" y="1051009"/>
            <a:ext cx="188704" cy="4058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/>
          <p:cNvSpPr/>
          <p:nvPr/>
        </p:nvSpPr>
        <p:spPr>
          <a:xfrm>
            <a:off x="5372402" y="4322999"/>
            <a:ext cx="177751" cy="27829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/>
          <p:cNvSpPr/>
          <p:nvPr/>
        </p:nvSpPr>
        <p:spPr>
          <a:xfrm>
            <a:off x="3798826" y="2653546"/>
            <a:ext cx="173077" cy="2944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/>
          <p:cNvSpPr/>
          <p:nvPr/>
        </p:nvSpPr>
        <p:spPr>
          <a:xfrm>
            <a:off x="7070629" y="2653546"/>
            <a:ext cx="173077" cy="294451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/>
          <p:cNvSpPr/>
          <p:nvPr/>
        </p:nvSpPr>
        <p:spPr>
          <a:xfrm>
            <a:off x="5362089" y="3299241"/>
            <a:ext cx="182356" cy="335722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-Down 18"/>
          <p:cNvSpPr/>
          <p:nvPr/>
        </p:nvSpPr>
        <p:spPr>
          <a:xfrm>
            <a:off x="7070629" y="1065508"/>
            <a:ext cx="189298" cy="12072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532241" y="3666007"/>
            <a:ext cx="1842053" cy="61264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7119" y="1314333"/>
            <a:ext cx="1199695" cy="409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9124" y="1344587"/>
            <a:ext cx="1382751" cy="423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2121253" y="6049900"/>
            <a:ext cx="1561171" cy="522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75902" y="6036691"/>
            <a:ext cx="1455973" cy="522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88522" y="3882043"/>
            <a:ext cx="1382750" cy="522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</a:t>
            </a:r>
          </a:p>
        </p:txBody>
      </p:sp>
      <p:cxnSp>
        <p:nvCxnSpPr>
          <p:cNvPr id="8" name="Straight Connector 7"/>
          <p:cNvCxnSpPr>
            <a:stCxn id="2" idx="3"/>
            <a:endCxn id="9" idx="1"/>
          </p:cNvCxnSpPr>
          <p:nvPr/>
        </p:nvCxnSpPr>
        <p:spPr>
          <a:xfrm>
            <a:off x="4636814" y="1518842"/>
            <a:ext cx="889309" cy="15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526123" y="1272649"/>
            <a:ext cx="1728439" cy="52299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Belong to</a:t>
            </a:r>
          </a:p>
        </p:txBody>
      </p:sp>
      <p:cxnSp>
        <p:nvCxnSpPr>
          <p:cNvPr id="11" name="Straight Connector 10"/>
          <p:cNvCxnSpPr>
            <a:stCxn id="9" idx="3"/>
            <a:endCxn id="3" idx="1"/>
          </p:cNvCxnSpPr>
          <p:nvPr/>
        </p:nvCxnSpPr>
        <p:spPr>
          <a:xfrm>
            <a:off x="7254562" y="1534146"/>
            <a:ext cx="1194562" cy="22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1"/>
            <a:endCxn id="37" idx="5"/>
          </p:cNvCxnSpPr>
          <p:nvPr/>
        </p:nvCxnSpPr>
        <p:spPr>
          <a:xfrm flipH="1" flipV="1">
            <a:off x="2285552" y="1393094"/>
            <a:ext cx="1151567" cy="12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1"/>
            <a:endCxn id="38" idx="6"/>
          </p:cNvCxnSpPr>
          <p:nvPr/>
        </p:nvCxnSpPr>
        <p:spPr>
          <a:xfrm flipH="1">
            <a:off x="2127321" y="1518842"/>
            <a:ext cx="1309798" cy="12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1"/>
            <a:endCxn id="40" idx="0"/>
          </p:cNvCxnSpPr>
          <p:nvPr/>
        </p:nvCxnSpPr>
        <p:spPr>
          <a:xfrm flipH="1">
            <a:off x="2075524" y="1518842"/>
            <a:ext cx="1361595" cy="709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1"/>
            <a:endCxn id="36" idx="0"/>
          </p:cNvCxnSpPr>
          <p:nvPr/>
        </p:nvCxnSpPr>
        <p:spPr>
          <a:xfrm flipH="1">
            <a:off x="2636139" y="1518842"/>
            <a:ext cx="800980" cy="212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1855554" y="3643636"/>
            <a:ext cx="1561170" cy="58293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Manages</a:t>
            </a:r>
            <a:r>
              <a:rPr lang="en-US" sz="1050" dirty="0"/>
              <a:t> </a:t>
            </a:r>
          </a:p>
        </p:txBody>
      </p:sp>
      <p:sp>
        <p:nvSpPr>
          <p:cNvPr id="37" name="Oval 36"/>
          <p:cNvSpPr/>
          <p:nvPr/>
        </p:nvSpPr>
        <p:spPr>
          <a:xfrm>
            <a:off x="1343256" y="1102315"/>
            <a:ext cx="1103969" cy="340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 ID</a:t>
            </a:r>
          </a:p>
        </p:txBody>
      </p:sp>
      <p:sp>
        <p:nvSpPr>
          <p:cNvPr id="38" name="Oval 37"/>
          <p:cNvSpPr/>
          <p:nvPr/>
        </p:nvSpPr>
        <p:spPr>
          <a:xfrm>
            <a:off x="900687" y="1488667"/>
            <a:ext cx="1226634" cy="3111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1540267" y="2228096"/>
            <a:ext cx="1070513" cy="4024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</a:t>
            </a:r>
          </a:p>
        </p:txBody>
      </p:sp>
      <p:cxnSp>
        <p:nvCxnSpPr>
          <p:cNvPr id="42" name="Straight Connector 41"/>
          <p:cNvCxnSpPr>
            <a:stCxn id="40" idx="1"/>
            <a:endCxn id="58" idx="6"/>
          </p:cNvCxnSpPr>
          <p:nvPr/>
        </p:nvCxnSpPr>
        <p:spPr>
          <a:xfrm flipH="1" flipV="1">
            <a:off x="1177851" y="2090818"/>
            <a:ext cx="362416" cy="338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1"/>
          </p:cNvCxnSpPr>
          <p:nvPr/>
        </p:nvCxnSpPr>
        <p:spPr>
          <a:xfrm flipH="1">
            <a:off x="1010121" y="2429340"/>
            <a:ext cx="530146" cy="37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2381" y="1889574"/>
            <a:ext cx="1005470" cy="402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</p:txBody>
      </p:sp>
      <p:sp>
        <p:nvSpPr>
          <p:cNvPr id="69" name="Oval 68"/>
          <p:cNvSpPr/>
          <p:nvPr/>
        </p:nvSpPr>
        <p:spPr>
          <a:xfrm>
            <a:off x="190283" y="2624923"/>
            <a:ext cx="987568" cy="3705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cxnSp>
        <p:nvCxnSpPr>
          <p:cNvPr id="74" name="Straight Connector 73"/>
          <p:cNvCxnSpPr>
            <a:stCxn id="3" idx="3"/>
            <a:endCxn id="83" idx="2"/>
          </p:cNvCxnSpPr>
          <p:nvPr/>
        </p:nvCxnSpPr>
        <p:spPr>
          <a:xfrm flipV="1">
            <a:off x="9831875" y="1249969"/>
            <a:ext cx="815451" cy="30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" idx="3"/>
            <a:endCxn id="84" idx="2"/>
          </p:cNvCxnSpPr>
          <p:nvPr/>
        </p:nvCxnSpPr>
        <p:spPr>
          <a:xfrm>
            <a:off x="9831875" y="1556460"/>
            <a:ext cx="812668" cy="9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3"/>
            <a:endCxn id="85" idx="2"/>
          </p:cNvCxnSpPr>
          <p:nvPr/>
        </p:nvCxnSpPr>
        <p:spPr>
          <a:xfrm>
            <a:off x="9831875" y="1556460"/>
            <a:ext cx="844942" cy="460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3"/>
            <a:endCxn id="86" idx="2"/>
          </p:cNvCxnSpPr>
          <p:nvPr/>
        </p:nvCxnSpPr>
        <p:spPr>
          <a:xfrm>
            <a:off x="9831875" y="1556460"/>
            <a:ext cx="887631" cy="84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0647326" y="1064627"/>
            <a:ext cx="897673" cy="3706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</a:t>
            </a:r>
          </a:p>
        </p:txBody>
      </p:sp>
      <p:sp>
        <p:nvSpPr>
          <p:cNvPr id="84" name="Oval 83"/>
          <p:cNvSpPr/>
          <p:nvPr/>
        </p:nvSpPr>
        <p:spPr>
          <a:xfrm>
            <a:off x="10644543" y="1491029"/>
            <a:ext cx="942918" cy="316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 ID</a:t>
            </a:r>
          </a:p>
        </p:txBody>
      </p:sp>
      <p:sp>
        <p:nvSpPr>
          <p:cNvPr id="85" name="Oval 84"/>
          <p:cNvSpPr/>
          <p:nvPr/>
        </p:nvSpPr>
        <p:spPr>
          <a:xfrm>
            <a:off x="10676817" y="1836163"/>
            <a:ext cx="897673" cy="3625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 ID</a:t>
            </a:r>
          </a:p>
        </p:txBody>
      </p:sp>
      <p:sp>
        <p:nvSpPr>
          <p:cNvPr id="86" name="Oval 85"/>
          <p:cNvSpPr/>
          <p:nvPr/>
        </p:nvSpPr>
        <p:spPr>
          <a:xfrm>
            <a:off x="10719506" y="2259743"/>
            <a:ext cx="880287" cy="292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 ID</a:t>
            </a:r>
          </a:p>
        </p:txBody>
      </p:sp>
      <p:cxnSp>
        <p:nvCxnSpPr>
          <p:cNvPr id="91" name="Straight Connector 90"/>
          <p:cNvCxnSpPr>
            <a:stCxn id="3" idx="2"/>
          </p:cNvCxnSpPr>
          <p:nvPr/>
        </p:nvCxnSpPr>
        <p:spPr>
          <a:xfrm flipH="1">
            <a:off x="9140499" y="1768332"/>
            <a:ext cx="1" cy="100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8596219" y="2694411"/>
            <a:ext cx="1215462" cy="36132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 </a:t>
            </a:r>
          </a:p>
        </p:txBody>
      </p:sp>
      <p:cxnSp>
        <p:nvCxnSpPr>
          <p:cNvPr id="94" name="Straight Connector 93"/>
          <p:cNvCxnSpPr>
            <a:stCxn id="92" idx="2"/>
            <a:endCxn id="6" idx="0"/>
          </p:cNvCxnSpPr>
          <p:nvPr/>
        </p:nvCxnSpPr>
        <p:spPr>
          <a:xfrm flipH="1">
            <a:off x="9179897" y="3055740"/>
            <a:ext cx="24053" cy="8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6" idx="2"/>
            <a:endCxn id="4" idx="0"/>
          </p:cNvCxnSpPr>
          <p:nvPr/>
        </p:nvCxnSpPr>
        <p:spPr>
          <a:xfrm>
            <a:off x="2636139" y="4226568"/>
            <a:ext cx="265699" cy="182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" idx="2"/>
          </p:cNvCxnSpPr>
          <p:nvPr/>
        </p:nvCxnSpPr>
        <p:spPr>
          <a:xfrm>
            <a:off x="4036967" y="1723350"/>
            <a:ext cx="17703" cy="69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1"/>
          </p:cNvCxnSpPr>
          <p:nvPr/>
        </p:nvCxnSpPr>
        <p:spPr>
          <a:xfrm>
            <a:off x="4060690" y="1727034"/>
            <a:ext cx="1746996" cy="101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Decision 109"/>
          <p:cNvSpPr/>
          <p:nvPr/>
        </p:nvSpPr>
        <p:spPr>
          <a:xfrm rot="1535603">
            <a:off x="5744431" y="2755431"/>
            <a:ext cx="1289376" cy="52299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Studies</a:t>
            </a:r>
            <a:r>
              <a:rPr lang="en-US" sz="1050" dirty="0"/>
              <a:t> </a:t>
            </a:r>
          </a:p>
        </p:txBody>
      </p:sp>
      <p:cxnSp>
        <p:nvCxnSpPr>
          <p:cNvPr id="120" name="Straight Connector 119"/>
          <p:cNvCxnSpPr>
            <a:stCxn id="2" idx="2"/>
            <a:endCxn id="2" idx="2"/>
          </p:cNvCxnSpPr>
          <p:nvPr/>
        </p:nvCxnSpPr>
        <p:spPr>
          <a:xfrm>
            <a:off x="4036967" y="17233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" idx="3"/>
            <a:endCxn id="140" idx="5"/>
          </p:cNvCxnSpPr>
          <p:nvPr/>
        </p:nvCxnSpPr>
        <p:spPr>
          <a:xfrm flipH="1">
            <a:off x="1239792" y="6311397"/>
            <a:ext cx="881461" cy="41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" idx="3"/>
            <a:endCxn id="141" idx="6"/>
          </p:cNvCxnSpPr>
          <p:nvPr/>
        </p:nvCxnSpPr>
        <p:spPr>
          <a:xfrm flipH="1" flipV="1">
            <a:off x="1383269" y="6048035"/>
            <a:ext cx="737984" cy="2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3"/>
            <a:endCxn id="390" idx="3"/>
          </p:cNvCxnSpPr>
          <p:nvPr/>
        </p:nvCxnSpPr>
        <p:spPr>
          <a:xfrm flipH="1" flipV="1">
            <a:off x="2075523" y="5148710"/>
            <a:ext cx="45730" cy="1162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03545" y="6359022"/>
            <a:ext cx="979724" cy="4277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ID</a:t>
            </a:r>
          </a:p>
        </p:txBody>
      </p:sp>
      <p:sp>
        <p:nvSpPr>
          <p:cNvPr id="141" name="Oval 140"/>
          <p:cNvSpPr/>
          <p:nvPr/>
        </p:nvSpPr>
        <p:spPr>
          <a:xfrm>
            <a:off x="158540" y="5874844"/>
            <a:ext cx="1224729" cy="3463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146" name="Oval 145"/>
          <p:cNvSpPr/>
          <p:nvPr/>
        </p:nvSpPr>
        <p:spPr>
          <a:xfrm>
            <a:off x="62238" y="4359987"/>
            <a:ext cx="922407" cy="402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</p:txBody>
      </p:sp>
      <p:cxnSp>
        <p:nvCxnSpPr>
          <p:cNvPr id="151" name="Straight Connector 150"/>
          <p:cNvCxnSpPr>
            <a:stCxn id="4" idx="1"/>
            <a:endCxn id="176" idx="1"/>
          </p:cNvCxnSpPr>
          <p:nvPr/>
        </p:nvCxnSpPr>
        <p:spPr>
          <a:xfrm flipV="1">
            <a:off x="3682424" y="6297198"/>
            <a:ext cx="1524270" cy="14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9168734" y="4426602"/>
            <a:ext cx="11163" cy="885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10" idx="3"/>
            <a:endCxn id="6" idx="1"/>
          </p:cNvCxnSpPr>
          <p:nvPr/>
        </p:nvCxnSpPr>
        <p:spPr>
          <a:xfrm>
            <a:off x="6970552" y="3295421"/>
            <a:ext cx="1517970" cy="84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Flowchart: Decision 175"/>
          <p:cNvSpPr/>
          <p:nvPr/>
        </p:nvSpPr>
        <p:spPr>
          <a:xfrm>
            <a:off x="5206694" y="6035701"/>
            <a:ext cx="1373917" cy="52299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Manages</a:t>
            </a:r>
          </a:p>
        </p:txBody>
      </p:sp>
      <p:cxnSp>
        <p:nvCxnSpPr>
          <p:cNvPr id="180" name="Straight Connector 179"/>
          <p:cNvCxnSpPr>
            <a:stCxn id="176" idx="3"/>
            <a:endCxn id="5" idx="1"/>
          </p:cNvCxnSpPr>
          <p:nvPr/>
        </p:nvCxnSpPr>
        <p:spPr>
          <a:xfrm>
            <a:off x="6580611" y="6297198"/>
            <a:ext cx="1795291" cy="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ecision 225"/>
          <p:cNvSpPr/>
          <p:nvPr/>
        </p:nvSpPr>
        <p:spPr>
          <a:xfrm>
            <a:off x="8518547" y="4834700"/>
            <a:ext cx="1561171" cy="56033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Lectures</a:t>
            </a:r>
          </a:p>
        </p:txBody>
      </p:sp>
      <p:cxnSp>
        <p:nvCxnSpPr>
          <p:cNvPr id="245" name="Straight Connector 244"/>
          <p:cNvCxnSpPr>
            <a:stCxn id="226" idx="2"/>
            <a:endCxn id="5" idx="0"/>
          </p:cNvCxnSpPr>
          <p:nvPr/>
        </p:nvCxnSpPr>
        <p:spPr>
          <a:xfrm flipH="1">
            <a:off x="9103889" y="5395035"/>
            <a:ext cx="195244" cy="641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1781175" y="1338939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Flowchart: Decision 304"/>
          <p:cNvSpPr/>
          <p:nvPr/>
        </p:nvSpPr>
        <p:spPr>
          <a:xfrm>
            <a:off x="3593756" y="2416253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</a:t>
            </a:r>
          </a:p>
        </p:txBody>
      </p:sp>
      <p:cxnSp>
        <p:nvCxnSpPr>
          <p:cNvPr id="330" name="Straight Connector 329"/>
          <p:cNvCxnSpPr>
            <a:stCxn id="305" idx="2"/>
          </p:cNvCxnSpPr>
          <p:nvPr/>
        </p:nvCxnSpPr>
        <p:spPr>
          <a:xfrm flipH="1">
            <a:off x="4047287" y="3028901"/>
            <a:ext cx="3669" cy="643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3617453" y="3681865"/>
            <a:ext cx="890703" cy="45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Role </a:t>
            </a:r>
          </a:p>
        </p:txBody>
      </p:sp>
      <p:cxnSp>
        <p:nvCxnSpPr>
          <p:cNvPr id="348" name="Straight Connector 347"/>
          <p:cNvCxnSpPr>
            <a:stCxn id="339" idx="2"/>
          </p:cNvCxnSpPr>
          <p:nvPr/>
        </p:nvCxnSpPr>
        <p:spPr>
          <a:xfrm>
            <a:off x="4062805" y="4136063"/>
            <a:ext cx="19935" cy="61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39" idx="3"/>
          </p:cNvCxnSpPr>
          <p:nvPr/>
        </p:nvCxnSpPr>
        <p:spPr>
          <a:xfrm>
            <a:off x="4508156" y="3908964"/>
            <a:ext cx="810902" cy="55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3591489" y="4762474"/>
            <a:ext cx="933762" cy="478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Role ID</a:t>
            </a:r>
          </a:p>
        </p:txBody>
      </p:sp>
      <p:sp>
        <p:nvSpPr>
          <p:cNvPr id="352" name="Oval 351"/>
          <p:cNvSpPr/>
          <p:nvPr/>
        </p:nvSpPr>
        <p:spPr>
          <a:xfrm>
            <a:off x="5044027" y="4417083"/>
            <a:ext cx="949450" cy="5229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Role name</a:t>
            </a:r>
          </a:p>
        </p:txBody>
      </p:sp>
      <p:cxnSp>
        <p:nvCxnSpPr>
          <p:cNvPr id="375" name="Straight Connector 374"/>
          <p:cNvCxnSpPr/>
          <p:nvPr/>
        </p:nvCxnSpPr>
        <p:spPr>
          <a:xfrm flipH="1">
            <a:off x="765605" y="6648969"/>
            <a:ext cx="270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Flowchart: Terminator 389"/>
          <p:cNvSpPr/>
          <p:nvPr/>
        </p:nvSpPr>
        <p:spPr>
          <a:xfrm>
            <a:off x="1153116" y="4975519"/>
            <a:ext cx="922407" cy="34638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r>
              <a:rPr lang="en-US" dirty="0"/>
              <a:t> </a:t>
            </a:r>
          </a:p>
        </p:txBody>
      </p:sp>
      <p:sp>
        <p:nvSpPr>
          <p:cNvPr id="402" name="Oval 401"/>
          <p:cNvSpPr/>
          <p:nvPr/>
        </p:nvSpPr>
        <p:spPr>
          <a:xfrm>
            <a:off x="74970" y="5235731"/>
            <a:ext cx="933470" cy="3463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cxnSp>
        <p:nvCxnSpPr>
          <p:cNvPr id="406" name="Straight Connector 405"/>
          <p:cNvCxnSpPr>
            <a:stCxn id="146" idx="5"/>
            <a:endCxn id="390" idx="1"/>
          </p:cNvCxnSpPr>
          <p:nvPr/>
        </p:nvCxnSpPr>
        <p:spPr>
          <a:xfrm>
            <a:off x="849562" y="4703531"/>
            <a:ext cx="303554" cy="44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390" idx="1"/>
            <a:endCxn id="402" idx="0"/>
          </p:cNvCxnSpPr>
          <p:nvPr/>
        </p:nvCxnSpPr>
        <p:spPr>
          <a:xfrm flipH="1">
            <a:off x="541705" y="5148710"/>
            <a:ext cx="611411" cy="8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473" idx="2"/>
          </p:cNvCxnSpPr>
          <p:nvPr/>
        </p:nvCxnSpPr>
        <p:spPr>
          <a:xfrm flipV="1">
            <a:off x="9835582" y="5063930"/>
            <a:ext cx="924028" cy="130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5" idx="3"/>
            <a:endCxn id="474" idx="2"/>
          </p:cNvCxnSpPr>
          <p:nvPr/>
        </p:nvCxnSpPr>
        <p:spPr>
          <a:xfrm flipV="1">
            <a:off x="9831875" y="5458298"/>
            <a:ext cx="912665" cy="839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>
            <a:stCxn id="5" idx="3"/>
            <a:endCxn id="475" idx="2"/>
          </p:cNvCxnSpPr>
          <p:nvPr/>
        </p:nvCxnSpPr>
        <p:spPr>
          <a:xfrm flipV="1">
            <a:off x="9831875" y="5830762"/>
            <a:ext cx="902228" cy="467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9847220" y="6273690"/>
            <a:ext cx="967545" cy="39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0759610" y="4917813"/>
            <a:ext cx="1000760" cy="292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 ID</a:t>
            </a:r>
          </a:p>
        </p:txBody>
      </p:sp>
      <p:sp>
        <p:nvSpPr>
          <p:cNvPr id="474" name="Oval 473"/>
          <p:cNvSpPr/>
          <p:nvPr/>
        </p:nvSpPr>
        <p:spPr>
          <a:xfrm>
            <a:off x="10744540" y="5312181"/>
            <a:ext cx="1070728" cy="292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475" name="Oval 474"/>
          <p:cNvSpPr/>
          <p:nvPr/>
        </p:nvSpPr>
        <p:spPr>
          <a:xfrm>
            <a:off x="10734103" y="5677393"/>
            <a:ext cx="1070727" cy="3067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ID</a:t>
            </a:r>
          </a:p>
        </p:txBody>
      </p:sp>
      <p:sp>
        <p:nvSpPr>
          <p:cNvPr id="489" name="Oval 488"/>
          <p:cNvSpPr/>
          <p:nvPr/>
        </p:nvSpPr>
        <p:spPr>
          <a:xfrm>
            <a:off x="10808731" y="6173383"/>
            <a:ext cx="1106773" cy="250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cxnSp>
        <p:nvCxnSpPr>
          <p:cNvPr id="506" name="Straight Connector 505"/>
          <p:cNvCxnSpPr/>
          <p:nvPr/>
        </p:nvCxnSpPr>
        <p:spPr>
          <a:xfrm>
            <a:off x="11138624" y="5147405"/>
            <a:ext cx="236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>
            <a:endCxn id="532" idx="2"/>
          </p:cNvCxnSpPr>
          <p:nvPr/>
        </p:nvCxnSpPr>
        <p:spPr>
          <a:xfrm flipV="1">
            <a:off x="9848558" y="2914865"/>
            <a:ext cx="773270" cy="1006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1151020" y="5908009"/>
            <a:ext cx="236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endCxn id="533" idx="2"/>
          </p:cNvCxnSpPr>
          <p:nvPr/>
        </p:nvCxnSpPr>
        <p:spPr>
          <a:xfrm flipV="1">
            <a:off x="9842223" y="3200295"/>
            <a:ext cx="802319" cy="69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endCxn id="534" idx="2"/>
          </p:cNvCxnSpPr>
          <p:nvPr/>
        </p:nvCxnSpPr>
        <p:spPr>
          <a:xfrm flipV="1">
            <a:off x="9927221" y="3543292"/>
            <a:ext cx="761175" cy="37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6" idx="3"/>
            <a:endCxn id="535" idx="2"/>
          </p:cNvCxnSpPr>
          <p:nvPr/>
        </p:nvCxnSpPr>
        <p:spPr>
          <a:xfrm flipV="1">
            <a:off x="9871272" y="3880881"/>
            <a:ext cx="741460" cy="262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10964665" y="1737349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/>
          <p:cNvSpPr/>
          <p:nvPr/>
        </p:nvSpPr>
        <p:spPr>
          <a:xfrm>
            <a:off x="10621828" y="2786324"/>
            <a:ext cx="955251" cy="257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 ID</a:t>
            </a:r>
          </a:p>
        </p:txBody>
      </p:sp>
      <p:sp>
        <p:nvSpPr>
          <p:cNvPr id="533" name="Oval 532"/>
          <p:cNvSpPr/>
          <p:nvPr/>
        </p:nvSpPr>
        <p:spPr>
          <a:xfrm>
            <a:off x="10644542" y="3090554"/>
            <a:ext cx="955251" cy="219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 ID</a:t>
            </a:r>
          </a:p>
        </p:txBody>
      </p:sp>
      <p:sp>
        <p:nvSpPr>
          <p:cNvPr id="534" name="Oval 533"/>
          <p:cNvSpPr/>
          <p:nvPr/>
        </p:nvSpPr>
        <p:spPr>
          <a:xfrm>
            <a:off x="10688396" y="3396619"/>
            <a:ext cx="900456" cy="2933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ID</a:t>
            </a:r>
          </a:p>
        </p:txBody>
      </p:sp>
      <p:sp>
        <p:nvSpPr>
          <p:cNvPr id="535" name="Oval 534"/>
          <p:cNvSpPr/>
          <p:nvPr/>
        </p:nvSpPr>
        <p:spPr>
          <a:xfrm>
            <a:off x="10612732" y="3750132"/>
            <a:ext cx="1006537" cy="2614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cxnSp>
        <p:nvCxnSpPr>
          <p:cNvPr id="543" name="Straight Connector 542"/>
          <p:cNvCxnSpPr>
            <a:stCxn id="6" idx="3"/>
            <a:endCxn id="544" idx="2"/>
          </p:cNvCxnSpPr>
          <p:nvPr/>
        </p:nvCxnSpPr>
        <p:spPr>
          <a:xfrm>
            <a:off x="9871272" y="4143540"/>
            <a:ext cx="750556" cy="3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/>
          <p:cNvSpPr/>
          <p:nvPr/>
        </p:nvSpPr>
        <p:spPr>
          <a:xfrm>
            <a:off x="10621828" y="4038861"/>
            <a:ext cx="988347" cy="2711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code</a:t>
            </a:r>
          </a:p>
        </p:txBody>
      </p:sp>
      <p:sp>
        <p:nvSpPr>
          <p:cNvPr id="553" name="Oval 552"/>
          <p:cNvSpPr/>
          <p:nvPr/>
        </p:nvSpPr>
        <p:spPr>
          <a:xfrm>
            <a:off x="10740724" y="4365571"/>
            <a:ext cx="873268" cy="3069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 ID</a:t>
            </a:r>
          </a:p>
        </p:txBody>
      </p:sp>
      <p:cxnSp>
        <p:nvCxnSpPr>
          <p:cNvPr id="555" name="Straight Connector 554"/>
          <p:cNvCxnSpPr>
            <a:stCxn id="6" idx="3"/>
            <a:endCxn id="553" idx="2"/>
          </p:cNvCxnSpPr>
          <p:nvPr/>
        </p:nvCxnSpPr>
        <p:spPr>
          <a:xfrm>
            <a:off x="9871272" y="4143540"/>
            <a:ext cx="869452" cy="37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11009026" y="3605477"/>
            <a:ext cx="260138" cy="4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H="1" flipV="1">
            <a:off x="10992627" y="3622572"/>
            <a:ext cx="264442" cy="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10963327" y="3264708"/>
            <a:ext cx="314442" cy="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10923419" y="3003130"/>
            <a:ext cx="317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10972800" y="2502595"/>
            <a:ext cx="350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10972800" y="2129481"/>
            <a:ext cx="312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3953210" y="603655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1…M</a:t>
            </a:r>
          </a:p>
        </p:txBody>
      </p:sp>
      <p:sp>
        <p:nvSpPr>
          <p:cNvPr id="590" name="TextBox 589"/>
          <p:cNvSpPr txBox="1"/>
          <p:nvPr/>
        </p:nvSpPr>
        <p:spPr>
          <a:xfrm rot="1907337">
            <a:off x="7303164" y="34686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1…M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4754250" y="1288508"/>
            <a:ext cx="66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1…M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730636" y="1314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08" name="TextBox 607"/>
          <p:cNvSpPr txBox="1"/>
          <p:nvPr/>
        </p:nvSpPr>
        <p:spPr>
          <a:xfrm rot="1899758">
            <a:off x="4686825" y="208591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1…M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3107" y="6599174"/>
            <a:ext cx="164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ERD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5351481" y="388249"/>
            <a:ext cx="864972" cy="240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</a:t>
            </a:r>
            <a:r>
              <a:rPr lang="en-US" sz="1100" dirty="0"/>
              <a:t>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83967" y="629204"/>
            <a:ext cx="0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75373" y="876337"/>
            <a:ext cx="1672246" cy="247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71711" y="1126376"/>
            <a:ext cx="0" cy="37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924582" y="1503638"/>
            <a:ext cx="1709317" cy="4676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Successful?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2903" y="970497"/>
            <a:ext cx="192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2903" y="970497"/>
            <a:ext cx="0" cy="110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2903" y="2069959"/>
            <a:ext cx="2736337" cy="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5768693" y="1971313"/>
            <a:ext cx="10548" cy="21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20682" y="2181872"/>
            <a:ext cx="1462186" cy="358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5074068" y="3071298"/>
            <a:ext cx="1508800" cy="41197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</a:t>
            </a:r>
            <a:r>
              <a:rPr lang="en-US" sz="1100" dirty="0"/>
              <a:t> 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86612" y="3483275"/>
            <a:ext cx="12869" cy="19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7" idx="0"/>
          </p:cNvCxnSpPr>
          <p:nvPr/>
        </p:nvCxnSpPr>
        <p:spPr>
          <a:xfrm>
            <a:off x="5811496" y="2560475"/>
            <a:ext cx="16972" cy="51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2551" y="3978876"/>
            <a:ext cx="1396314" cy="67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Announcement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891519" y="3994587"/>
            <a:ext cx="1541534" cy="72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class materials/ live class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23202" y="3690176"/>
            <a:ext cx="1987899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Attempt Assignment/quizzes/ tests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92400" y="4017862"/>
            <a:ext cx="1762592" cy="6470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assignment/quizzes/tests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062337" y="3938251"/>
            <a:ext cx="1396305" cy="679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results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155373" y="3830595"/>
            <a:ext cx="0" cy="1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1"/>
          </p:cNvCxnSpPr>
          <p:nvPr/>
        </p:nvCxnSpPr>
        <p:spPr>
          <a:xfrm flipH="1">
            <a:off x="1155374" y="3277287"/>
            <a:ext cx="3918694" cy="7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55373" y="3284293"/>
            <a:ext cx="0" cy="653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674617" y="3473959"/>
            <a:ext cx="1399451" cy="16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674617" y="3483275"/>
            <a:ext cx="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82868" y="3429000"/>
            <a:ext cx="2012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7" idx="0"/>
          </p:cNvCxnSpPr>
          <p:nvPr/>
        </p:nvCxnSpPr>
        <p:spPr>
          <a:xfrm>
            <a:off x="8558081" y="3439842"/>
            <a:ext cx="15615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3"/>
          </p:cNvCxnSpPr>
          <p:nvPr/>
        </p:nvCxnSpPr>
        <p:spPr>
          <a:xfrm>
            <a:off x="6582868" y="3277287"/>
            <a:ext cx="4130440" cy="3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0713308" y="3284293"/>
            <a:ext cx="0" cy="65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073247" y="3291781"/>
            <a:ext cx="821" cy="19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7" idx="3"/>
          </p:cNvCxnSpPr>
          <p:nvPr/>
        </p:nvCxnSpPr>
        <p:spPr>
          <a:xfrm>
            <a:off x="6582868" y="3277287"/>
            <a:ext cx="0" cy="17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2"/>
          </p:cNvCxnSpPr>
          <p:nvPr/>
        </p:nvCxnSpPr>
        <p:spPr>
          <a:xfrm>
            <a:off x="1340708" y="4658497"/>
            <a:ext cx="0" cy="40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637968" y="4724121"/>
            <a:ext cx="6165" cy="2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6" idx="2"/>
            <a:endCxn id="137" idx="0"/>
          </p:cNvCxnSpPr>
          <p:nvPr/>
        </p:nvCxnSpPr>
        <p:spPr>
          <a:xfrm>
            <a:off x="5817152" y="4255378"/>
            <a:ext cx="7403" cy="24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2"/>
          </p:cNvCxnSpPr>
          <p:nvPr/>
        </p:nvCxnSpPr>
        <p:spPr>
          <a:xfrm>
            <a:off x="8573696" y="4664881"/>
            <a:ext cx="21345" cy="28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8" idx="2"/>
          </p:cNvCxnSpPr>
          <p:nvPr/>
        </p:nvCxnSpPr>
        <p:spPr>
          <a:xfrm flipH="1">
            <a:off x="10760489" y="4617871"/>
            <a:ext cx="1" cy="3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owchart: Decision 134"/>
          <p:cNvSpPr/>
          <p:nvPr/>
        </p:nvSpPr>
        <p:spPr>
          <a:xfrm>
            <a:off x="538027" y="5065872"/>
            <a:ext cx="1605362" cy="54449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Decision?</a:t>
            </a:r>
          </a:p>
        </p:txBody>
      </p:sp>
      <p:sp>
        <p:nvSpPr>
          <p:cNvPr id="136" name="Flowchart: Decision 135"/>
          <p:cNvSpPr/>
          <p:nvPr/>
        </p:nvSpPr>
        <p:spPr>
          <a:xfrm>
            <a:off x="2867200" y="5016219"/>
            <a:ext cx="1599197" cy="56479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Decision?</a:t>
            </a:r>
          </a:p>
        </p:txBody>
      </p:sp>
      <p:sp>
        <p:nvSpPr>
          <p:cNvPr id="137" name="Flowchart: Decision 136"/>
          <p:cNvSpPr/>
          <p:nvPr/>
        </p:nvSpPr>
        <p:spPr>
          <a:xfrm>
            <a:off x="5001491" y="4496488"/>
            <a:ext cx="1646128" cy="56479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Decision?</a:t>
            </a:r>
          </a:p>
        </p:txBody>
      </p:sp>
      <p:sp>
        <p:nvSpPr>
          <p:cNvPr id="138" name="Flowchart: Decision 137"/>
          <p:cNvSpPr/>
          <p:nvPr/>
        </p:nvSpPr>
        <p:spPr>
          <a:xfrm>
            <a:off x="7851555" y="4947138"/>
            <a:ext cx="1603437" cy="60505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Decision?</a:t>
            </a:r>
          </a:p>
        </p:txBody>
      </p:sp>
      <p:sp>
        <p:nvSpPr>
          <p:cNvPr id="139" name="Flowchart: Decision 138"/>
          <p:cNvSpPr/>
          <p:nvPr/>
        </p:nvSpPr>
        <p:spPr>
          <a:xfrm>
            <a:off x="9958775" y="4947138"/>
            <a:ext cx="1603427" cy="56479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Decision?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411682" y="5494046"/>
            <a:ext cx="818711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out</a:t>
            </a:r>
          </a:p>
        </p:txBody>
      </p:sp>
      <p:cxnSp>
        <p:nvCxnSpPr>
          <p:cNvPr id="151" name="Straight Arrow Connector 150"/>
          <p:cNvCxnSpPr>
            <a:endCxn id="140" idx="0"/>
          </p:cNvCxnSpPr>
          <p:nvPr/>
        </p:nvCxnSpPr>
        <p:spPr>
          <a:xfrm>
            <a:off x="5821037" y="5080834"/>
            <a:ext cx="1" cy="4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0" idx="2"/>
          </p:cNvCxnSpPr>
          <p:nvPr/>
        </p:nvCxnSpPr>
        <p:spPr>
          <a:xfrm flipH="1">
            <a:off x="5821037" y="5951246"/>
            <a:ext cx="1" cy="29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: Rounded Corners 171"/>
          <p:cNvSpPr/>
          <p:nvPr/>
        </p:nvSpPr>
        <p:spPr>
          <a:xfrm>
            <a:off x="5271279" y="6096000"/>
            <a:ext cx="1099673" cy="294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966380" y="6455717"/>
            <a:ext cx="220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Flowchart diagram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035708" y="117306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44291" y="1772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r>
              <a:rPr lang="en-US" dirty="0"/>
              <a:t> 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 flipH="1">
            <a:off x="6230394" y="5737842"/>
            <a:ext cx="4530094" cy="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 flipV="1">
            <a:off x="6230394" y="5653330"/>
            <a:ext cx="241769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38" idx="2"/>
          </p:cNvCxnSpPr>
          <p:nvPr/>
        </p:nvCxnSpPr>
        <p:spPr>
          <a:xfrm flipH="1">
            <a:off x="8648088" y="5552196"/>
            <a:ext cx="5186" cy="10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39" idx="2"/>
          </p:cNvCxnSpPr>
          <p:nvPr/>
        </p:nvCxnSpPr>
        <p:spPr>
          <a:xfrm>
            <a:off x="10760489" y="5511929"/>
            <a:ext cx="0" cy="225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V="1">
            <a:off x="1340708" y="5699826"/>
            <a:ext cx="4070974" cy="5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136" idx="2"/>
          </p:cNvCxnSpPr>
          <p:nvPr/>
        </p:nvCxnSpPr>
        <p:spPr>
          <a:xfrm flipV="1">
            <a:off x="3666799" y="5581010"/>
            <a:ext cx="0" cy="136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35" idx="2"/>
          </p:cNvCxnSpPr>
          <p:nvPr/>
        </p:nvCxnSpPr>
        <p:spPr>
          <a:xfrm>
            <a:off x="1340708" y="5610364"/>
            <a:ext cx="0" cy="14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endCxn id="46" idx="1"/>
          </p:cNvCxnSpPr>
          <p:nvPr/>
        </p:nvCxnSpPr>
        <p:spPr>
          <a:xfrm flipV="1">
            <a:off x="209550" y="2361044"/>
            <a:ext cx="4911132" cy="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09550" y="2412264"/>
            <a:ext cx="0" cy="292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135" idx="1"/>
          </p:cNvCxnSpPr>
          <p:nvPr/>
        </p:nvCxnSpPr>
        <p:spPr>
          <a:xfrm>
            <a:off x="209550" y="5336342"/>
            <a:ext cx="328477" cy="1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137" idx="1"/>
          </p:cNvCxnSpPr>
          <p:nvPr/>
        </p:nvCxnSpPr>
        <p:spPr>
          <a:xfrm flipH="1">
            <a:off x="219993" y="4778884"/>
            <a:ext cx="4781498" cy="3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6582870" y="2348575"/>
            <a:ext cx="5165182" cy="2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735267" y="2361043"/>
            <a:ext cx="17024" cy="290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39" idx="3"/>
          </p:cNvCxnSpPr>
          <p:nvPr/>
        </p:nvCxnSpPr>
        <p:spPr>
          <a:xfrm flipV="1">
            <a:off x="11562202" y="5229533"/>
            <a:ext cx="1958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138" idx="3"/>
          </p:cNvCxnSpPr>
          <p:nvPr/>
        </p:nvCxnSpPr>
        <p:spPr>
          <a:xfrm>
            <a:off x="9454992" y="5249667"/>
            <a:ext cx="25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 flipV="1">
            <a:off x="6582869" y="2482017"/>
            <a:ext cx="3123839" cy="4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9706708" y="2534826"/>
            <a:ext cx="0" cy="273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2325122" y="2505048"/>
            <a:ext cx="2795560" cy="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359310" y="2534826"/>
            <a:ext cx="25407" cy="27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2356797" y="5281496"/>
            <a:ext cx="5078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188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Proposed system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Intelligent tutoring system</dc:title>
  <dc:creator>ALBERT_SANTURI</dc:creator>
  <cp:lastModifiedBy>philipo jonas</cp:lastModifiedBy>
  <cp:revision>38</cp:revision>
  <dcterms:created xsi:type="dcterms:W3CDTF">2023-11-29T10:49:00Z</dcterms:created>
  <dcterms:modified xsi:type="dcterms:W3CDTF">2024-08-08T16:09:02Z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6DFB3CDCE68E4E23BC87544EA696DC1A_12</vt:lpwstr>
  </property>
  <property fmtid="{D5CDD505-2E9C-101B-9397-08002B2CF9AE}" pid="3" name="KSOProductBuildVer">
    <vt:lpwstr>1033-12.2.0.13412</vt:lpwstr>
  </property>
</Properties>
</file>