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maximize profit from cash loans and TV upgrades?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Mgasa Lucas Robert</a:t>
            </a:r>
          </a:p>
          <a:p>
            <a:r>
              <a:rPr lang="en-US" dirty="0" smtClean="0"/>
              <a:t>Software Engineer and Data </a:t>
            </a:r>
            <a:r>
              <a:rPr lang="en-US" dirty="0" err="1" smtClean="0"/>
              <a:t>Scientis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6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1286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Decision Variables: </a:t>
            </a:r>
          </a:p>
          <a:p>
            <a:r>
              <a:rPr lang="en-US" dirty="0" smtClean="0"/>
              <a:t>x  : Number of cash loans (upsell loans) to be sold per month in 2023.</a:t>
            </a:r>
          </a:p>
          <a:p>
            <a:r>
              <a:rPr lang="en-US" dirty="0" smtClean="0"/>
              <a:t> Y : Number of TV upgrades (upgrade loans) to be sold per month in 2023.</a:t>
            </a:r>
          </a:p>
          <a:p>
            <a:r>
              <a:rPr lang="en-US" dirty="0" smtClean="0"/>
              <a:t>Constraints: </a:t>
            </a:r>
          </a:p>
          <a:p>
            <a:r>
              <a:rPr lang="en-US" dirty="0" smtClean="0"/>
              <a:t>Eligibility Constraint:</a:t>
            </a:r>
          </a:p>
          <a:p>
            <a:pPr lvl="2"/>
            <a:r>
              <a:rPr lang="en-US" i="1" dirty="0"/>
              <a:t>X</a:t>
            </a:r>
            <a:r>
              <a:rPr lang="en-US" dirty="0" smtClean="0"/>
              <a:t>​ </a:t>
            </a:r>
            <a:r>
              <a:rPr lang="en-US" dirty="0"/>
              <a:t>can be sold to 90% of customers.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​ </a:t>
            </a:r>
            <a:r>
              <a:rPr lang="en-US" dirty="0"/>
              <a:t>can be sold to customers who haven't purchased any upsell loans </a:t>
            </a:r>
            <a:r>
              <a:rPr lang="en-US" dirty="0" smtClean="0"/>
              <a:t>(75% </a:t>
            </a:r>
            <a:r>
              <a:rPr lang="en-US" dirty="0"/>
              <a:t>initially, decreases by 0.2 percentage points for each cash loan they've purchased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Y=0.75−</a:t>
            </a:r>
            <a:r>
              <a:rPr lang="en-US" dirty="0"/>
              <a:t>0.002×(Total Cash Loans Purchased by the Customer)×</a:t>
            </a:r>
            <a:r>
              <a:rPr lang="en-US" dirty="0" smtClean="0"/>
              <a:t>100.</a:t>
            </a:r>
          </a:p>
          <a:p>
            <a:r>
              <a:rPr lang="en-US" dirty="0" smtClean="0"/>
              <a:t>Loan Timing Constraint: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upgrades must be purchased the day the Classic loan is finished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Loan Limitation Constraint:</a:t>
            </a:r>
            <a:endParaRPr lang="en-US" dirty="0"/>
          </a:p>
          <a:p>
            <a:pPr lvl="1"/>
            <a:r>
              <a:rPr lang="en-US" dirty="0"/>
              <a:t>No limitations on the maximum or minimum volumes for both cash loans and VT upgrades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Conversion Rate Constraint:</a:t>
            </a:r>
          </a:p>
          <a:p>
            <a:pPr lvl="2"/>
            <a:r>
              <a:rPr lang="en-US" dirty="0" smtClean="0"/>
              <a:t>90% of customers offered a cash loan will purchase.</a:t>
            </a:r>
          </a:p>
          <a:p>
            <a:pPr lvl="2"/>
            <a:r>
              <a:rPr lang="en-US" dirty="0" smtClean="0"/>
              <a:t>5% of customers offered a TV upgrade will purchase.</a:t>
            </a:r>
          </a:p>
          <a:p>
            <a:r>
              <a:rPr lang="en-US" dirty="0"/>
              <a:t>Objective </a:t>
            </a:r>
            <a:r>
              <a:rPr lang="en-US" dirty="0" smtClean="0"/>
              <a:t>Function(</a:t>
            </a:r>
            <a:r>
              <a:rPr lang="en-US" dirty="0" smtClean="0"/>
              <a:t>Maximize Profit)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Maximum Profit</a:t>
            </a:r>
            <a:r>
              <a:rPr lang="en-US" dirty="0"/>
              <a:t>=(</a:t>
            </a:r>
            <a:r>
              <a:rPr lang="en-US" dirty="0" smtClean="0"/>
              <a:t>25×</a:t>
            </a:r>
            <a:r>
              <a:rPr lang="en-US" dirty="0"/>
              <a:t>X</a:t>
            </a:r>
            <a:r>
              <a:rPr lang="en-US" dirty="0" smtClean="0"/>
              <a:t>)+(150×Y)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5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</a:t>
            </a:r>
            <a:r>
              <a:rPr lang="en-US" dirty="0" smtClean="0"/>
              <a:t>​≤0.90×C</a:t>
            </a:r>
          </a:p>
          <a:p>
            <a:r>
              <a:rPr lang="en-US" dirty="0" smtClean="0"/>
              <a:t>Y- 0.75X≤(0.2 X 100) C</a:t>
            </a:r>
          </a:p>
          <a:p>
            <a:r>
              <a:rPr lang="en-US" dirty="0" smtClean="0"/>
              <a:t>Y≤0.05 X C</a:t>
            </a:r>
            <a:endParaRPr lang="en-US" dirty="0" smtClean="0"/>
          </a:p>
          <a:p>
            <a:r>
              <a:rPr lang="en-US" dirty="0" smtClean="0"/>
              <a:t>X, Y≥0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6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potentially adjust business rules to improve profitability, we can explore options such as:</a:t>
            </a:r>
          </a:p>
          <a:p>
            <a:pPr lvl="1"/>
            <a:r>
              <a:rPr lang="en-US" dirty="0"/>
              <a:t>Adjusting eligibility criteria based on customer behavior or credit performance.</a:t>
            </a:r>
          </a:p>
          <a:p>
            <a:pPr lvl="1"/>
            <a:r>
              <a:rPr lang="en-US" dirty="0"/>
              <a:t>Offering incentives or discounts to encourage customers to purchase upgrades.</a:t>
            </a:r>
          </a:p>
          <a:p>
            <a:r>
              <a:rPr lang="en-US" dirty="0" smtClean="0"/>
              <a:t>Operational </a:t>
            </a:r>
            <a:r>
              <a:rPr lang="en-US" dirty="0"/>
              <a:t>improvements to investigate to improve profitability may include:</a:t>
            </a:r>
          </a:p>
          <a:p>
            <a:pPr lvl="1"/>
            <a:r>
              <a:rPr lang="en-US" dirty="0"/>
              <a:t>Analyzing the sensitivity of assumptions (e.g., conversion rates, eligibility criteria) to identify areas for optimization.</a:t>
            </a:r>
          </a:p>
          <a:p>
            <a:pPr lvl="1"/>
            <a:r>
              <a:rPr lang="en-US" dirty="0"/>
              <a:t>Conducting market research to understand customer preferences and behavior better.</a:t>
            </a:r>
          </a:p>
          <a:p>
            <a:pPr lvl="1"/>
            <a:r>
              <a:rPr lang="en-US" dirty="0"/>
              <a:t>Implementing data-driven decision-making processes to optimize product offerings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86413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284"/>
          </a:xfrm>
        </p:spPr>
        <p:txBody>
          <a:bodyPr/>
          <a:lstStyle/>
          <a:p>
            <a:r>
              <a:rPr lang="en-US" dirty="0" smtClean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7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can we maximize profit from cash loans and TV upgrades?</vt:lpstr>
      <vt:lpstr> </vt:lpstr>
      <vt:lpstr>Guiding Equations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maximize profit?</dc:title>
  <dc:creator>Microsoft account</dc:creator>
  <cp:lastModifiedBy>Microsoft account</cp:lastModifiedBy>
  <cp:revision>8</cp:revision>
  <dcterms:created xsi:type="dcterms:W3CDTF">2024-04-26T11:28:46Z</dcterms:created>
  <dcterms:modified xsi:type="dcterms:W3CDTF">2024-04-26T12:39:54Z</dcterms:modified>
</cp:coreProperties>
</file>