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jpeg"/><Relationship Id="rId8" Type="http://schemas.openxmlformats.org/officeDocument/2006/relationships/image" Target="../media/image8.jpeg"/><Relationship Id="rId7" Type="http://schemas.openxmlformats.org/officeDocument/2006/relationships/image" Target="../media/image7.jpeg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5" Type="http://schemas.openxmlformats.org/officeDocument/2006/relationships/slideLayout" Target="../slideLayouts/slideLayout1.xml"/><Relationship Id="rId14" Type="http://schemas.openxmlformats.org/officeDocument/2006/relationships/image" Target="../media/image14.jpeg"/><Relationship Id="rId13" Type="http://schemas.openxmlformats.org/officeDocument/2006/relationships/image" Target="../media/image13.jpeg"/><Relationship Id="rId12" Type="http://schemas.openxmlformats.org/officeDocument/2006/relationships/image" Target="../media/image12.jpeg"/><Relationship Id="rId11" Type="http://schemas.openxmlformats.org/officeDocument/2006/relationships/image" Target="../media/image11.jpeg"/><Relationship Id="rId10" Type="http://schemas.openxmlformats.org/officeDocument/2006/relationships/image" Target="../media/image10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B_IMG_16843221869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2405" y="3779520"/>
            <a:ext cx="1319530" cy="1319530"/>
          </a:xfrm>
          <a:prstGeom prst="rect">
            <a:avLst/>
          </a:prstGeom>
        </p:spPr>
      </p:pic>
      <p:pic>
        <p:nvPicPr>
          <p:cNvPr id="5" name="Picture 4" descr="received_59989342802148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2420" y="605155"/>
            <a:ext cx="1318895" cy="1319530"/>
          </a:xfrm>
          <a:prstGeom prst="rect">
            <a:avLst/>
          </a:prstGeom>
        </p:spPr>
      </p:pic>
      <p:pic>
        <p:nvPicPr>
          <p:cNvPr id="6" name="Picture 5" descr="received_9753085569684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825" y="605790"/>
            <a:ext cx="1319530" cy="1319530"/>
          </a:xfrm>
          <a:prstGeom prst="rect">
            <a:avLst/>
          </a:prstGeom>
        </p:spPr>
      </p:pic>
      <p:pic>
        <p:nvPicPr>
          <p:cNvPr id="7" name="Picture 6" descr="Screenshot_2023-05-17-15-14-19-289_com.facebook.katana"/>
          <p:cNvPicPr>
            <a:picLocks noChangeAspect="1"/>
          </p:cNvPicPr>
          <p:nvPr/>
        </p:nvPicPr>
        <p:blipFill>
          <a:blip r:embed="rId4"/>
          <a:srcRect t="25481" b="27963"/>
          <a:stretch>
            <a:fillRect/>
          </a:stretch>
        </p:blipFill>
        <p:spPr>
          <a:xfrm>
            <a:off x="5963920" y="605155"/>
            <a:ext cx="1320165" cy="1320165"/>
          </a:xfrm>
          <a:prstGeom prst="rect">
            <a:avLst/>
          </a:prstGeom>
        </p:spPr>
      </p:pic>
      <p:pic>
        <p:nvPicPr>
          <p:cNvPr id="8" name="Picture 7" descr="FB_IMG_168432210546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4310" y="5234940"/>
            <a:ext cx="1320165" cy="1319530"/>
          </a:xfrm>
          <a:prstGeom prst="rect">
            <a:avLst/>
          </a:prstGeom>
        </p:spPr>
      </p:pic>
      <p:pic>
        <p:nvPicPr>
          <p:cNvPr id="9" name="Picture 8" descr="FB_IMG_168432213518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4455" y="5235575"/>
            <a:ext cx="1320165" cy="1320165"/>
          </a:xfrm>
          <a:prstGeom prst="rect">
            <a:avLst/>
          </a:prstGeom>
        </p:spPr>
      </p:pic>
      <p:pic>
        <p:nvPicPr>
          <p:cNvPr id="10" name="Picture 9" descr="FB_IMG_16843218997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44230" y="5235575"/>
            <a:ext cx="1319530" cy="1318895"/>
          </a:xfrm>
          <a:prstGeom prst="rect">
            <a:avLst/>
          </a:prstGeom>
        </p:spPr>
      </p:pic>
      <p:pic>
        <p:nvPicPr>
          <p:cNvPr id="11" name="Picture 10" descr="FB_IMG_16843221619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02875" y="3779520"/>
            <a:ext cx="1320165" cy="1320165"/>
          </a:xfrm>
          <a:prstGeom prst="rect">
            <a:avLst/>
          </a:prstGeom>
        </p:spPr>
      </p:pic>
      <p:pic>
        <p:nvPicPr>
          <p:cNvPr id="12" name="Picture 11" descr="FB_IMG_168432193734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54455" y="3779520"/>
            <a:ext cx="1319530" cy="1319530"/>
          </a:xfrm>
          <a:prstGeom prst="rect">
            <a:avLst/>
          </a:prstGeom>
        </p:spPr>
      </p:pic>
      <p:pic>
        <p:nvPicPr>
          <p:cNvPr id="13" name="Picture 12" descr="FB_IMG_168432223230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44230" y="3780155"/>
            <a:ext cx="1319530" cy="1319530"/>
          </a:xfrm>
          <a:prstGeom prst="rect">
            <a:avLst/>
          </a:prstGeom>
        </p:spPr>
      </p:pic>
      <p:pic>
        <p:nvPicPr>
          <p:cNvPr id="14" name="Picture 13" descr="FB_IMG_168432224425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44085" y="5235575"/>
            <a:ext cx="1319530" cy="1318895"/>
          </a:xfrm>
          <a:prstGeom prst="rect">
            <a:avLst/>
          </a:prstGeom>
        </p:spPr>
      </p:pic>
      <p:pic>
        <p:nvPicPr>
          <p:cNvPr id="15" name="Picture 14" descr="FB_IMG_16843220777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11500" y="3780155"/>
            <a:ext cx="1320165" cy="1319530"/>
          </a:xfrm>
          <a:prstGeom prst="rect">
            <a:avLst/>
          </a:prstGeom>
        </p:spPr>
      </p:pic>
      <p:pic>
        <p:nvPicPr>
          <p:cNvPr id="16" name="Picture 15" descr="FB_IMG_168432191887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302875" y="5235575"/>
            <a:ext cx="1318895" cy="1318895"/>
          </a:xfrm>
          <a:prstGeom prst="rect">
            <a:avLst/>
          </a:prstGeom>
        </p:spPr>
      </p:pic>
      <p:pic>
        <p:nvPicPr>
          <p:cNvPr id="17" name="Picture 16" descr="FB_IMG_168432195071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11500" y="5234940"/>
            <a:ext cx="1333500" cy="13188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James</cp:lastModifiedBy>
  <cp:revision>1</cp:revision>
  <dcterms:created xsi:type="dcterms:W3CDTF">2023-05-18T13:11:44Z</dcterms:created>
  <dcterms:modified xsi:type="dcterms:W3CDTF">2023-05-18T13:11:44Z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BDF555E4FDD84A79BF7D23A00395B6FF</vt:lpwstr>
  </property>
  <property fmtid="{D5CDD505-2E9C-101B-9397-08002B2CF9AE}" pid="3" name="KSOProductBuildVer">
    <vt:lpwstr>1033-11.2.0.11219</vt:lpwstr>
  </property>
</Properties>
</file>