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ber17 Sinematiali" initials="CS" lastIdx="1" clrIdx="0">
    <p:extLst>
      <p:ext uri="{19B8F6BF-5375-455C-9EA6-DF929625EA0E}">
        <p15:presenceInfo xmlns:p15="http://schemas.microsoft.com/office/powerpoint/2012/main" userId="4955b1c7db132c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E180-01F5-4D0F-BB6F-CE8FC0B14AA4}" type="datetimeFigureOut">
              <a:rPr lang="fr-CI" smtClean="0"/>
              <a:t>15/01/2025</a:t>
            </a:fld>
            <a:endParaRPr lang="fr-C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7807-9468-402F-A675-F71B006684CF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30479748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0" advClick="0" advTm="50">
        <p159:morph option="byObject"/>
      </p:transition>
    </mc:Choice>
    <mc:Fallback>
      <p:transition spd="slow" advClick="0" advTm="5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E180-01F5-4D0F-BB6F-CE8FC0B14AA4}" type="datetimeFigureOut">
              <a:rPr lang="fr-CI" smtClean="0"/>
              <a:t>15/01/2025</a:t>
            </a:fld>
            <a:endParaRPr lang="fr-C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7807-9468-402F-A675-F71B006684CF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4400206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0" advClick="0" advTm="50">
        <p159:morph option="byObject"/>
      </p:transition>
    </mc:Choice>
    <mc:Fallback>
      <p:transition spd="slow" advClick="0" advTm="5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E180-01F5-4D0F-BB6F-CE8FC0B14AA4}" type="datetimeFigureOut">
              <a:rPr lang="fr-CI" smtClean="0"/>
              <a:t>15/01/2025</a:t>
            </a:fld>
            <a:endParaRPr lang="fr-C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7807-9468-402F-A675-F71B006684CF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3351046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0" advClick="0" advTm="50">
        <p159:morph option="byObject"/>
      </p:transition>
    </mc:Choice>
    <mc:Fallback>
      <p:transition spd="slow" advClick="0" advTm="5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E180-01F5-4D0F-BB6F-CE8FC0B14AA4}" type="datetimeFigureOut">
              <a:rPr lang="fr-CI" smtClean="0"/>
              <a:t>15/01/2025</a:t>
            </a:fld>
            <a:endParaRPr lang="fr-C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7807-9468-402F-A675-F71B006684CF}" type="slidenum">
              <a:rPr lang="fr-CI" smtClean="0"/>
              <a:t>‹N°›</a:t>
            </a:fld>
            <a:endParaRPr lang="fr-CI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97985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0" advClick="0" advTm="50">
        <p159:morph option="byObject"/>
      </p:transition>
    </mc:Choice>
    <mc:Fallback>
      <p:transition spd="slow" advClick="0" advTm="5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E180-01F5-4D0F-BB6F-CE8FC0B14AA4}" type="datetimeFigureOut">
              <a:rPr lang="fr-CI" smtClean="0"/>
              <a:t>15/01/2025</a:t>
            </a:fld>
            <a:endParaRPr lang="fr-C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7807-9468-402F-A675-F71B006684CF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3275181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0" advClick="0" advTm="50">
        <p159:morph option="byObject"/>
      </p:transition>
    </mc:Choice>
    <mc:Fallback>
      <p:transition spd="slow" advClick="0" advTm="5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E180-01F5-4D0F-BB6F-CE8FC0B14AA4}" type="datetimeFigureOut">
              <a:rPr lang="fr-CI" smtClean="0"/>
              <a:t>15/01/2025</a:t>
            </a:fld>
            <a:endParaRPr lang="fr-C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7807-9468-402F-A675-F71B006684CF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2998091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0" advClick="0" advTm="50">
        <p159:morph option="byObject"/>
      </p:transition>
    </mc:Choice>
    <mc:Fallback>
      <p:transition spd="slow" advClick="0" advTm="5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E180-01F5-4D0F-BB6F-CE8FC0B14AA4}" type="datetimeFigureOut">
              <a:rPr lang="fr-CI" smtClean="0"/>
              <a:t>15/01/2025</a:t>
            </a:fld>
            <a:endParaRPr lang="fr-C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7807-9468-402F-A675-F71B006684CF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362433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0" advClick="0" advTm="50">
        <p159:morph option="byObject"/>
      </p:transition>
    </mc:Choice>
    <mc:Fallback>
      <p:transition spd="slow" advClick="0" advTm="5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E180-01F5-4D0F-BB6F-CE8FC0B14AA4}" type="datetimeFigureOut">
              <a:rPr lang="fr-CI" smtClean="0"/>
              <a:t>15/01/2025</a:t>
            </a:fld>
            <a:endParaRPr lang="fr-C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7807-9468-402F-A675-F71B006684CF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3604613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0" advClick="0" advTm="50">
        <p159:morph option="byObject"/>
      </p:transition>
    </mc:Choice>
    <mc:Fallback>
      <p:transition spd="slow" advClick="0" advTm="5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E180-01F5-4D0F-BB6F-CE8FC0B14AA4}" type="datetimeFigureOut">
              <a:rPr lang="fr-CI" smtClean="0"/>
              <a:t>15/01/2025</a:t>
            </a:fld>
            <a:endParaRPr lang="fr-C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7807-9468-402F-A675-F71B006684CF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8520172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0" advClick="0" advTm="50">
        <p159:morph option="byObject"/>
      </p:transition>
    </mc:Choice>
    <mc:Fallback>
      <p:transition spd="slow" advClick="0" advTm="5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E180-01F5-4D0F-BB6F-CE8FC0B14AA4}" type="datetimeFigureOut">
              <a:rPr lang="fr-CI" smtClean="0"/>
              <a:t>15/01/2025</a:t>
            </a:fld>
            <a:endParaRPr lang="fr-C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7807-9468-402F-A675-F71B006684CF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470002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0" advClick="0" advTm="50">
        <p159:morph option="byObject"/>
      </p:transition>
    </mc:Choice>
    <mc:Fallback>
      <p:transition spd="slow" advClick="0" advTm="5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E180-01F5-4D0F-BB6F-CE8FC0B14AA4}" type="datetimeFigureOut">
              <a:rPr lang="fr-CI" smtClean="0"/>
              <a:t>15/01/2025</a:t>
            </a:fld>
            <a:endParaRPr lang="fr-C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7807-9468-402F-A675-F71B006684CF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29917314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0" advClick="0" advTm="50">
        <p159:morph option="byObject"/>
      </p:transition>
    </mc:Choice>
    <mc:Fallback>
      <p:transition spd="slow" advClick="0" advTm="5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E180-01F5-4D0F-BB6F-CE8FC0B14AA4}" type="datetimeFigureOut">
              <a:rPr lang="fr-CI" smtClean="0"/>
              <a:t>15/01/2025</a:t>
            </a:fld>
            <a:endParaRPr lang="fr-C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7807-9468-402F-A675-F71B006684CF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29794688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0" advClick="0" advTm="50">
        <p159:morph option="byObject"/>
      </p:transition>
    </mc:Choice>
    <mc:Fallback>
      <p:transition spd="slow" advClick="0" advTm="5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E180-01F5-4D0F-BB6F-CE8FC0B14AA4}" type="datetimeFigureOut">
              <a:rPr lang="fr-CI" smtClean="0"/>
              <a:t>15/01/2025</a:t>
            </a:fld>
            <a:endParaRPr lang="fr-C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7807-9468-402F-A675-F71B006684CF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410767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0" advClick="0" advTm="50">
        <p159:morph option="byObject"/>
      </p:transition>
    </mc:Choice>
    <mc:Fallback>
      <p:transition spd="slow" advClick="0" advTm="5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E180-01F5-4D0F-BB6F-CE8FC0B14AA4}" type="datetimeFigureOut">
              <a:rPr lang="fr-CI" smtClean="0"/>
              <a:t>15/01/2025</a:t>
            </a:fld>
            <a:endParaRPr lang="fr-CI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7807-9468-402F-A675-F71B006684CF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12077922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0" advClick="0" advTm="50">
        <p159:morph option="byObject"/>
      </p:transition>
    </mc:Choice>
    <mc:Fallback>
      <p:transition spd="slow" advClick="0" advTm="5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E180-01F5-4D0F-BB6F-CE8FC0B14AA4}" type="datetimeFigureOut">
              <a:rPr lang="fr-CI" smtClean="0"/>
              <a:t>15/01/2025</a:t>
            </a:fld>
            <a:endParaRPr lang="fr-CI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7807-9468-402F-A675-F71B006684CF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30342776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0" advClick="0" advTm="50">
        <p159:morph option="byObject"/>
      </p:transition>
    </mc:Choice>
    <mc:Fallback>
      <p:transition spd="slow" advClick="0" advTm="5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E180-01F5-4D0F-BB6F-CE8FC0B14AA4}" type="datetimeFigureOut">
              <a:rPr lang="fr-CI" smtClean="0"/>
              <a:t>15/01/2025</a:t>
            </a:fld>
            <a:endParaRPr lang="fr-CI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7807-9468-402F-A675-F71B006684CF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4096067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0" advClick="0" advTm="50">
        <p159:morph option="byObject"/>
      </p:transition>
    </mc:Choice>
    <mc:Fallback>
      <p:transition spd="slow" advClick="0" advTm="5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E180-01F5-4D0F-BB6F-CE8FC0B14AA4}" type="datetimeFigureOut">
              <a:rPr lang="fr-CI" smtClean="0"/>
              <a:t>15/01/2025</a:t>
            </a:fld>
            <a:endParaRPr lang="fr-C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7807-9468-402F-A675-F71B006684CF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21481146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0" advClick="0" advTm="50">
        <p159:morph option="byObject"/>
      </p:transition>
    </mc:Choice>
    <mc:Fallback>
      <p:transition spd="slow" advClick="0" advTm="5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B3E180-01F5-4D0F-BB6F-CE8FC0B14AA4}" type="datetimeFigureOut">
              <a:rPr lang="fr-CI" smtClean="0"/>
              <a:t>15/01/2025</a:t>
            </a:fld>
            <a:endParaRPr lang="fr-C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C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37807-9468-402F-A675-F71B006684CF}" type="slidenum">
              <a:rPr lang="fr-CI" smtClean="0"/>
              <a:t>‹N°›</a:t>
            </a:fld>
            <a:endParaRPr lang="fr-CI"/>
          </a:p>
        </p:txBody>
      </p:sp>
    </p:spTree>
    <p:extLst>
      <p:ext uri="{BB962C8B-B14F-4D97-AF65-F5344CB8AC3E}">
        <p14:creationId xmlns:p14="http://schemas.microsoft.com/office/powerpoint/2010/main" val="3867768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0" advClick="0" advTm="50">
        <p159:morph option="byObject"/>
      </p:transition>
    </mc:Choice>
    <mc:Fallback>
      <p:transition spd="slow" advClick="0" advTm="50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7AFE7B-0038-AA3D-587C-5402E0F13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5872" y="386499"/>
            <a:ext cx="7946796" cy="1960775"/>
          </a:xfrm>
        </p:spPr>
        <p:txBody>
          <a:bodyPr/>
          <a:lstStyle/>
          <a:p>
            <a:r>
              <a:rPr lang="fr-FR" sz="8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                   GOMYCODE</a:t>
            </a:r>
            <a:endParaRPr lang="fr-CI" sz="8800" b="1" dirty="0">
              <a:solidFill>
                <a:schemeClr val="accent3">
                  <a:lumMod val="60000"/>
                  <a:lumOff val="40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298A256-36CC-2239-31D5-9A1B0D3D0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8613" y="3619893"/>
            <a:ext cx="7079531" cy="2545237"/>
          </a:xfrm>
        </p:spPr>
        <p:txBody>
          <a:bodyPr>
            <a:normAutofit/>
          </a:bodyPr>
          <a:lstStyle/>
          <a:p>
            <a:r>
              <a:rPr lang="fr-FR" b="1" i="1" dirty="0">
                <a:solidFill>
                  <a:schemeClr val="tx2"/>
                </a:solidFill>
                <a:latin typeface="Calisto MT" panose="02040603050505030304" pitchFamily="18" charset="0"/>
              </a:rPr>
              <a:t>                                                          </a:t>
            </a:r>
            <a:r>
              <a:rPr lang="fr-FR" sz="6600" b="1" i="1" dirty="0">
                <a:solidFill>
                  <a:schemeClr val="tx2"/>
                </a:solidFill>
                <a:latin typeface="Calisto MT" panose="02040603050505030304" pitchFamily="18" charset="0"/>
              </a:rPr>
              <a:t>CHECK POINTS.</a:t>
            </a:r>
          </a:p>
          <a:p>
            <a:endParaRPr lang="fr-CI" dirty="0"/>
          </a:p>
        </p:txBody>
      </p:sp>
    </p:spTree>
    <p:extLst>
      <p:ext uri="{BB962C8B-B14F-4D97-AF65-F5344CB8AC3E}">
        <p14:creationId xmlns:p14="http://schemas.microsoft.com/office/powerpoint/2010/main" val="19986195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0" advClick="0" advTm="50">
        <p159:morph option="byObject"/>
      </p:transition>
    </mc:Choice>
    <mc:Fallback>
      <p:transition spd="slow" advClick="0" advTm="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1783BD-6316-A9CC-4586-A1E045E0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COMMENT FONCTIONNE LE WEB?</a:t>
            </a:r>
            <a:endParaRPr lang="fr-CI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49C52-6C19-E21E-9631-51E01AB60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fonctionnement du web se déroule en trois étapes essentielles:</a:t>
            </a:r>
          </a:p>
          <a:p>
            <a:r>
              <a:rPr lang="fr-FR" dirty="0"/>
              <a:t>1- lorsque vous accéder a un site web,  votre navigateur agit en tant que client, et le serveur qui héberge le site agit en tant que server.</a:t>
            </a:r>
          </a:p>
          <a:p>
            <a:r>
              <a:rPr lang="fr-FR" dirty="0"/>
              <a:t>2- les adresse URL ( Uniforme Ressource Locator) permettent d’identifier chaque ressource accessible sur le web.</a:t>
            </a:r>
          </a:p>
          <a:p>
            <a:r>
              <a:rPr lang="fr-FR" dirty="0"/>
              <a:t>3- Le DSN (Domaine Name System) permet de traduire les noms de domaine en adresse IP. </a:t>
            </a:r>
            <a:endParaRPr lang="fr-CI" dirty="0"/>
          </a:p>
        </p:txBody>
      </p:sp>
    </p:spTree>
    <p:extLst>
      <p:ext uri="{BB962C8B-B14F-4D97-AF65-F5344CB8AC3E}">
        <p14:creationId xmlns:p14="http://schemas.microsoft.com/office/powerpoint/2010/main" val="1947334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0" advClick="0" advTm="50">
        <p159:morph option="byObject"/>
      </p:transition>
    </mc:Choice>
    <mc:Fallback>
      <p:transition spd="slow" advClick="0" advTm="5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7FF3AE-C2F8-2DB6-CAE9-CD9D6412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 QUOI AVEZ-VOUS BESOIN POUR ETRE UN DEVELOPPEUR? </a:t>
            </a:r>
            <a:endParaRPr lang="fr-CI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22D3E7-42FC-F8D9-9D29-FEBD47360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Pour être un développeur il faut cinq qualités essentielles:</a:t>
            </a:r>
          </a:p>
          <a:p>
            <a:r>
              <a:rPr lang="fr-FR" dirty="0"/>
              <a:t>1- D’abord il faut impérativement maitriser les langages de programmations comme HTML, CSS, et JAVASCRIPT. D’autres langages tels que PHP, et autres sont aussi nécessaire pour être un bon développeur.</a:t>
            </a:r>
          </a:p>
          <a:p>
            <a:r>
              <a:rPr lang="fr-FR" dirty="0"/>
              <a:t>2- Ensuite il faut connaitre les CMS ( système de gestion de contenu) comme WordPress, Drupal, Joomla  etc.</a:t>
            </a:r>
          </a:p>
          <a:p>
            <a:r>
              <a:rPr lang="fr-FR" dirty="0"/>
              <a:t>3- Aussi un développeur doit avoir l’esprit d’équipe, c’est-à-dire savoir travailler en équipe. </a:t>
            </a:r>
          </a:p>
          <a:p>
            <a:r>
              <a:rPr lang="fr-FR"/>
              <a:t>4- </a:t>
            </a:r>
            <a:r>
              <a:rPr lang="fr-FR" dirty="0"/>
              <a:t>E</a:t>
            </a:r>
            <a:r>
              <a:rPr lang="fr-FR"/>
              <a:t>n </a:t>
            </a:r>
            <a:r>
              <a:rPr lang="fr-FR" dirty="0"/>
              <a:t>plus un développeur doit être capable d’analyser et résoudre les problèmes auxquels il est confronté dans son domaine.</a:t>
            </a:r>
          </a:p>
          <a:p>
            <a:r>
              <a:rPr lang="fr-FR" dirty="0"/>
              <a:t>5- Pour terminer un développeur doit faire des mises à jour constantes pour </a:t>
            </a:r>
            <a:r>
              <a:rPr lang="fr-FR" dirty="0" err="1"/>
              <a:t>etre</a:t>
            </a:r>
            <a:r>
              <a:rPr lang="fr-FR" dirty="0"/>
              <a:t> toujours au top car le domaine évolue rapidement.      </a:t>
            </a:r>
            <a:endParaRPr lang="fr-CI" dirty="0"/>
          </a:p>
        </p:txBody>
      </p:sp>
    </p:spTree>
    <p:extLst>
      <p:ext uri="{BB962C8B-B14F-4D97-AF65-F5344CB8AC3E}">
        <p14:creationId xmlns:p14="http://schemas.microsoft.com/office/powerpoint/2010/main" val="22489292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0" advClick="0" advTm="50">
        <p159:morph option="byObject"/>
      </p:transition>
    </mc:Choice>
    <mc:Fallback>
      <p:transition spd="slow" advClick="0" advTm="5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2BBA4F-0865-D86C-55FA-6C6D2B849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POURQUOI AVEZ-VOUS CHOISI D’APPRENDRE LE DEVELOPPEMENT WEB</a:t>
            </a:r>
            <a:endParaRPr lang="fr-CI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1915ED-3547-FBEE-6A3A-0C2CB27EE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ce qui nous concerne, apprendre le développement web est impératif car de nos jours nous sommes dans monde qui fonctionne avec les TIC ( technologies de l’information et la communication) aussi l’option de devenir développeur web c’est se mettre au service des autres, répondre a un besoin précis en vue d’améliorer les conditions existentielles de l’homme. </a:t>
            </a:r>
            <a:endParaRPr lang="fr-CI" dirty="0"/>
          </a:p>
        </p:txBody>
      </p:sp>
    </p:spTree>
    <p:extLst>
      <p:ext uri="{BB962C8B-B14F-4D97-AF65-F5344CB8AC3E}">
        <p14:creationId xmlns:p14="http://schemas.microsoft.com/office/powerpoint/2010/main" val="12626294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0" advClick="0" advTm="50">
        <p159:morph option="byObject"/>
      </p:transition>
    </mc:Choice>
    <mc:Fallback>
      <p:transition spd="slow" advClick="0" advTm="5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</TotalTime>
  <Words>292</Words>
  <Application>Microsoft Office PowerPoint</Application>
  <PresentationFormat>Grand écran</PresentationFormat>
  <Paragraphs>16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Calisto MT</vt:lpstr>
      <vt:lpstr>Century Gothic</vt:lpstr>
      <vt:lpstr>Wingdings 3</vt:lpstr>
      <vt:lpstr>Ion</vt:lpstr>
      <vt:lpstr>                   GOMYCODE</vt:lpstr>
      <vt:lpstr>COMMENT FONCTIONNE LE WEB?</vt:lpstr>
      <vt:lpstr>DE QUOI AVEZ-VOUS BESOIN POUR ETRE UN DEVELOPPEUR? </vt:lpstr>
      <vt:lpstr>POURQUOI AVEZ-VOUS CHOISI D’APPRENDRE LE DEVELOPPEMENT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Cyber17 Sinematiali</dc:creator>
  <cp:lastModifiedBy>Cyber17 Sinematiali</cp:lastModifiedBy>
  <cp:revision>5</cp:revision>
  <dcterms:created xsi:type="dcterms:W3CDTF">2025-01-15T10:57:00Z</dcterms:created>
  <dcterms:modified xsi:type="dcterms:W3CDTF">2025-01-15T12:26:18Z</dcterms:modified>
</cp:coreProperties>
</file>