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59" r:id="rId5"/>
    <p:sldId id="280" r:id="rId6"/>
    <p:sldId id="260" r:id="rId7"/>
    <p:sldId id="262" r:id="rId8"/>
    <p:sldId id="282" r:id="rId9"/>
    <p:sldId id="263" r:id="rId10"/>
    <p:sldId id="264" r:id="rId11"/>
    <p:sldId id="286" r:id="rId12"/>
    <p:sldId id="287" r:id="rId13"/>
    <p:sldId id="288" r:id="rId14"/>
    <p:sldId id="265" r:id="rId15"/>
    <p:sldId id="266" r:id="rId16"/>
    <p:sldId id="283" r:id="rId17"/>
    <p:sldId id="267" r:id="rId18"/>
    <p:sldId id="268" r:id="rId19"/>
    <p:sldId id="269" r:id="rId20"/>
    <p:sldId id="299" r:id="rId21"/>
    <p:sldId id="300" r:id="rId22"/>
    <p:sldId id="301" r:id="rId23"/>
    <p:sldId id="302" r:id="rId24"/>
    <p:sldId id="303" r:id="rId25"/>
    <p:sldId id="270" r:id="rId26"/>
    <p:sldId id="289" r:id="rId27"/>
    <p:sldId id="290" r:id="rId28"/>
    <p:sldId id="271" r:id="rId29"/>
    <p:sldId id="273" r:id="rId30"/>
    <p:sldId id="291" r:id="rId31"/>
    <p:sldId id="292" r:id="rId32"/>
    <p:sldId id="293" r:id="rId33"/>
    <p:sldId id="274" r:id="rId34"/>
    <p:sldId id="275" r:id="rId35"/>
    <p:sldId id="284" r:id="rId36"/>
    <p:sldId id="276" r:id="rId37"/>
    <p:sldId id="277" r:id="rId38"/>
    <p:sldId id="294" r:id="rId39"/>
    <p:sldId id="296" r:id="rId40"/>
    <p:sldId id="297" r:id="rId41"/>
    <p:sldId id="278" r:id="rId42"/>
    <p:sldId id="298" r:id="rId43"/>
    <p:sldId id="279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FA5A8-82F7-4A0E-8837-6D810FAB5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B0E244-1CC2-4D5D-84D8-EE76B315D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403A0C-FCB8-4667-8D70-558DCFB8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882B-C9A1-4B91-9733-B7F3D7A2D257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0BD11-C59C-4FA7-AA7D-665AFF98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8E0C5F-9009-4BA9-B870-4B573DFF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F131-FD39-4B63-9F25-181789260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53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AAF5E-7523-4496-B518-A623E1A7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A897BA-93AC-4337-82A7-D1432C4C5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CE8D3B-B1EB-451E-AE93-103199CB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882B-C9A1-4B91-9733-B7F3D7A2D257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46D276-2CFA-41A6-AD39-F5B1764C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B49192-6BF0-4D2E-9EF2-807E9237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F131-FD39-4B63-9F25-181789260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5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476E2A-78B5-46C3-926F-F29CE35FF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F37904-9823-4933-A7D9-1844A429B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9542B-5CAC-45EB-804A-E139272B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882B-C9A1-4B91-9733-B7F3D7A2D257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47473F-FFD0-468C-A4CB-0F317C15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77FDFA-50A2-4900-A9E2-7AE42C64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F131-FD39-4B63-9F25-181789260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89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645AC-5E1A-4DF2-8E7B-AACE5BF4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FFEDEE-81D7-4F73-BAF8-FEAF965E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5DB30D-91E5-4A2A-B426-B6886AA1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882B-C9A1-4B91-9733-B7F3D7A2D257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98DB4C-642A-48EA-A108-82941C39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79107A-F06A-4AB3-8012-4F96A5D5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F131-FD39-4B63-9F25-181789260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76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409DA-0934-4070-B5B9-45426D53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61C39B-5FAB-4EED-BE26-E258E0C1E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801C60-7491-4AF7-BBA1-34829A61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882B-C9A1-4B91-9733-B7F3D7A2D257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63A0FA-EA32-4EE3-8A52-6B244BA8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7F3007-5C08-4B03-B738-7699C98C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F131-FD39-4B63-9F25-181789260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0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CC107-2094-4C7E-BCC2-E011D368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427EDF-F1A2-4B67-9F0C-C31AF871C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9DBA38-03C0-439E-A14C-27165BA2E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014787-FA9A-4B86-8247-6C6CFF63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882B-C9A1-4B91-9733-B7F3D7A2D257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5263C8-7BD6-460E-805A-320ABC22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6B23E0-033E-4769-B8F8-B7BF4A8E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F131-FD39-4B63-9F25-181789260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20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11E98-9FD2-475A-B112-DCA17BBF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B48FFB-943C-4B2F-B0B6-FEA5B17A5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0F1FD5-2FB6-4455-907C-1E46C5565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87B7B0-4983-428D-BBC4-412FA3732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AC4B8D-B16B-4C3A-8E9D-579DCBDB3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88C311-749A-4EB7-9951-C7B17160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882B-C9A1-4B91-9733-B7F3D7A2D257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1B0671-9655-4572-A619-F495B48C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18A26D-5C77-4D3D-824D-7019F5DD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F131-FD39-4B63-9F25-181789260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5EB44-96C1-4B78-934F-7F05E7DF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96516A-2293-4644-A9FB-825034DF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882B-C9A1-4B91-9733-B7F3D7A2D257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2AC3DA-E01D-4D8E-9E1C-D5DEF24A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8B15D6-48BF-4958-94AC-301F6835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F131-FD39-4B63-9F25-181789260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58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5F67C5-CD2F-41E6-BA51-84E57EC8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882B-C9A1-4B91-9733-B7F3D7A2D257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BB129E-B4B3-4BA2-B79B-605BA4CF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BDA4F3-EAB4-4771-B78A-7C98E0E0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F131-FD39-4B63-9F25-181789260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22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9E208-3CD2-48F7-8F2A-0A9126A0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697731-6A27-4C77-A532-431744E17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81C867-4F12-4A59-8A1B-D381857B7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9D5A9E-D3F6-4D11-9CFC-8231C317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882B-C9A1-4B91-9733-B7F3D7A2D257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E12B6E-2967-4332-B6EE-CF967AE4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9C2EE-A8C2-44BF-A206-DFFCFA38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F131-FD39-4B63-9F25-181789260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68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B7FF6-3506-4B56-B955-67918EDE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1F60CF-35DC-4353-B6DC-8F1AA981F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108FE6-36BE-4D40-AD88-529CB995A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BED3C5-70E8-4306-9E57-9322FE18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882B-C9A1-4B91-9733-B7F3D7A2D257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1D337A-C245-4C50-8111-870028E1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154922-DF46-42D9-8568-5FFAE4E4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F131-FD39-4B63-9F25-181789260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50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ED4E1D9-BBCF-4534-A679-82094611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184143-E787-43EB-85E9-FDB64F81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0E266-5F6D-43F7-8476-2BA49D76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1882B-C9A1-4B91-9733-B7F3D7A2D257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6D16E2-E974-4653-A923-E394B4B30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9FA7D5-2C1E-46B7-85AA-40D15EF98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9F131-FD39-4B63-9F25-181789260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2AB51F5-683C-45CE-B0AF-E178C890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3658"/>
              </p:ext>
            </p:extLst>
          </p:nvPr>
        </p:nvGraphicFramePr>
        <p:xfrm>
          <a:off x="1753704" y="467875"/>
          <a:ext cx="8127999" cy="583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939044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717468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42609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Fila de Propriedades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17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Insert</a:t>
                      </a:r>
                      <a:r>
                        <a:rPr lang="pt-BR" dirty="0"/>
                        <a:t>(5,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E1[=(5, A)]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{(5, A)}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45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Insert</a:t>
                      </a:r>
                      <a:r>
                        <a:rPr lang="pt-BR" dirty="0"/>
                        <a:t>(4,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E2[=(4, B)]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{(4, B), (5, A)}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6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Insert</a:t>
                      </a:r>
                      <a:r>
                        <a:rPr lang="pt-BR" dirty="0"/>
                        <a:t>(7, 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E3[=(7, I)]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{(4, B), (5, A), (7, B)}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4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Insert</a:t>
                      </a:r>
                      <a:r>
                        <a:rPr lang="pt-BR" dirty="0"/>
                        <a:t>(1,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E4[=(1, D)]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{(1, D), (4, B), (5, A), (7, B)}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0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RemoveMin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{(4, B), (5, A), (7, B)}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88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Insert</a:t>
                      </a:r>
                      <a:r>
                        <a:rPr lang="pt-BR" dirty="0"/>
                        <a:t>(3, 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E5[=(3, J)]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{(3, J), (4, B), (5, A), (7, B)}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4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Insert</a:t>
                      </a:r>
                      <a:r>
                        <a:rPr lang="pt-BR" dirty="0"/>
                        <a:t>(6, 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E6[=(6, L)]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{(3, J), (4, B), (5, A), (6, L), (7, B)}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2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RemoveMin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{(4, B), (5, A), (6, L), (7, B)}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6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RemoveMin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{(5, A), (6, L), (7, B)}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56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Insert</a:t>
                      </a:r>
                      <a:r>
                        <a:rPr lang="pt-BR" dirty="0"/>
                        <a:t>(8, 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E7[=(8, G)]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{(5, A), (6, L), (7, B), (8, G)}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3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RemoveMin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{(6, L), (7, B), (8, G)}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6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Insert</a:t>
                      </a:r>
                      <a:r>
                        <a:rPr lang="pt-BR" dirty="0"/>
                        <a:t>(2, 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E8[=(2, H)]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{(2, H), (6, L), (7, B), (8, G)}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0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RemoveMin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{(6, L), (7, B), (8, G)}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90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RemoveMin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{(7, B), (8, G)}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10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54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(1, D)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Insert</a:t>
            </a:r>
            <a:r>
              <a:rPr lang="pt-BR" dirty="0"/>
              <a:t>(1, D)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(4, B)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D03982E-FE6D-4FCA-955F-F8E27A51A8F5}"/>
              </a:ext>
            </a:extLst>
          </p:cNvPr>
          <p:cNvSpPr/>
          <p:nvPr/>
        </p:nvSpPr>
        <p:spPr>
          <a:xfrm>
            <a:off x="2256184" y="3429000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 A)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FCC964-4DCD-45C9-9FED-9BB830C8AE75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2799523" y="2633366"/>
            <a:ext cx="984087" cy="7956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99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8" y="424070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RemoveMin</a:t>
            </a:r>
            <a:r>
              <a:rPr lang="pt-BR" dirty="0"/>
              <a:t>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(4, B)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D03982E-FE6D-4FCA-955F-F8E27A51A8F5}"/>
              </a:ext>
            </a:extLst>
          </p:cNvPr>
          <p:cNvSpPr/>
          <p:nvPr/>
        </p:nvSpPr>
        <p:spPr>
          <a:xfrm>
            <a:off x="2256184" y="3429000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 A)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FCC964-4DCD-45C9-9FED-9BB830C8AE75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2799523" y="2633366"/>
            <a:ext cx="984087" cy="7956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AB3D904A-D906-4716-8E3C-5D9DCA37B3B8}"/>
              </a:ext>
            </a:extLst>
          </p:cNvPr>
          <p:cNvCxnSpPr/>
          <p:nvPr/>
        </p:nvCxnSpPr>
        <p:spPr>
          <a:xfrm rot="16200000" flipV="1">
            <a:off x="5135217" y="284922"/>
            <a:ext cx="357810" cy="92765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63C6EA-0E3A-45DB-A732-B796303129B4}"/>
              </a:ext>
            </a:extLst>
          </p:cNvPr>
          <p:cNvSpPr txBox="1"/>
          <p:nvPr/>
        </p:nvSpPr>
        <p:spPr>
          <a:xfrm>
            <a:off x="4134394" y="35784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 D)</a:t>
            </a:r>
          </a:p>
        </p:txBody>
      </p: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184D7623-81FE-4F82-9043-65E1F3E1FDB0}"/>
              </a:ext>
            </a:extLst>
          </p:cNvPr>
          <p:cNvCxnSpPr>
            <a:cxnSpLocks/>
            <a:stCxn id="12" idx="6"/>
            <a:endCxn id="4" idx="4"/>
          </p:cNvCxnSpPr>
          <p:nvPr/>
        </p:nvCxnSpPr>
        <p:spPr>
          <a:xfrm flipV="1">
            <a:off x="3342862" y="1417983"/>
            <a:ext cx="2435086" cy="225618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3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 A)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8" y="424070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RemoveMin</a:t>
            </a:r>
            <a:r>
              <a:rPr lang="pt-BR" dirty="0"/>
              <a:t>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(4, B)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09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8" y="424070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RemoveMin</a:t>
            </a:r>
            <a:r>
              <a:rPr lang="pt-BR" dirty="0"/>
              <a:t>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FEB5EF7-D4F0-49A9-9CF0-6907AB3E00E4}"/>
              </a:ext>
            </a:extLst>
          </p:cNvPr>
          <p:cNvSpPr txBox="1"/>
          <p:nvPr/>
        </p:nvSpPr>
        <p:spPr>
          <a:xfrm>
            <a:off x="3028122" y="1823039"/>
            <a:ext cx="72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(5, A)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F30ACB-B3F1-4195-B315-C7E440E90E9F}"/>
              </a:ext>
            </a:extLst>
          </p:cNvPr>
          <p:cNvSpPr txBox="1"/>
          <p:nvPr/>
        </p:nvSpPr>
        <p:spPr>
          <a:xfrm>
            <a:off x="4711148" y="742987"/>
            <a:ext cx="68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(4, B)</a:t>
            </a:r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431A3C95-5251-403B-86C2-0E60135345CC}"/>
              </a:ext>
            </a:extLst>
          </p:cNvPr>
          <p:cNvCxnSpPr>
            <a:stCxn id="9" idx="1"/>
            <a:endCxn id="8" idx="0"/>
          </p:cNvCxnSpPr>
          <p:nvPr/>
        </p:nvCxnSpPr>
        <p:spPr>
          <a:xfrm rot="10800000" flipV="1">
            <a:off x="3389244" y="927653"/>
            <a:ext cx="1321904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EBC97FE4-EEFC-42EA-8071-CE19E4C9F224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3750366" y="1112319"/>
            <a:ext cx="1302083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1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(4, B)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RemoveMin</a:t>
            </a:r>
            <a:r>
              <a:rPr lang="pt-BR" dirty="0"/>
              <a:t>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53170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 A)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075044" y="1346176"/>
            <a:ext cx="1318705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62955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9167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7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(4,B)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Insert</a:t>
            </a:r>
            <a:r>
              <a:rPr lang="pt-BR" dirty="0"/>
              <a:t>(3, J)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 A)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D03982E-FE6D-4FCA-955F-F8E27A51A8F5}"/>
              </a:ext>
            </a:extLst>
          </p:cNvPr>
          <p:cNvSpPr/>
          <p:nvPr/>
        </p:nvSpPr>
        <p:spPr>
          <a:xfrm>
            <a:off x="2256241" y="365443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(3, J)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FCC964-4DCD-45C9-9FED-9BB830C8AE75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2799580" y="2633366"/>
            <a:ext cx="984030" cy="10210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1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(4,B)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Insert</a:t>
            </a:r>
            <a:r>
              <a:rPr lang="pt-BR" dirty="0"/>
              <a:t>(3, J)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D03982E-FE6D-4FCA-955F-F8E27A51A8F5}"/>
              </a:ext>
            </a:extLst>
          </p:cNvPr>
          <p:cNvSpPr/>
          <p:nvPr/>
        </p:nvSpPr>
        <p:spPr>
          <a:xfrm>
            <a:off x="2256241" y="365443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FCC964-4DCD-45C9-9FED-9BB830C8AE75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2799580" y="2633366"/>
            <a:ext cx="984030" cy="10210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92AC2F3-783D-470E-927D-CB897CF042BD}"/>
              </a:ext>
            </a:extLst>
          </p:cNvPr>
          <p:cNvSpPr txBox="1"/>
          <p:nvPr/>
        </p:nvSpPr>
        <p:spPr>
          <a:xfrm>
            <a:off x="1147913" y="3314594"/>
            <a:ext cx="72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(5, A)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C27A777-D2F4-4E66-95DE-8378B3AA5241}"/>
              </a:ext>
            </a:extLst>
          </p:cNvPr>
          <p:cNvSpPr txBox="1"/>
          <p:nvPr/>
        </p:nvSpPr>
        <p:spPr>
          <a:xfrm>
            <a:off x="2830939" y="2234542"/>
            <a:ext cx="68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(3, J)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1BAE0298-0919-4B2A-B9CE-5AF573323D80}"/>
              </a:ext>
            </a:extLst>
          </p:cNvPr>
          <p:cNvCxnSpPr>
            <a:cxnSpLocks/>
            <a:stCxn id="17" idx="1"/>
            <a:endCxn id="16" idx="0"/>
          </p:cNvCxnSpPr>
          <p:nvPr/>
        </p:nvCxnSpPr>
        <p:spPr>
          <a:xfrm rot="10800000" flipV="1">
            <a:off x="1509035" y="2419208"/>
            <a:ext cx="1321904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Curvo 18">
            <a:extLst>
              <a:ext uri="{FF2B5EF4-FFF2-40B4-BE49-F238E27FC236}">
                <a16:creationId xmlns:a16="http://schemas.microsoft.com/office/drawing/2014/main" id="{06ECEE0F-8C5B-4956-B1CD-B4451A90A6E8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1870157" y="2603874"/>
            <a:ext cx="1302083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Insert</a:t>
            </a:r>
            <a:r>
              <a:rPr lang="pt-BR" dirty="0"/>
              <a:t>(3, J)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D03982E-FE6D-4FCA-955F-F8E27A51A8F5}"/>
              </a:ext>
            </a:extLst>
          </p:cNvPr>
          <p:cNvSpPr/>
          <p:nvPr/>
        </p:nvSpPr>
        <p:spPr>
          <a:xfrm>
            <a:off x="2256184" y="3429000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 A)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FCC964-4DCD-45C9-9FED-9BB830C8AE75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2799523" y="2633366"/>
            <a:ext cx="984087" cy="7956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7D42676-96C3-432D-91A2-7422ED4D2B48}"/>
              </a:ext>
            </a:extLst>
          </p:cNvPr>
          <p:cNvSpPr txBox="1"/>
          <p:nvPr/>
        </p:nvSpPr>
        <p:spPr>
          <a:xfrm>
            <a:off x="3028122" y="1823039"/>
            <a:ext cx="72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(3, J)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F14C5BE-91EF-44D6-A1E3-B1272768148E}"/>
              </a:ext>
            </a:extLst>
          </p:cNvPr>
          <p:cNvSpPr txBox="1"/>
          <p:nvPr/>
        </p:nvSpPr>
        <p:spPr>
          <a:xfrm>
            <a:off x="4711148" y="742987"/>
            <a:ext cx="68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(4, B)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43027C1D-0665-40B3-A693-96D4D9937A92}"/>
              </a:ext>
            </a:extLst>
          </p:cNvPr>
          <p:cNvCxnSpPr>
            <a:stCxn id="20" idx="1"/>
            <a:endCxn id="15" idx="0"/>
          </p:cNvCxnSpPr>
          <p:nvPr/>
        </p:nvCxnSpPr>
        <p:spPr>
          <a:xfrm rot="10800000" flipV="1">
            <a:off x="3389244" y="927653"/>
            <a:ext cx="1321904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06E982C8-87FF-4625-848A-65780FA74DC0}"/>
              </a:ext>
            </a:extLst>
          </p:cNvPr>
          <p:cNvCxnSpPr>
            <a:stCxn id="15" idx="3"/>
            <a:endCxn id="20" idx="2"/>
          </p:cNvCxnSpPr>
          <p:nvPr/>
        </p:nvCxnSpPr>
        <p:spPr>
          <a:xfrm flipV="1">
            <a:off x="3750366" y="1112319"/>
            <a:ext cx="1302083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94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(3, J)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Insert</a:t>
            </a:r>
            <a:r>
              <a:rPr lang="pt-BR" dirty="0"/>
              <a:t>(3, J)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(4, B)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D03982E-FE6D-4FCA-955F-F8E27A51A8F5}"/>
              </a:ext>
            </a:extLst>
          </p:cNvPr>
          <p:cNvSpPr/>
          <p:nvPr/>
        </p:nvSpPr>
        <p:spPr>
          <a:xfrm>
            <a:off x="2256184" y="3429000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 A)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FCC964-4DCD-45C9-9FED-9BB830C8AE75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2799523" y="2633366"/>
            <a:ext cx="984087" cy="7956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475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(3, J)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Insert</a:t>
            </a:r>
            <a:r>
              <a:rPr lang="pt-BR" dirty="0"/>
              <a:t>(6, L)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(4, B)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D03982E-FE6D-4FCA-955F-F8E27A51A8F5}"/>
              </a:ext>
            </a:extLst>
          </p:cNvPr>
          <p:cNvSpPr/>
          <p:nvPr/>
        </p:nvSpPr>
        <p:spPr>
          <a:xfrm>
            <a:off x="2256184" y="3429000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 A)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FCC964-4DCD-45C9-9FED-9BB830C8AE75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2799523" y="2633366"/>
            <a:ext cx="984087" cy="7956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F5C75168-B5C0-4BF9-92FF-A31E2570FD62}"/>
              </a:ext>
            </a:extLst>
          </p:cNvPr>
          <p:cNvSpPr/>
          <p:nvPr/>
        </p:nvSpPr>
        <p:spPr>
          <a:xfrm>
            <a:off x="4850410" y="3429000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 L)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3BB2265-51E2-4FA7-B878-867CF08140EC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4552008" y="2633366"/>
            <a:ext cx="841741" cy="7956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75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 A)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Insert</a:t>
            </a:r>
            <a:r>
              <a:rPr lang="pt-BR" dirty="0"/>
              <a:t>(5, A)</a:t>
            </a:r>
          </a:p>
        </p:txBody>
      </p:sp>
    </p:spTree>
    <p:extLst>
      <p:ext uri="{BB962C8B-B14F-4D97-AF65-F5344CB8AC3E}">
        <p14:creationId xmlns:p14="http://schemas.microsoft.com/office/powerpoint/2010/main" val="1627426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RemoveMin</a:t>
            </a:r>
            <a:r>
              <a:rPr lang="pt-BR" dirty="0"/>
              <a:t>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(4, B)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D03982E-FE6D-4FCA-955F-F8E27A51A8F5}"/>
              </a:ext>
            </a:extLst>
          </p:cNvPr>
          <p:cNvSpPr/>
          <p:nvPr/>
        </p:nvSpPr>
        <p:spPr>
          <a:xfrm>
            <a:off x="2256184" y="3429000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 A)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FCC964-4DCD-45C9-9FED-9BB830C8AE75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2799523" y="2633366"/>
            <a:ext cx="984087" cy="7956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F5C75168-B5C0-4BF9-92FF-A31E2570FD62}"/>
              </a:ext>
            </a:extLst>
          </p:cNvPr>
          <p:cNvSpPr/>
          <p:nvPr/>
        </p:nvSpPr>
        <p:spPr>
          <a:xfrm>
            <a:off x="4850410" y="3429000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 L)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3BB2265-51E2-4FA7-B878-867CF08140EC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4552008" y="2633366"/>
            <a:ext cx="841741" cy="7956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CFB14BEE-08C9-49FD-9B7B-DE452B0FD5DE}"/>
              </a:ext>
            </a:extLst>
          </p:cNvPr>
          <p:cNvCxnSpPr/>
          <p:nvPr/>
        </p:nvCxnSpPr>
        <p:spPr>
          <a:xfrm rot="16200000" flipV="1">
            <a:off x="5135217" y="284922"/>
            <a:ext cx="357810" cy="92765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AFB50A5-68AD-4C78-A552-0092B0522C3A}"/>
              </a:ext>
            </a:extLst>
          </p:cNvPr>
          <p:cNvSpPr txBox="1"/>
          <p:nvPr/>
        </p:nvSpPr>
        <p:spPr>
          <a:xfrm>
            <a:off x="3922797" y="35784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(3, J)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5BAF08FF-E857-40EA-B0DD-A0F3F4EA592E}"/>
              </a:ext>
            </a:extLst>
          </p:cNvPr>
          <p:cNvCxnSpPr>
            <a:cxnSpLocks/>
            <a:stCxn id="10" idx="7"/>
            <a:endCxn id="4" idx="4"/>
          </p:cNvCxnSpPr>
          <p:nvPr/>
        </p:nvCxnSpPr>
        <p:spPr>
          <a:xfrm rot="5400000" flipH="1" flipV="1">
            <a:off x="4736536" y="2459395"/>
            <a:ext cx="2082824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279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 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RemoveMin</a:t>
            </a:r>
            <a:r>
              <a:rPr lang="pt-BR" dirty="0"/>
              <a:t>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(4, B)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D03982E-FE6D-4FCA-955F-F8E27A51A8F5}"/>
              </a:ext>
            </a:extLst>
          </p:cNvPr>
          <p:cNvSpPr/>
          <p:nvPr/>
        </p:nvSpPr>
        <p:spPr>
          <a:xfrm>
            <a:off x="2256184" y="3429000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 A)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FCC964-4DCD-45C9-9FED-9BB830C8AE75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2799523" y="2633366"/>
            <a:ext cx="984087" cy="7956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150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RemoveMin</a:t>
            </a:r>
            <a:r>
              <a:rPr lang="pt-BR" dirty="0"/>
              <a:t>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D03982E-FE6D-4FCA-955F-F8E27A51A8F5}"/>
              </a:ext>
            </a:extLst>
          </p:cNvPr>
          <p:cNvSpPr/>
          <p:nvPr/>
        </p:nvSpPr>
        <p:spPr>
          <a:xfrm>
            <a:off x="2256184" y="3429000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 A)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FCC964-4DCD-45C9-9FED-9BB830C8AE75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2799523" y="2633366"/>
            <a:ext cx="984087" cy="7956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94AB9D-9CBE-4391-B4D1-DF228A4640B2}"/>
              </a:ext>
            </a:extLst>
          </p:cNvPr>
          <p:cNvSpPr txBox="1"/>
          <p:nvPr/>
        </p:nvSpPr>
        <p:spPr>
          <a:xfrm>
            <a:off x="3028122" y="1823039"/>
            <a:ext cx="72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(6, L)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53A8B48-7790-4B9B-9F3A-C7209B75FC4A}"/>
              </a:ext>
            </a:extLst>
          </p:cNvPr>
          <p:cNvSpPr txBox="1"/>
          <p:nvPr/>
        </p:nvSpPr>
        <p:spPr>
          <a:xfrm>
            <a:off x="4711148" y="742987"/>
            <a:ext cx="68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(4, B)</a:t>
            </a:r>
          </a:p>
        </p:txBody>
      </p: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4B1823C7-AB97-43AD-8D40-D98D5D41D0C1}"/>
              </a:ext>
            </a:extLst>
          </p:cNvPr>
          <p:cNvCxnSpPr>
            <a:stCxn id="15" idx="1"/>
            <a:endCxn id="10" idx="0"/>
          </p:cNvCxnSpPr>
          <p:nvPr/>
        </p:nvCxnSpPr>
        <p:spPr>
          <a:xfrm rot="10800000" flipV="1">
            <a:off x="3389244" y="927653"/>
            <a:ext cx="1321904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B0C0BBE5-083B-455C-82FA-3B1296AAE817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3750366" y="1112319"/>
            <a:ext cx="1302083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228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(4, B)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RemoveMin</a:t>
            </a:r>
            <a:r>
              <a:rPr lang="pt-BR" dirty="0"/>
              <a:t>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D03982E-FE6D-4FCA-955F-F8E27A51A8F5}"/>
              </a:ext>
            </a:extLst>
          </p:cNvPr>
          <p:cNvSpPr/>
          <p:nvPr/>
        </p:nvSpPr>
        <p:spPr>
          <a:xfrm>
            <a:off x="2256184" y="3429000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FCC964-4DCD-45C9-9FED-9BB830C8AE75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2799523" y="2633366"/>
            <a:ext cx="984087" cy="7956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2EE5FDC-948A-404A-AC63-D276FBD6F3E9}"/>
              </a:ext>
            </a:extLst>
          </p:cNvPr>
          <p:cNvSpPr txBox="1"/>
          <p:nvPr/>
        </p:nvSpPr>
        <p:spPr>
          <a:xfrm>
            <a:off x="1381540" y="3081059"/>
            <a:ext cx="72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(6, L)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D89B5D0-080C-451E-82A8-FF3AC5D3723A}"/>
              </a:ext>
            </a:extLst>
          </p:cNvPr>
          <p:cNvSpPr txBox="1"/>
          <p:nvPr/>
        </p:nvSpPr>
        <p:spPr>
          <a:xfrm>
            <a:off x="3064566" y="2001007"/>
            <a:ext cx="68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(5, A)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5260767C-D6F1-4283-9DF8-13390A1EEB4D}"/>
              </a:ext>
            </a:extLst>
          </p:cNvPr>
          <p:cNvCxnSpPr>
            <a:stCxn id="23" idx="1"/>
            <a:endCxn id="22" idx="0"/>
          </p:cNvCxnSpPr>
          <p:nvPr/>
        </p:nvCxnSpPr>
        <p:spPr>
          <a:xfrm rot="10800000" flipV="1">
            <a:off x="1742662" y="2185673"/>
            <a:ext cx="1321904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Curvo 24">
            <a:extLst>
              <a:ext uri="{FF2B5EF4-FFF2-40B4-BE49-F238E27FC236}">
                <a16:creationId xmlns:a16="http://schemas.microsoft.com/office/drawing/2014/main" id="{C323012C-9EA0-4595-A0FE-228A48726A96}"/>
              </a:ext>
            </a:extLst>
          </p:cNvPr>
          <p:cNvCxnSpPr>
            <a:stCxn id="22" idx="3"/>
            <a:endCxn id="23" idx="2"/>
          </p:cNvCxnSpPr>
          <p:nvPr/>
        </p:nvCxnSpPr>
        <p:spPr>
          <a:xfrm flipV="1">
            <a:off x="2103784" y="2370339"/>
            <a:ext cx="1302083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812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(4, B)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RemoveMin</a:t>
            </a:r>
            <a:r>
              <a:rPr lang="pt-BR" dirty="0"/>
              <a:t>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 A)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D03982E-FE6D-4FCA-955F-F8E27A51A8F5}"/>
              </a:ext>
            </a:extLst>
          </p:cNvPr>
          <p:cNvSpPr/>
          <p:nvPr/>
        </p:nvSpPr>
        <p:spPr>
          <a:xfrm>
            <a:off x="2256184" y="3429000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 L)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FCC964-4DCD-45C9-9FED-9BB830C8AE75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2799523" y="2633366"/>
            <a:ext cx="984087" cy="7956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931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RemoveMin</a:t>
            </a:r>
            <a:r>
              <a:rPr lang="pt-BR" dirty="0"/>
              <a:t>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53170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 A)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075044" y="1346176"/>
            <a:ext cx="1318705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62955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9167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308F790E-2135-4E92-B83C-FE9246A9011C}"/>
              </a:ext>
            </a:extLst>
          </p:cNvPr>
          <p:cNvSpPr/>
          <p:nvPr/>
        </p:nvSpPr>
        <p:spPr>
          <a:xfrm>
            <a:off x="2199862" y="3429000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 L)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2340A3F-7F96-405F-ABFF-04E5B410EE10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2743201" y="2633366"/>
            <a:ext cx="947644" cy="7956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DF68CED6-2AA2-4F4F-BAE4-487141475350}"/>
              </a:ext>
            </a:extLst>
          </p:cNvPr>
          <p:cNvCxnSpPr/>
          <p:nvPr/>
        </p:nvCxnSpPr>
        <p:spPr>
          <a:xfrm rot="16200000" flipV="1">
            <a:off x="5135217" y="284922"/>
            <a:ext cx="357810" cy="92765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F01C6CB-62D2-44F7-A2A4-2F3B6A310B10}"/>
              </a:ext>
            </a:extLst>
          </p:cNvPr>
          <p:cNvSpPr txBox="1"/>
          <p:nvPr/>
        </p:nvSpPr>
        <p:spPr>
          <a:xfrm>
            <a:off x="3922797" y="35784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(4, B)</a:t>
            </a:r>
          </a:p>
        </p:txBody>
      </p:sp>
      <p:cxnSp>
        <p:nvCxnSpPr>
          <p:cNvPr id="15" name="Conector: Curvo 14">
            <a:extLst>
              <a:ext uri="{FF2B5EF4-FFF2-40B4-BE49-F238E27FC236}">
                <a16:creationId xmlns:a16="http://schemas.microsoft.com/office/drawing/2014/main" id="{47998ECC-A324-480F-8891-4C8EDD0B774C}"/>
              </a:ext>
            </a:extLst>
          </p:cNvPr>
          <p:cNvCxnSpPr>
            <a:cxnSpLocks/>
            <a:stCxn id="8" idx="6"/>
            <a:endCxn id="4" idx="4"/>
          </p:cNvCxnSpPr>
          <p:nvPr/>
        </p:nvCxnSpPr>
        <p:spPr>
          <a:xfrm flipV="1">
            <a:off x="3286540" y="1417983"/>
            <a:ext cx="2491408" cy="225618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120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 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RemoveMin</a:t>
            </a:r>
            <a:r>
              <a:rPr lang="pt-BR" dirty="0"/>
              <a:t>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53170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 A)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075044" y="1346176"/>
            <a:ext cx="1318705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62955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9167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955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RemoveMin</a:t>
            </a:r>
            <a:r>
              <a:rPr lang="pt-BR" dirty="0"/>
              <a:t>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53170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075044" y="1346176"/>
            <a:ext cx="1318705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62955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9167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411C19E-9E31-40F3-92CA-309D0A7582D9}"/>
              </a:ext>
            </a:extLst>
          </p:cNvPr>
          <p:cNvSpPr txBox="1"/>
          <p:nvPr/>
        </p:nvSpPr>
        <p:spPr>
          <a:xfrm>
            <a:off x="3028122" y="1823039"/>
            <a:ext cx="72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(6, L)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EC42C6-70A5-48FC-BC62-BE2B1F453B98}"/>
              </a:ext>
            </a:extLst>
          </p:cNvPr>
          <p:cNvSpPr txBox="1"/>
          <p:nvPr/>
        </p:nvSpPr>
        <p:spPr>
          <a:xfrm>
            <a:off x="4711148" y="742987"/>
            <a:ext cx="68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(5, A)</a:t>
            </a:r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1A9D3659-D26C-4FC5-BA8C-F648100372C2}"/>
              </a:ext>
            </a:extLst>
          </p:cNvPr>
          <p:cNvCxnSpPr>
            <a:stCxn id="9" idx="1"/>
            <a:endCxn id="8" idx="0"/>
          </p:cNvCxnSpPr>
          <p:nvPr/>
        </p:nvCxnSpPr>
        <p:spPr>
          <a:xfrm rot="10800000" flipV="1">
            <a:off x="3389244" y="927653"/>
            <a:ext cx="1321904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9D578115-8CB8-40F4-B13D-62D8A97166C7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3750366" y="1112319"/>
            <a:ext cx="1302083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441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 A)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RemoveMin</a:t>
            </a:r>
            <a:r>
              <a:rPr lang="pt-BR" dirty="0"/>
              <a:t>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53170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 L)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075044" y="1346176"/>
            <a:ext cx="1318705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62955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9167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333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 A)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Insert</a:t>
            </a:r>
            <a:r>
              <a:rPr lang="pt-BR" dirty="0"/>
              <a:t>(8, G)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53170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 L)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075044" y="1346176"/>
            <a:ext cx="1318705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62955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9167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308F790E-2135-4E92-B83C-FE9246A9011C}"/>
              </a:ext>
            </a:extLst>
          </p:cNvPr>
          <p:cNvSpPr/>
          <p:nvPr/>
        </p:nvSpPr>
        <p:spPr>
          <a:xfrm>
            <a:off x="2199862" y="3429000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 G)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2340A3F-7F96-405F-ABFF-04E5B410EE10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2743201" y="2633366"/>
            <a:ext cx="947644" cy="7956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51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 A)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Insert</a:t>
            </a:r>
            <a:r>
              <a:rPr lang="pt-BR" dirty="0"/>
              <a:t>(4, B)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(4, B)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50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RemoveMin</a:t>
            </a:r>
            <a:r>
              <a:rPr lang="pt-BR" dirty="0"/>
              <a:t>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53170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 L)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075044" y="1346176"/>
            <a:ext cx="1318705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62955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9167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308F790E-2135-4E92-B83C-FE9246A9011C}"/>
              </a:ext>
            </a:extLst>
          </p:cNvPr>
          <p:cNvSpPr/>
          <p:nvPr/>
        </p:nvSpPr>
        <p:spPr>
          <a:xfrm>
            <a:off x="2199862" y="3429000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 G)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2340A3F-7F96-405F-ABFF-04E5B410EE10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2743201" y="2633366"/>
            <a:ext cx="947644" cy="7956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07412ECE-3F2A-4DC5-AE93-86C45EE2CF9F}"/>
              </a:ext>
            </a:extLst>
          </p:cNvPr>
          <p:cNvCxnSpPr/>
          <p:nvPr/>
        </p:nvCxnSpPr>
        <p:spPr>
          <a:xfrm rot="16200000" flipV="1">
            <a:off x="5135217" y="284922"/>
            <a:ext cx="357810" cy="92765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6DEF82-98F2-4983-B813-11981D48A77A}"/>
              </a:ext>
            </a:extLst>
          </p:cNvPr>
          <p:cNvSpPr txBox="1"/>
          <p:nvPr/>
        </p:nvSpPr>
        <p:spPr>
          <a:xfrm>
            <a:off x="3922797" y="35784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(5, A)</a:t>
            </a:r>
          </a:p>
        </p:txBody>
      </p: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6437FEFD-A61B-48FE-AF44-623B305859FF}"/>
              </a:ext>
            </a:extLst>
          </p:cNvPr>
          <p:cNvCxnSpPr>
            <a:cxnSpLocks/>
            <a:stCxn id="8" idx="6"/>
            <a:endCxn id="4" idx="4"/>
          </p:cNvCxnSpPr>
          <p:nvPr/>
        </p:nvCxnSpPr>
        <p:spPr>
          <a:xfrm flipV="1">
            <a:off x="3286540" y="1417983"/>
            <a:ext cx="2491408" cy="225618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570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 G)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RemoveMin</a:t>
            </a:r>
            <a:r>
              <a:rPr lang="pt-BR" dirty="0"/>
              <a:t>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53170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 L)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075044" y="1346176"/>
            <a:ext cx="1318705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62955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9167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250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RemoveMin</a:t>
            </a:r>
            <a:r>
              <a:rPr lang="pt-BR" dirty="0"/>
              <a:t>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53170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075044" y="1346176"/>
            <a:ext cx="1318705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62955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9167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17DBD2C8-0725-41F6-8C98-06C6B01827CA}"/>
              </a:ext>
            </a:extLst>
          </p:cNvPr>
          <p:cNvSpPr txBox="1"/>
          <p:nvPr/>
        </p:nvSpPr>
        <p:spPr>
          <a:xfrm>
            <a:off x="3028122" y="1823039"/>
            <a:ext cx="72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(8, G)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4AC239F-156A-47D1-B4EA-8A39D3E967D9}"/>
              </a:ext>
            </a:extLst>
          </p:cNvPr>
          <p:cNvSpPr txBox="1"/>
          <p:nvPr/>
        </p:nvSpPr>
        <p:spPr>
          <a:xfrm>
            <a:off x="4711148" y="742987"/>
            <a:ext cx="68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(6, L)</a:t>
            </a:r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E83A2289-BD42-4165-A6C9-1B14E3CD9AFE}"/>
              </a:ext>
            </a:extLst>
          </p:cNvPr>
          <p:cNvCxnSpPr>
            <a:stCxn id="9" idx="1"/>
            <a:endCxn id="8" idx="0"/>
          </p:cNvCxnSpPr>
          <p:nvPr/>
        </p:nvCxnSpPr>
        <p:spPr>
          <a:xfrm rot="10800000" flipV="1">
            <a:off x="3389244" y="927653"/>
            <a:ext cx="1321904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0F66C8E4-7E5C-4B95-BA6F-D507450CCEE9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3750366" y="1112319"/>
            <a:ext cx="1302083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87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 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RemoveMin</a:t>
            </a:r>
            <a:r>
              <a:rPr lang="pt-BR" dirty="0"/>
              <a:t>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53170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 G)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075044" y="1346176"/>
            <a:ext cx="1318705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62955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9167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187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 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Insert</a:t>
            </a:r>
            <a:r>
              <a:rPr lang="pt-BR" dirty="0"/>
              <a:t>(2, H)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 G)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D03982E-FE6D-4FCA-955F-F8E27A51A8F5}"/>
              </a:ext>
            </a:extLst>
          </p:cNvPr>
          <p:cNvSpPr/>
          <p:nvPr/>
        </p:nvSpPr>
        <p:spPr>
          <a:xfrm>
            <a:off x="2256241" y="365443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(2, H)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FCC964-4DCD-45C9-9FED-9BB830C8AE75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2799580" y="2633366"/>
            <a:ext cx="984030" cy="10210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457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 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Insert</a:t>
            </a:r>
            <a:r>
              <a:rPr lang="pt-BR" dirty="0"/>
              <a:t>(2, H)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D03982E-FE6D-4FCA-955F-F8E27A51A8F5}"/>
              </a:ext>
            </a:extLst>
          </p:cNvPr>
          <p:cNvSpPr/>
          <p:nvPr/>
        </p:nvSpPr>
        <p:spPr>
          <a:xfrm>
            <a:off x="2256241" y="365443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FCC964-4DCD-45C9-9FED-9BB830C8AE75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2799580" y="2633366"/>
            <a:ext cx="984030" cy="10210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92AC2F3-783D-470E-927D-CB897CF042BD}"/>
              </a:ext>
            </a:extLst>
          </p:cNvPr>
          <p:cNvSpPr txBox="1"/>
          <p:nvPr/>
        </p:nvSpPr>
        <p:spPr>
          <a:xfrm>
            <a:off x="1147913" y="3314594"/>
            <a:ext cx="72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(8, G)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C27A777-D2F4-4E66-95DE-8378B3AA5241}"/>
              </a:ext>
            </a:extLst>
          </p:cNvPr>
          <p:cNvSpPr txBox="1"/>
          <p:nvPr/>
        </p:nvSpPr>
        <p:spPr>
          <a:xfrm>
            <a:off x="2830939" y="2234542"/>
            <a:ext cx="79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(2, H)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1BAE0298-0919-4B2A-B9CE-5AF573323D80}"/>
              </a:ext>
            </a:extLst>
          </p:cNvPr>
          <p:cNvCxnSpPr>
            <a:cxnSpLocks/>
            <a:stCxn id="17" idx="1"/>
            <a:endCxn id="16" idx="0"/>
          </p:cNvCxnSpPr>
          <p:nvPr/>
        </p:nvCxnSpPr>
        <p:spPr>
          <a:xfrm rot="10800000" flipV="1">
            <a:off x="1509035" y="2419208"/>
            <a:ext cx="1321904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Curvo 18">
            <a:extLst>
              <a:ext uri="{FF2B5EF4-FFF2-40B4-BE49-F238E27FC236}">
                <a16:creationId xmlns:a16="http://schemas.microsoft.com/office/drawing/2014/main" id="{06ECEE0F-8C5B-4956-B1CD-B4451A90A6E8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1870157" y="2603874"/>
            <a:ext cx="1357548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08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Insert</a:t>
            </a:r>
            <a:r>
              <a:rPr lang="pt-BR" dirty="0"/>
              <a:t>(2, H)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D03982E-FE6D-4FCA-955F-F8E27A51A8F5}"/>
              </a:ext>
            </a:extLst>
          </p:cNvPr>
          <p:cNvSpPr/>
          <p:nvPr/>
        </p:nvSpPr>
        <p:spPr>
          <a:xfrm>
            <a:off x="2256184" y="3429000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 G)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FCC964-4DCD-45C9-9FED-9BB830C8AE75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2799523" y="2633366"/>
            <a:ext cx="984087" cy="7956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7D42676-96C3-432D-91A2-7422ED4D2B48}"/>
              </a:ext>
            </a:extLst>
          </p:cNvPr>
          <p:cNvSpPr txBox="1"/>
          <p:nvPr/>
        </p:nvSpPr>
        <p:spPr>
          <a:xfrm>
            <a:off x="3028122" y="1823039"/>
            <a:ext cx="72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(6, L)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F14C5BE-91EF-44D6-A1E3-B1272768148E}"/>
              </a:ext>
            </a:extLst>
          </p:cNvPr>
          <p:cNvSpPr txBox="1"/>
          <p:nvPr/>
        </p:nvSpPr>
        <p:spPr>
          <a:xfrm>
            <a:off x="4711148" y="742987"/>
            <a:ext cx="78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(2, H)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43027C1D-0665-40B3-A693-96D4D9937A92}"/>
              </a:ext>
            </a:extLst>
          </p:cNvPr>
          <p:cNvCxnSpPr>
            <a:cxnSpLocks/>
            <a:stCxn id="20" idx="1"/>
            <a:endCxn id="15" idx="0"/>
          </p:cNvCxnSpPr>
          <p:nvPr/>
        </p:nvCxnSpPr>
        <p:spPr>
          <a:xfrm rot="10800000" flipV="1">
            <a:off x="3389244" y="927653"/>
            <a:ext cx="1321904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06E982C8-87FF-4625-848A-65780FA74DC0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>
          <a:xfrm flipV="1">
            <a:off x="3750366" y="1112319"/>
            <a:ext cx="1355034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9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(2, H)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Insert</a:t>
            </a:r>
            <a:r>
              <a:rPr lang="pt-BR" dirty="0"/>
              <a:t>(2, H)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 L)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D03982E-FE6D-4FCA-955F-F8E27A51A8F5}"/>
              </a:ext>
            </a:extLst>
          </p:cNvPr>
          <p:cNvSpPr/>
          <p:nvPr/>
        </p:nvSpPr>
        <p:spPr>
          <a:xfrm>
            <a:off x="2256184" y="3429000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 G)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FCC964-4DCD-45C9-9FED-9BB830C8AE75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2799523" y="2633366"/>
            <a:ext cx="984087" cy="7956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312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RemoveMin</a:t>
            </a:r>
            <a:r>
              <a:rPr lang="pt-BR" dirty="0"/>
              <a:t>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 L)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D03982E-FE6D-4FCA-955F-F8E27A51A8F5}"/>
              </a:ext>
            </a:extLst>
          </p:cNvPr>
          <p:cNvSpPr/>
          <p:nvPr/>
        </p:nvSpPr>
        <p:spPr>
          <a:xfrm>
            <a:off x="2256184" y="3429000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 G)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FCC964-4DCD-45C9-9FED-9BB830C8AE75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2799523" y="2633366"/>
            <a:ext cx="984087" cy="7956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9B77E2E0-8DEB-43CF-B649-FEE955E3B9D4}"/>
              </a:ext>
            </a:extLst>
          </p:cNvPr>
          <p:cNvCxnSpPr/>
          <p:nvPr/>
        </p:nvCxnSpPr>
        <p:spPr>
          <a:xfrm rot="16200000" flipV="1">
            <a:off x="5135217" y="284922"/>
            <a:ext cx="357810" cy="92765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B102D7C-CDBC-418C-BB4C-E3DB516B00AE}"/>
              </a:ext>
            </a:extLst>
          </p:cNvPr>
          <p:cNvSpPr txBox="1"/>
          <p:nvPr/>
        </p:nvSpPr>
        <p:spPr>
          <a:xfrm>
            <a:off x="3922797" y="35784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(2, H)</a:t>
            </a:r>
          </a:p>
        </p:txBody>
      </p: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AFE1115A-0BC7-429B-950B-5F1DEF7008F4}"/>
              </a:ext>
            </a:extLst>
          </p:cNvPr>
          <p:cNvCxnSpPr>
            <a:cxnSpLocks/>
            <a:stCxn id="12" idx="6"/>
            <a:endCxn id="4" idx="4"/>
          </p:cNvCxnSpPr>
          <p:nvPr/>
        </p:nvCxnSpPr>
        <p:spPr>
          <a:xfrm flipV="1">
            <a:off x="3342862" y="1417983"/>
            <a:ext cx="2435086" cy="225618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958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 G)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RemoveMin</a:t>
            </a:r>
            <a:r>
              <a:rPr lang="pt-BR" dirty="0"/>
              <a:t>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53170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 L)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075044" y="1346176"/>
            <a:ext cx="1318705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62955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9167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90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Insert</a:t>
            </a:r>
            <a:r>
              <a:rPr lang="pt-BR" dirty="0"/>
              <a:t>(4, B)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798944-8695-4CDA-95DC-359E07B9C865}"/>
              </a:ext>
            </a:extLst>
          </p:cNvPr>
          <p:cNvSpPr txBox="1"/>
          <p:nvPr/>
        </p:nvSpPr>
        <p:spPr>
          <a:xfrm>
            <a:off x="3028122" y="1823039"/>
            <a:ext cx="72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(5, A)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83874A5-A4EE-4D12-A510-D394A316B33B}"/>
              </a:ext>
            </a:extLst>
          </p:cNvPr>
          <p:cNvSpPr txBox="1"/>
          <p:nvPr/>
        </p:nvSpPr>
        <p:spPr>
          <a:xfrm>
            <a:off x="4711148" y="742987"/>
            <a:ext cx="68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(4, B)</a:t>
            </a:r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F5DAB62D-AAA7-4B55-B17E-A361AC0872CE}"/>
              </a:ext>
            </a:extLst>
          </p:cNvPr>
          <p:cNvCxnSpPr>
            <a:stCxn id="8" idx="1"/>
            <a:endCxn id="7" idx="0"/>
          </p:cNvCxnSpPr>
          <p:nvPr/>
        </p:nvCxnSpPr>
        <p:spPr>
          <a:xfrm rot="10800000" flipV="1">
            <a:off x="3389244" y="927653"/>
            <a:ext cx="1321904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28781AE0-DF21-47FB-BD29-184153612395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3750366" y="1112319"/>
            <a:ext cx="1302083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2428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RemoveMin</a:t>
            </a:r>
            <a:r>
              <a:rPr lang="pt-BR" dirty="0"/>
              <a:t>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53170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075044" y="1346176"/>
            <a:ext cx="1318705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62955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9167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17DBD2C8-0725-41F6-8C98-06C6B01827CA}"/>
              </a:ext>
            </a:extLst>
          </p:cNvPr>
          <p:cNvSpPr txBox="1"/>
          <p:nvPr/>
        </p:nvSpPr>
        <p:spPr>
          <a:xfrm>
            <a:off x="3028122" y="1823039"/>
            <a:ext cx="72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(8, G)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4AC239F-156A-47D1-B4EA-8A39D3E967D9}"/>
              </a:ext>
            </a:extLst>
          </p:cNvPr>
          <p:cNvSpPr txBox="1"/>
          <p:nvPr/>
        </p:nvSpPr>
        <p:spPr>
          <a:xfrm>
            <a:off x="4711148" y="742987"/>
            <a:ext cx="68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(6, L)</a:t>
            </a:r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E83A2289-BD42-4165-A6C9-1B14E3CD9AFE}"/>
              </a:ext>
            </a:extLst>
          </p:cNvPr>
          <p:cNvCxnSpPr>
            <a:stCxn id="9" idx="1"/>
            <a:endCxn id="8" idx="0"/>
          </p:cNvCxnSpPr>
          <p:nvPr/>
        </p:nvCxnSpPr>
        <p:spPr>
          <a:xfrm rot="10800000" flipV="1">
            <a:off x="3389244" y="927653"/>
            <a:ext cx="1321904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0F66C8E4-7E5C-4B95-BA6F-D507450CCEE9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3750366" y="1112319"/>
            <a:ext cx="1302083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044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 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16834" y="424070"/>
            <a:ext cx="148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RemoveMin</a:t>
            </a:r>
            <a:r>
              <a:rPr lang="pt-BR" dirty="0"/>
              <a:t>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 G)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150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16834" y="424070"/>
            <a:ext cx="148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RemoveMin</a:t>
            </a:r>
            <a:r>
              <a:rPr lang="pt-BR" dirty="0"/>
              <a:t>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 G)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8713B813-82D4-425B-8DE1-CFAD44E040CD}"/>
              </a:ext>
            </a:extLst>
          </p:cNvPr>
          <p:cNvCxnSpPr/>
          <p:nvPr/>
        </p:nvCxnSpPr>
        <p:spPr>
          <a:xfrm rot="16200000" flipV="1">
            <a:off x="5135217" y="284922"/>
            <a:ext cx="357810" cy="92765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2C28F59-6308-44F5-A163-0ED7F5A6835D}"/>
              </a:ext>
            </a:extLst>
          </p:cNvPr>
          <p:cNvSpPr txBox="1"/>
          <p:nvPr/>
        </p:nvSpPr>
        <p:spPr>
          <a:xfrm>
            <a:off x="3922797" y="35784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(6, L)</a:t>
            </a:r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4B691D56-12E7-4023-A174-11E8E452D56C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 flipH="1" flipV="1">
            <a:off x="6321287" y="1172818"/>
            <a:ext cx="1702906" cy="1287190"/>
          </a:xfrm>
          <a:prstGeom prst="curvedConnector3">
            <a:avLst>
              <a:gd name="adj1" fmla="val -134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10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16834" y="424070"/>
            <a:ext cx="148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RemoveMin</a:t>
            </a:r>
            <a:r>
              <a:rPr lang="pt-BR" dirty="0"/>
              <a:t>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 G)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98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(4, B)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Insert</a:t>
            </a:r>
            <a:r>
              <a:rPr lang="pt-BR" dirty="0"/>
              <a:t>(4, B)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5, A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23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(4,B)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Insert</a:t>
            </a:r>
            <a:r>
              <a:rPr lang="pt-BR" dirty="0"/>
              <a:t>(7, I)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 A)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96085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94990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72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(4,B)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Insert</a:t>
            </a:r>
            <a:r>
              <a:rPr lang="pt-BR" dirty="0"/>
              <a:t>(1, D)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 A)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D03982E-FE6D-4FCA-955F-F8E27A51A8F5}"/>
              </a:ext>
            </a:extLst>
          </p:cNvPr>
          <p:cNvSpPr/>
          <p:nvPr/>
        </p:nvSpPr>
        <p:spPr>
          <a:xfrm>
            <a:off x="2256241" y="365443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(1, D)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FCC964-4DCD-45C9-9FED-9BB830C8AE75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2799580" y="2633366"/>
            <a:ext cx="984030" cy="10210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89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(4,B)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Insert</a:t>
            </a:r>
            <a:r>
              <a:rPr lang="pt-BR" dirty="0"/>
              <a:t>(1, D)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D03982E-FE6D-4FCA-955F-F8E27A51A8F5}"/>
              </a:ext>
            </a:extLst>
          </p:cNvPr>
          <p:cNvSpPr/>
          <p:nvPr/>
        </p:nvSpPr>
        <p:spPr>
          <a:xfrm>
            <a:off x="2256241" y="365443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FCC964-4DCD-45C9-9FED-9BB830C8AE75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2799580" y="2633366"/>
            <a:ext cx="984030" cy="10210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92AC2F3-783D-470E-927D-CB897CF042BD}"/>
              </a:ext>
            </a:extLst>
          </p:cNvPr>
          <p:cNvSpPr txBox="1"/>
          <p:nvPr/>
        </p:nvSpPr>
        <p:spPr>
          <a:xfrm>
            <a:off x="1147913" y="3314594"/>
            <a:ext cx="72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(5, A)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C27A777-D2F4-4E66-95DE-8378B3AA5241}"/>
              </a:ext>
            </a:extLst>
          </p:cNvPr>
          <p:cNvSpPr txBox="1"/>
          <p:nvPr/>
        </p:nvSpPr>
        <p:spPr>
          <a:xfrm>
            <a:off x="2830939" y="2234542"/>
            <a:ext cx="79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 D)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1BAE0298-0919-4B2A-B9CE-5AF573323D80}"/>
              </a:ext>
            </a:extLst>
          </p:cNvPr>
          <p:cNvCxnSpPr>
            <a:cxnSpLocks/>
            <a:stCxn id="17" idx="1"/>
            <a:endCxn id="16" idx="0"/>
          </p:cNvCxnSpPr>
          <p:nvPr/>
        </p:nvCxnSpPr>
        <p:spPr>
          <a:xfrm rot="10800000" flipV="1">
            <a:off x="1509035" y="2419208"/>
            <a:ext cx="1321904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Curvo 18">
            <a:extLst>
              <a:ext uri="{FF2B5EF4-FFF2-40B4-BE49-F238E27FC236}">
                <a16:creationId xmlns:a16="http://schemas.microsoft.com/office/drawing/2014/main" id="{06ECEE0F-8C5B-4956-B1CD-B4451A90A6E8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1870157" y="2603874"/>
            <a:ext cx="1357548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2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AFAF5C-92BD-478D-8DEE-ABF95E7F740D}"/>
              </a:ext>
            </a:extLst>
          </p:cNvPr>
          <p:cNvSpPr/>
          <p:nvPr/>
        </p:nvSpPr>
        <p:spPr>
          <a:xfrm>
            <a:off x="5234609" y="92765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CB9FA-963B-42D6-855B-591FC4266EAA}"/>
              </a:ext>
            </a:extLst>
          </p:cNvPr>
          <p:cNvSpPr txBox="1"/>
          <p:nvPr/>
        </p:nvSpPr>
        <p:spPr>
          <a:xfrm>
            <a:off x="543339" y="424070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Insert</a:t>
            </a:r>
            <a:r>
              <a:rPr lang="pt-BR" dirty="0"/>
              <a:t>(1, D)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3E6CEF-8EB7-49D7-9E47-0B8F79EE88D8}"/>
              </a:ext>
            </a:extLst>
          </p:cNvPr>
          <p:cNvSpPr/>
          <p:nvPr/>
        </p:nvSpPr>
        <p:spPr>
          <a:xfrm>
            <a:off x="3624470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115356B-482B-4A1E-8B2B-D4D19242FB2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167809" y="1346176"/>
            <a:ext cx="1225940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5B5215-7F3B-4125-9C2C-C67F728A77DC}"/>
              </a:ext>
            </a:extLst>
          </p:cNvPr>
          <p:cNvSpPr/>
          <p:nvPr/>
        </p:nvSpPr>
        <p:spPr>
          <a:xfrm>
            <a:off x="6937515" y="2214843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 I)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A1EC4C-673E-4DC3-B296-86599CC470F8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162147" y="1346176"/>
            <a:ext cx="1318707" cy="868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D03982E-FE6D-4FCA-955F-F8E27A51A8F5}"/>
              </a:ext>
            </a:extLst>
          </p:cNvPr>
          <p:cNvSpPr/>
          <p:nvPr/>
        </p:nvSpPr>
        <p:spPr>
          <a:xfrm>
            <a:off x="2256184" y="3429000"/>
            <a:ext cx="1086678" cy="490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 A)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FCC964-4DCD-45C9-9FED-9BB830C8AE75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2799523" y="2633366"/>
            <a:ext cx="984087" cy="7956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7D42676-96C3-432D-91A2-7422ED4D2B48}"/>
              </a:ext>
            </a:extLst>
          </p:cNvPr>
          <p:cNvSpPr txBox="1"/>
          <p:nvPr/>
        </p:nvSpPr>
        <p:spPr>
          <a:xfrm>
            <a:off x="3028122" y="1823039"/>
            <a:ext cx="72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(4, B)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F14C5BE-91EF-44D6-A1E3-B1272768148E}"/>
              </a:ext>
            </a:extLst>
          </p:cNvPr>
          <p:cNvSpPr txBox="1"/>
          <p:nvPr/>
        </p:nvSpPr>
        <p:spPr>
          <a:xfrm>
            <a:off x="4711148" y="742987"/>
            <a:ext cx="78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 D)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43027C1D-0665-40B3-A693-96D4D9937A92}"/>
              </a:ext>
            </a:extLst>
          </p:cNvPr>
          <p:cNvCxnSpPr>
            <a:cxnSpLocks/>
            <a:stCxn id="20" idx="1"/>
            <a:endCxn id="15" idx="0"/>
          </p:cNvCxnSpPr>
          <p:nvPr/>
        </p:nvCxnSpPr>
        <p:spPr>
          <a:xfrm rot="10800000" flipV="1">
            <a:off x="3389244" y="927653"/>
            <a:ext cx="1321904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06E982C8-87FF-4625-848A-65780FA74DC0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>
          <a:xfrm flipV="1">
            <a:off x="3750366" y="1112319"/>
            <a:ext cx="1355034" cy="8953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8102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1227</Words>
  <Application>Microsoft Office PowerPoint</Application>
  <PresentationFormat>Widescreen</PresentationFormat>
  <Paragraphs>232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Ericson de Jesus Oliveira</dc:creator>
  <cp:lastModifiedBy>Ericson de Jesus Oliveira</cp:lastModifiedBy>
  <cp:revision>14</cp:revision>
  <dcterms:created xsi:type="dcterms:W3CDTF">2021-04-13T13:20:04Z</dcterms:created>
  <dcterms:modified xsi:type="dcterms:W3CDTF">2021-04-13T16:03:31Z</dcterms:modified>
</cp:coreProperties>
</file>