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5204B-F23C-400F-86BA-4DF903DF5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75E199-DD83-4FE9-ABAE-1D9FB72E9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630EE4-698F-4A2A-9E53-863763DE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0BD1-668B-4E6A-BD55-C2885BB4CC9F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E6AC9D-268C-4F58-AB34-0320CFC55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585994-9A42-4171-AB9C-758C7DEFD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5B14-169B-470F-A57A-2BA933FFD1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84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F53FF-7527-4078-B8B1-839A93B4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3988BD-2855-429E-A31D-F71F20BF8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223E54-2D96-4D15-B030-FECD45E7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0BD1-668B-4E6A-BD55-C2885BB4CC9F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5F83FE-6EA1-4F93-83F6-94652C9B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088205-9E79-437B-8FF9-53050F5B6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5B14-169B-470F-A57A-2BA933FFD1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7103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0A894AF-99D2-4557-AEF1-DA2A462B99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308C47F-6889-4798-B6BC-A31C6C16C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A6C25B-A8A3-4098-BF97-C78F3FA9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0BD1-668B-4E6A-BD55-C2885BB4CC9F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21F8D7-420D-415B-A32A-568B726AA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DD5D55-632F-4C43-BFB7-1A5C54AEC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5B14-169B-470F-A57A-2BA933FFD1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85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F58BA-9590-4F50-8236-9F245F9F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818833-9F0A-4F1E-BB23-EC8705041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E5E915-3CDA-40F8-A0E1-2CB49B25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0BD1-668B-4E6A-BD55-C2885BB4CC9F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D3DCB0-C696-4A0F-A460-AF92D12C6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492EF8-6F98-4950-ADFC-ACF736844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5B14-169B-470F-A57A-2BA933FFD1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5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5560F-EBA0-4B91-98D1-45121C49D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C01812-A8BB-4506-897C-DDBE5F8AF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0160ED-EE39-4162-AD34-B2DE1B733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0BD1-668B-4E6A-BD55-C2885BB4CC9F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67EAE1-6002-4E72-9860-1715DDD0D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0E3667-1086-45A0-AF3C-E45B366C7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5B14-169B-470F-A57A-2BA933FFD1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9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B8CD5-792B-41DE-9FF4-B07D0241E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155C5B-E8F1-424C-9176-049CF001BC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755D67-BF21-4CEF-8C59-248F90EBF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B8ECC3-3432-48B6-BF0C-6C924539D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0BD1-668B-4E6A-BD55-C2885BB4CC9F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2DB12D-E500-4A8B-B6A2-78981B7FF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804801-63FD-4A84-BC32-D6A275F9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5B14-169B-470F-A57A-2BA933FFD1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3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BB844-2369-4724-B3B0-644D3609E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2A6FA5-AF4F-4CC9-BE06-44C5E4FD3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D8F34E9-2164-4298-B0FE-78E1553D5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969A73-6687-4233-82A1-6BB7466EB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55D83B4-D6CF-49D7-AF35-13935C941C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7D2C560-D932-4188-B2D1-A229C06A3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0BD1-668B-4E6A-BD55-C2885BB4CC9F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D934066-07D7-4DF9-AC0B-537815900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102A379-677C-4188-8FC4-F0720C89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5B14-169B-470F-A57A-2BA933FFD1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08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B48452-454F-4DCE-B4D0-EF5F7BCBD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6D701FD-1F7E-47D0-994D-3021ABF38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0BD1-668B-4E6A-BD55-C2885BB4CC9F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26460DE-64AF-4FB5-AB77-0DD4DFF3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066D122-CBDF-4147-8603-0B4A693F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5B14-169B-470F-A57A-2BA933FFD1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817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408E212-3C58-4131-A559-423281AA4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0BD1-668B-4E6A-BD55-C2885BB4CC9F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53BF2BF-1034-482A-8B16-88EB088B8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0D1A867-99B9-4571-9825-768088778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5B14-169B-470F-A57A-2BA933FFD1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889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84A80-16AC-4B95-A592-E4D162F10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5511F8-10F4-4CF8-AFB4-548E203BD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E1BF6E-AA65-4D98-98D7-19FCCD74B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2BEC7F-E4DC-414D-B7DC-42C0C6FAC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0BD1-668B-4E6A-BD55-C2885BB4CC9F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750FE1-3978-412E-AF3A-F831EEB6E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215021-C63D-4C00-9163-CF31B1F1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5B14-169B-470F-A57A-2BA933FFD1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642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47630-21C4-4B76-B4F8-E3A405ADB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B5B8115-59D2-4A62-BB03-7B23237FA9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717130-22C9-4D8E-8424-B77650241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65FD2B-10B3-48DD-BB4F-474022918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0BD1-668B-4E6A-BD55-C2885BB4CC9F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D8CC0F-8125-41C7-9CCA-F5C78B915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197D08-A0F3-4EDC-9388-689DF15D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5B14-169B-470F-A57A-2BA933FFD1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776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D053170-9677-4E32-A177-86E1194B6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148B8B-2C84-429C-A2E3-7217DAFD8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6A1FDC-C054-4DCF-BD30-B65705B60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D0BD1-668B-4E6A-BD55-C2885BB4CC9F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A62BA1-D8C0-49E9-B1CD-9B227F551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90896A-C829-42E2-9735-C1F95705D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A5B14-169B-470F-A57A-2BA933FFD1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718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4567ACB-FC94-4111-94C5-E7FBF02BE4DC}"/>
              </a:ext>
            </a:extLst>
          </p:cNvPr>
          <p:cNvSpPr/>
          <p:nvPr/>
        </p:nvSpPr>
        <p:spPr>
          <a:xfrm>
            <a:off x="5146533" y="576775"/>
            <a:ext cx="94946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(4,C)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7B34314-DED6-434A-AF40-CD545747F0E7}"/>
              </a:ext>
            </a:extLst>
          </p:cNvPr>
          <p:cNvSpPr/>
          <p:nvPr/>
        </p:nvSpPr>
        <p:spPr>
          <a:xfrm>
            <a:off x="2118412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(5, A)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F650BD8-26AE-45BC-B155-86059D9B0FD8}"/>
              </a:ext>
            </a:extLst>
          </p:cNvPr>
          <p:cNvSpPr/>
          <p:nvPr/>
        </p:nvSpPr>
        <p:spPr>
          <a:xfrm>
            <a:off x="8519212" y="2094149"/>
            <a:ext cx="94946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(6,Z)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9B77143-E277-463E-8E9C-9DE0ABB21AD5}"/>
              </a:ext>
            </a:extLst>
          </p:cNvPr>
          <p:cNvSpPr/>
          <p:nvPr/>
        </p:nvSpPr>
        <p:spPr>
          <a:xfrm>
            <a:off x="793193" y="3611523"/>
            <a:ext cx="113071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(15,K)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A0DC2FB-22DF-41FA-890C-008843393AD2}"/>
              </a:ext>
            </a:extLst>
          </p:cNvPr>
          <p:cNvSpPr/>
          <p:nvPr/>
        </p:nvSpPr>
        <p:spPr>
          <a:xfrm>
            <a:off x="3841193" y="3429000"/>
            <a:ext cx="94946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(9,F)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E587B18-7564-4761-85F6-5F7820ED6FC4}"/>
              </a:ext>
            </a:extLst>
          </p:cNvPr>
          <p:cNvSpPr/>
          <p:nvPr/>
        </p:nvSpPr>
        <p:spPr>
          <a:xfrm>
            <a:off x="7121004" y="3429000"/>
            <a:ext cx="94946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(7,Q)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956935F-6B7D-42EB-A2D0-9D6D13A35829}"/>
              </a:ext>
            </a:extLst>
          </p:cNvPr>
          <p:cNvSpPr/>
          <p:nvPr/>
        </p:nvSpPr>
        <p:spPr>
          <a:xfrm>
            <a:off x="10255245" y="3429000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(20,B)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922BE76-0377-4ADB-A9F2-4B1088A2B015}"/>
              </a:ext>
            </a:extLst>
          </p:cNvPr>
          <p:cNvSpPr/>
          <p:nvPr/>
        </p:nvSpPr>
        <p:spPr>
          <a:xfrm>
            <a:off x="0" y="5128896"/>
            <a:ext cx="106486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(16,X)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6F72684-31C8-49AF-B8AF-B2A1CE228BBE}"/>
              </a:ext>
            </a:extLst>
          </p:cNvPr>
          <p:cNvSpPr/>
          <p:nvPr/>
        </p:nvSpPr>
        <p:spPr>
          <a:xfrm>
            <a:off x="1619518" y="5128896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(25,J)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E89AB60-F30F-4AFA-B670-134DB0F36CE0}"/>
              </a:ext>
            </a:extLst>
          </p:cNvPr>
          <p:cNvSpPr/>
          <p:nvPr/>
        </p:nvSpPr>
        <p:spPr>
          <a:xfrm>
            <a:off x="3067879" y="5128896"/>
            <a:ext cx="1029083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(14,E)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04565965-19C2-418A-B10E-F2FED167ADC3}"/>
              </a:ext>
            </a:extLst>
          </p:cNvPr>
          <p:cNvSpPr/>
          <p:nvPr/>
        </p:nvSpPr>
        <p:spPr>
          <a:xfrm>
            <a:off x="4808602" y="5128896"/>
            <a:ext cx="1143971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(12,H)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DCC285C-470D-4F78-BE85-E57E6C46F670}"/>
              </a:ext>
            </a:extLst>
          </p:cNvPr>
          <p:cNvSpPr/>
          <p:nvPr/>
        </p:nvSpPr>
        <p:spPr>
          <a:xfrm>
            <a:off x="6427306" y="5128896"/>
            <a:ext cx="1046719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(11,S)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43B2BF5-B3E6-4ACA-8A3E-1BD25766C0D8}"/>
              </a:ext>
            </a:extLst>
          </p:cNvPr>
          <p:cNvSpPr/>
          <p:nvPr/>
        </p:nvSpPr>
        <p:spPr>
          <a:xfrm>
            <a:off x="8046010" y="5128896"/>
            <a:ext cx="998093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(8,W)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55759F4-AD1D-4D52-95E8-22AED1FF59D0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025330" y="1079873"/>
            <a:ext cx="2260249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9E62230-2342-4088-A447-96905203FAB1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1358551" y="2597247"/>
            <a:ext cx="915463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3D6A97D-E5BD-4C4E-A931-0AECF318F1CC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5956954" y="1079873"/>
            <a:ext cx="2701304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1D569C4-CAA3-4C55-9B77-0E1C409DABF2}"/>
              </a:ext>
            </a:extLst>
          </p:cNvPr>
          <p:cNvCxnSpPr>
            <a:cxnSpLocks/>
            <a:stCxn id="9" idx="0"/>
            <a:endCxn id="6" idx="5"/>
          </p:cNvCxnSpPr>
          <p:nvPr/>
        </p:nvCxnSpPr>
        <p:spPr>
          <a:xfrm flipH="1" flipV="1">
            <a:off x="3025330" y="2597247"/>
            <a:ext cx="1290597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8BC1824B-FECA-406D-8048-2056A604FAEC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 flipH="1">
            <a:off x="7595738" y="2597247"/>
            <a:ext cx="1062520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758E13D2-BCEF-43BB-A9C3-2CC376254513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9329633" y="2597247"/>
            <a:ext cx="1456872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CDB419BF-3A7E-48B2-861E-AF2DD9D42F40}"/>
              </a:ext>
            </a:extLst>
          </p:cNvPr>
          <p:cNvCxnSpPr>
            <a:cxnSpLocks/>
            <a:stCxn id="8" idx="5"/>
            <a:endCxn id="13" idx="0"/>
          </p:cNvCxnSpPr>
          <p:nvPr/>
        </p:nvCxnSpPr>
        <p:spPr>
          <a:xfrm>
            <a:off x="1758319" y="4114621"/>
            <a:ext cx="392459" cy="101427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6BF233A5-148F-4040-90B1-A54710FDA189}"/>
              </a:ext>
            </a:extLst>
          </p:cNvPr>
          <p:cNvCxnSpPr>
            <a:cxnSpLocks/>
            <a:stCxn id="8" idx="3"/>
            <a:endCxn id="12" idx="0"/>
          </p:cNvCxnSpPr>
          <p:nvPr/>
        </p:nvCxnSpPr>
        <p:spPr>
          <a:xfrm flipH="1">
            <a:off x="532433" y="4114621"/>
            <a:ext cx="426350" cy="101427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00C09107-6B7B-4FE1-9C9C-C51132A0FFAE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3582421" y="3932098"/>
            <a:ext cx="397818" cy="119679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184FEEAC-808A-4B5D-903D-6764362DBF89}"/>
              </a:ext>
            </a:extLst>
          </p:cNvPr>
          <p:cNvCxnSpPr>
            <a:cxnSpLocks/>
            <a:stCxn id="15" idx="0"/>
            <a:endCxn id="9" idx="5"/>
          </p:cNvCxnSpPr>
          <p:nvPr/>
        </p:nvCxnSpPr>
        <p:spPr>
          <a:xfrm flipH="1" flipV="1">
            <a:off x="4651614" y="3932098"/>
            <a:ext cx="728974" cy="119679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BAF2CECA-6131-4D97-92B5-1026B9A4C375}"/>
              </a:ext>
            </a:extLst>
          </p:cNvPr>
          <p:cNvCxnSpPr>
            <a:cxnSpLocks/>
            <a:stCxn id="17" idx="0"/>
            <a:endCxn id="10" idx="5"/>
          </p:cNvCxnSpPr>
          <p:nvPr/>
        </p:nvCxnSpPr>
        <p:spPr>
          <a:xfrm flipH="1" flipV="1">
            <a:off x="7931425" y="3932098"/>
            <a:ext cx="613632" cy="119679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26EEF292-6730-4904-A98D-9B449201C80C}"/>
              </a:ext>
            </a:extLst>
          </p:cNvPr>
          <p:cNvCxnSpPr>
            <a:cxnSpLocks/>
            <a:stCxn id="16" idx="0"/>
            <a:endCxn id="10" idx="3"/>
          </p:cNvCxnSpPr>
          <p:nvPr/>
        </p:nvCxnSpPr>
        <p:spPr>
          <a:xfrm flipV="1">
            <a:off x="6950666" y="3932098"/>
            <a:ext cx="309384" cy="119679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A45B48DC-2AFB-4C04-A479-8DCEE170D75E}"/>
              </a:ext>
            </a:extLst>
          </p:cNvPr>
          <p:cNvSpPr txBox="1"/>
          <p:nvPr/>
        </p:nvSpPr>
        <p:spPr>
          <a:xfrm>
            <a:off x="532433" y="576775"/>
            <a:ext cx="157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Remover(16,X)</a:t>
            </a:r>
          </a:p>
        </p:txBody>
      </p:sp>
    </p:spTree>
    <p:extLst>
      <p:ext uri="{BB962C8B-B14F-4D97-AF65-F5344CB8AC3E}">
        <p14:creationId xmlns:p14="http://schemas.microsoft.com/office/powerpoint/2010/main" val="223755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4567ACB-FC94-4111-94C5-E7FBF02BE4DC}"/>
              </a:ext>
            </a:extLst>
          </p:cNvPr>
          <p:cNvSpPr/>
          <p:nvPr/>
        </p:nvSpPr>
        <p:spPr>
          <a:xfrm>
            <a:off x="5146533" y="576775"/>
            <a:ext cx="1143971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(6,Z)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7B34314-DED6-434A-AF40-CD545747F0E7}"/>
              </a:ext>
            </a:extLst>
          </p:cNvPr>
          <p:cNvSpPr/>
          <p:nvPr/>
        </p:nvSpPr>
        <p:spPr>
          <a:xfrm>
            <a:off x="2118412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(8,W)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F650BD8-26AE-45BC-B155-86059D9B0FD8}"/>
              </a:ext>
            </a:extLst>
          </p:cNvPr>
          <p:cNvSpPr/>
          <p:nvPr/>
        </p:nvSpPr>
        <p:spPr>
          <a:xfrm>
            <a:off x="8519212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(7,Q)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9B77143-E277-463E-8E9C-9DE0ABB21AD5}"/>
              </a:ext>
            </a:extLst>
          </p:cNvPr>
          <p:cNvSpPr/>
          <p:nvPr/>
        </p:nvSpPr>
        <p:spPr>
          <a:xfrm>
            <a:off x="793193" y="3611523"/>
            <a:ext cx="113071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(15,K)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A0DC2FB-22DF-41FA-890C-008843393AD2}"/>
              </a:ext>
            </a:extLst>
          </p:cNvPr>
          <p:cNvSpPr/>
          <p:nvPr/>
        </p:nvSpPr>
        <p:spPr>
          <a:xfrm>
            <a:off x="3841193" y="3429000"/>
            <a:ext cx="94946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(9,F)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E587B18-7564-4761-85F6-5F7820ED6FC4}"/>
              </a:ext>
            </a:extLst>
          </p:cNvPr>
          <p:cNvSpPr/>
          <p:nvPr/>
        </p:nvSpPr>
        <p:spPr>
          <a:xfrm>
            <a:off x="7121004" y="3429000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(11,S)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956935F-6B7D-42EB-A2D0-9D6D13A35829}"/>
              </a:ext>
            </a:extLst>
          </p:cNvPr>
          <p:cNvSpPr/>
          <p:nvPr/>
        </p:nvSpPr>
        <p:spPr>
          <a:xfrm>
            <a:off x="10255245" y="3429000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(20,B)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922BE76-0377-4ADB-A9F2-4B1088A2B015}"/>
              </a:ext>
            </a:extLst>
          </p:cNvPr>
          <p:cNvSpPr/>
          <p:nvPr/>
        </p:nvSpPr>
        <p:spPr>
          <a:xfrm>
            <a:off x="0" y="5128896"/>
            <a:ext cx="106486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(16,X)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6F72684-31C8-49AF-B8AF-B2A1CE228BBE}"/>
              </a:ext>
            </a:extLst>
          </p:cNvPr>
          <p:cNvSpPr/>
          <p:nvPr/>
        </p:nvSpPr>
        <p:spPr>
          <a:xfrm>
            <a:off x="1619518" y="5128896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(25,J)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E89AB60-F30F-4AFA-B670-134DB0F36CE0}"/>
              </a:ext>
            </a:extLst>
          </p:cNvPr>
          <p:cNvSpPr/>
          <p:nvPr/>
        </p:nvSpPr>
        <p:spPr>
          <a:xfrm>
            <a:off x="3067879" y="5128896"/>
            <a:ext cx="1029083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(14,E)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04565965-19C2-418A-B10E-F2FED167ADC3}"/>
              </a:ext>
            </a:extLst>
          </p:cNvPr>
          <p:cNvSpPr/>
          <p:nvPr/>
        </p:nvSpPr>
        <p:spPr>
          <a:xfrm>
            <a:off x="4808602" y="5128896"/>
            <a:ext cx="1143971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(12,H)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55759F4-AD1D-4D52-95E8-22AED1FF59D0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025330" y="1079873"/>
            <a:ext cx="2288734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9E62230-2342-4088-A447-96905203FAB1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1358551" y="2597247"/>
            <a:ext cx="915463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3D6A97D-E5BD-4C4E-A931-0AECF318F1CC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122973" y="1079873"/>
            <a:ext cx="2551841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1D569C4-CAA3-4C55-9B77-0E1C409DABF2}"/>
              </a:ext>
            </a:extLst>
          </p:cNvPr>
          <p:cNvCxnSpPr>
            <a:cxnSpLocks/>
            <a:stCxn id="9" idx="0"/>
            <a:endCxn id="6" idx="5"/>
          </p:cNvCxnSpPr>
          <p:nvPr/>
        </p:nvCxnSpPr>
        <p:spPr>
          <a:xfrm flipH="1" flipV="1">
            <a:off x="3025330" y="2597247"/>
            <a:ext cx="1290597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8BC1824B-FECA-406D-8048-2056A604FAEC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 flipH="1">
            <a:off x="7652264" y="2597247"/>
            <a:ext cx="1022550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758E13D2-BCEF-43BB-A9C3-2CC376254513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9426130" y="2597247"/>
            <a:ext cx="1360375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CDB419BF-3A7E-48B2-861E-AF2DD9D42F40}"/>
              </a:ext>
            </a:extLst>
          </p:cNvPr>
          <p:cNvCxnSpPr>
            <a:cxnSpLocks/>
            <a:stCxn id="8" idx="5"/>
            <a:endCxn id="13" idx="0"/>
          </p:cNvCxnSpPr>
          <p:nvPr/>
        </p:nvCxnSpPr>
        <p:spPr>
          <a:xfrm>
            <a:off x="1758319" y="4114621"/>
            <a:ext cx="392459" cy="101427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6BF233A5-148F-4040-90B1-A54710FDA189}"/>
              </a:ext>
            </a:extLst>
          </p:cNvPr>
          <p:cNvCxnSpPr>
            <a:cxnSpLocks/>
            <a:stCxn id="8" idx="3"/>
            <a:endCxn id="12" idx="0"/>
          </p:cNvCxnSpPr>
          <p:nvPr/>
        </p:nvCxnSpPr>
        <p:spPr>
          <a:xfrm flipH="1">
            <a:off x="532433" y="4114621"/>
            <a:ext cx="426350" cy="101427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00C09107-6B7B-4FE1-9C9C-C51132A0FFAE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3582421" y="3932098"/>
            <a:ext cx="397818" cy="119679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184FEEAC-808A-4B5D-903D-6764362DBF89}"/>
              </a:ext>
            </a:extLst>
          </p:cNvPr>
          <p:cNvCxnSpPr>
            <a:cxnSpLocks/>
            <a:stCxn id="15" idx="0"/>
            <a:endCxn id="9" idx="5"/>
          </p:cNvCxnSpPr>
          <p:nvPr/>
        </p:nvCxnSpPr>
        <p:spPr>
          <a:xfrm flipH="1" flipV="1">
            <a:off x="4651614" y="3932098"/>
            <a:ext cx="728974" cy="119679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A45B48DC-2AFB-4C04-A479-8DCEE170D75E}"/>
              </a:ext>
            </a:extLst>
          </p:cNvPr>
          <p:cNvSpPr txBox="1"/>
          <p:nvPr/>
        </p:nvSpPr>
        <p:spPr>
          <a:xfrm>
            <a:off x="532433" y="576775"/>
            <a:ext cx="157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Remover(16,X)</a:t>
            </a:r>
          </a:p>
        </p:txBody>
      </p:sp>
    </p:spTree>
    <p:extLst>
      <p:ext uri="{BB962C8B-B14F-4D97-AF65-F5344CB8AC3E}">
        <p14:creationId xmlns:p14="http://schemas.microsoft.com/office/powerpoint/2010/main" val="2319619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4567ACB-FC94-4111-94C5-E7FBF02BE4DC}"/>
              </a:ext>
            </a:extLst>
          </p:cNvPr>
          <p:cNvSpPr/>
          <p:nvPr/>
        </p:nvSpPr>
        <p:spPr>
          <a:xfrm>
            <a:off x="5146533" y="576775"/>
            <a:ext cx="1143971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7B34314-DED6-434A-AF40-CD545747F0E7}"/>
              </a:ext>
            </a:extLst>
          </p:cNvPr>
          <p:cNvSpPr/>
          <p:nvPr/>
        </p:nvSpPr>
        <p:spPr>
          <a:xfrm>
            <a:off x="2118412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(8,W)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F650BD8-26AE-45BC-B155-86059D9B0FD8}"/>
              </a:ext>
            </a:extLst>
          </p:cNvPr>
          <p:cNvSpPr/>
          <p:nvPr/>
        </p:nvSpPr>
        <p:spPr>
          <a:xfrm>
            <a:off x="8519212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(7,Q)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9B77143-E277-463E-8E9C-9DE0ABB21AD5}"/>
              </a:ext>
            </a:extLst>
          </p:cNvPr>
          <p:cNvSpPr/>
          <p:nvPr/>
        </p:nvSpPr>
        <p:spPr>
          <a:xfrm>
            <a:off x="793193" y="3611523"/>
            <a:ext cx="113071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(15,K)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A0DC2FB-22DF-41FA-890C-008843393AD2}"/>
              </a:ext>
            </a:extLst>
          </p:cNvPr>
          <p:cNvSpPr/>
          <p:nvPr/>
        </p:nvSpPr>
        <p:spPr>
          <a:xfrm>
            <a:off x="3841193" y="3429000"/>
            <a:ext cx="94946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(9,F)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E587B18-7564-4761-85F6-5F7820ED6FC4}"/>
              </a:ext>
            </a:extLst>
          </p:cNvPr>
          <p:cNvSpPr/>
          <p:nvPr/>
        </p:nvSpPr>
        <p:spPr>
          <a:xfrm>
            <a:off x="7121004" y="3429000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(11,S)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956935F-6B7D-42EB-A2D0-9D6D13A35829}"/>
              </a:ext>
            </a:extLst>
          </p:cNvPr>
          <p:cNvSpPr/>
          <p:nvPr/>
        </p:nvSpPr>
        <p:spPr>
          <a:xfrm>
            <a:off x="10255245" y="3429000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(20,B)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922BE76-0377-4ADB-A9F2-4B1088A2B015}"/>
              </a:ext>
            </a:extLst>
          </p:cNvPr>
          <p:cNvSpPr/>
          <p:nvPr/>
        </p:nvSpPr>
        <p:spPr>
          <a:xfrm>
            <a:off x="0" y="5128896"/>
            <a:ext cx="106486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(16,X)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6F72684-31C8-49AF-B8AF-B2A1CE228BBE}"/>
              </a:ext>
            </a:extLst>
          </p:cNvPr>
          <p:cNvSpPr/>
          <p:nvPr/>
        </p:nvSpPr>
        <p:spPr>
          <a:xfrm>
            <a:off x="1619518" y="5128896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(25,J)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E89AB60-F30F-4AFA-B670-134DB0F36CE0}"/>
              </a:ext>
            </a:extLst>
          </p:cNvPr>
          <p:cNvSpPr/>
          <p:nvPr/>
        </p:nvSpPr>
        <p:spPr>
          <a:xfrm>
            <a:off x="3067879" y="5128896"/>
            <a:ext cx="1029083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(14,E)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04565965-19C2-418A-B10E-F2FED167ADC3}"/>
              </a:ext>
            </a:extLst>
          </p:cNvPr>
          <p:cNvSpPr/>
          <p:nvPr/>
        </p:nvSpPr>
        <p:spPr>
          <a:xfrm>
            <a:off x="4808602" y="5128896"/>
            <a:ext cx="1143971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(12,H)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55759F4-AD1D-4D52-95E8-22AED1FF59D0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025330" y="1079873"/>
            <a:ext cx="2288734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9E62230-2342-4088-A447-96905203FAB1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1358551" y="2597247"/>
            <a:ext cx="915463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3D6A97D-E5BD-4C4E-A931-0AECF318F1CC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122973" y="1079873"/>
            <a:ext cx="2551841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1D569C4-CAA3-4C55-9B77-0E1C409DABF2}"/>
              </a:ext>
            </a:extLst>
          </p:cNvPr>
          <p:cNvCxnSpPr>
            <a:cxnSpLocks/>
            <a:stCxn id="9" idx="0"/>
            <a:endCxn id="6" idx="5"/>
          </p:cNvCxnSpPr>
          <p:nvPr/>
        </p:nvCxnSpPr>
        <p:spPr>
          <a:xfrm flipH="1" flipV="1">
            <a:off x="3025330" y="2597247"/>
            <a:ext cx="1290597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8BC1824B-FECA-406D-8048-2056A604FAEC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 flipH="1">
            <a:off x="7652264" y="2597247"/>
            <a:ext cx="1022550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758E13D2-BCEF-43BB-A9C3-2CC376254513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9426130" y="2597247"/>
            <a:ext cx="1360375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CDB419BF-3A7E-48B2-861E-AF2DD9D42F40}"/>
              </a:ext>
            </a:extLst>
          </p:cNvPr>
          <p:cNvCxnSpPr>
            <a:cxnSpLocks/>
            <a:stCxn id="8" idx="5"/>
            <a:endCxn id="13" idx="0"/>
          </p:cNvCxnSpPr>
          <p:nvPr/>
        </p:nvCxnSpPr>
        <p:spPr>
          <a:xfrm>
            <a:off x="1758319" y="4114621"/>
            <a:ext cx="392459" cy="101427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6BF233A5-148F-4040-90B1-A54710FDA189}"/>
              </a:ext>
            </a:extLst>
          </p:cNvPr>
          <p:cNvCxnSpPr>
            <a:cxnSpLocks/>
            <a:stCxn id="8" idx="3"/>
            <a:endCxn id="12" idx="0"/>
          </p:cNvCxnSpPr>
          <p:nvPr/>
        </p:nvCxnSpPr>
        <p:spPr>
          <a:xfrm flipH="1">
            <a:off x="532433" y="4114621"/>
            <a:ext cx="426350" cy="101427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00C09107-6B7B-4FE1-9C9C-C51132A0FFAE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3582421" y="3932098"/>
            <a:ext cx="397818" cy="119679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184FEEAC-808A-4B5D-903D-6764362DBF89}"/>
              </a:ext>
            </a:extLst>
          </p:cNvPr>
          <p:cNvCxnSpPr>
            <a:cxnSpLocks/>
            <a:stCxn id="15" idx="0"/>
            <a:endCxn id="9" idx="5"/>
          </p:cNvCxnSpPr>
          <p:nvPr/>
        </p:nvCxnSpPr>
        <p:spPr>
          <a:xfrm flipH="1" flipV="1">
            <a:off x="4651614" y="3932098"/>
            <a:ext cx="728974" cy="119679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A45B48DC-2AFB-4C04-A479-8DCEE170D75E}"/>
              </a:ext>
            </a:extLst>
          </p:cNvPr>
          <p:cNvSpPr txBox="1"/>
          <p:nvPr/>
        </p:nvSpPr>
        <p:spPr>
          <a:xfrm>
            <a:off x="532433" y="576775"/>
            <a:ext cx="157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Remover(16,X)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5640772-80A1-4B2B-BB40-975282911B52}"/>
              </a:ext>
            </a:extLst>
          </p:cNvPr>
          <p:cNvSpPr txBox="1"/>
          <p:nvPr/>
        </p:nvSpPr>
        <p:spPr>
          <a:xfrm>
            <a:off x="3462043" y="16313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(6,Z)</a:t>
            </a:r>
          </a:p>
        </p:txBody>
      </p:sp>
      <p:cxnSp>
        <p:nvCxnSpPr>
          <p:cNvPr id="26" name="Conector: Curvo 25">
            <a:extLst>
              <a:ext uri="{FF2B5EF4-FFF2-40B4-BE49-F238E27FC236}">
                <a16:creationId xmlns:a16="http://schemas.microsoft.com/office/drawing/2014/main" id="{24081BF1-8718-42DA-A8CC-768A1A9FD239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45742" y="-312010"/>
            <a:ext cx="215723" cy="1535336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665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4567ACB-FC94-4111-94C5-E7FBF02BE4DC}"/>
              </a:ext>
            </a:extLst>
          </p:cNvPr>
          <p:cNvSpPr/>
          <p:nvPr/>
        </p:nvSpPr>
        <p:spPr>
          <a:xfrm>
            <a:off x="5146533" y="576775"/>
            <a:ext cx="1143971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(12,H)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7B34314-DED6-434A-AF40-CD545747F0E7}"/>
              </a:ext>
            </a:extLst>
          </p:cNvPr>
          <p:cNvSpPr/>
          <p:nvPr/>
        </p:nvSpPr>
        <p:spPr>
          <a:xfrm>
            <a:off x="2118412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(8,W)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F650BD8-26AE-45BC-B155-86059D9B0FD8}"/>
              </a:ext>
            </a:extLst>
          </p:cNvPr>
          <p:cNvSpPr/>
          <p:nvPr/>
        </p:nvSpPr>
        <p:spPr>
          <a:xfrm>
            <a:off x="8519212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(7,Q)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9B77143-E277-463E-8E9C-9DE0ABB21AD5}"/>
              </a:ext>
            </a:extLst>
          </p:cNvPr>
          <p:cNvSpPr/>
          <p:nvPr/>
        </p:nvSpPr>
        <p:spPr>
          <a:xfrm>
            <a:off x="793193" y="3611523"/>
            <a:ext cx="113071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(15,K)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A0DC2FB-22DF-41FA-890C-008843393AD2}"/>
              </a:ext>
            </a:extLst>
          </p:cNvPr>
          <p:cNvSpPr/>
          <p:nvPr/>
        </p:nvSpPr>
        <p:spPr>
          <a:xfrm>
            <a:off x="3841193" y="3429000"/>
            <a:ext cx="94946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(9,F)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E587B18-7564-4761-85F6-5F7820ED6FC4}"/>
              </a:ext>
            </a:extLst>
          </p:cNvPr>
          <p:cNvSpPr/>
          <p:nvPr/>
        </p:nvSpPr>
        <p:spPr>
          <a:xfrm>
            <a:off x="7121004" y="3429000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(11,S)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956935F-6B7D-42EB-A2D0-9D6D13A35829}"/>
              </a:ext>
            </a:extLst>
          </p:cNvPr>
          <p:cNvSpPr/>
          <p:nvPr/>
        </p:nvSpPr>
        <p:spPr>
          <a:xfrm>
            <a:off x="10255245" y="3429000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(20,B)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922BE76-0377-4ADB-A9F2-4B1088A2B015}"/>
              </a:ext>
            </a:extLst>
          </p:cNvPr>
          <p:cNvSpPr/>
          <p:nvPr/>
        </p:nvSpPr>
        <p:spPr>
          <a:xfrm>
            <a:off x="0" y="5128896"/>
            <a:ext cx="106486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(16,X)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6F72684-31C8-49AF-B8AF-B2A1CE228BBE}"/>
              </a:ext>
            </a:extLst>
          </p:cNvPr>
          <p:cNvSpPr/>
          <p:nvPr/>
        </p:nvSpPr>
        <p:spPr>
          <a:xfrm>
            <a:off x="1619518" y="5128896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(25,J)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E89AB60-F30F-4AFA-B670-134DB0F36CE0}"/>
              </a:ext>
            </a:extLst>
          </p:cNvPr>
          <p:cNvSpPr/>
          <p:nvPr/>
        </p:nvSpPr>
        <p:spPr>
          <a:xfrm>
            <a:off x="3067879" y="5128896"/>
            <a:ext cx="1029083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(14,E)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04565965-19C2-418A-B10E-F2FED167ADC3}"/>
              </a:ext>
            </a:extLst>
          </p:cNvPr>
          <p:cNvSpPr/>
          <p:nvPr/>
        </p:nvSpPr>
        <p:spPr>
          <a:xfrm>
            <a:off x="4808602" y="5128896"/>
            <a:ext cx="1143971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55759F4-AD1D-4D52-95E8-22AED1FF59D0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025330" y="1079873"/>
            <a:ext cx="2288734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9E62230-2342-4088-A447-96905203FAB1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1358551" y="2597247"/>
            <a:ext cx="915463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3D6A97D-E5BD-4C4E-A931-0AECF318F1CC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122973" y="1079873"/>
            <a:ext cx="2551841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1D569C4-CAA3-4C55-9B77-0E1C409DABF2}"/>
              </a:ext>
            </a:extLst>
          </p:cNvPr>
          <p:cNvCxnSpPr>
            <a:cxnSpLocks/>
            <a:stCxn id="9" idx="0"/>
            <a:endCxn id="6" idx="5"/>
          </p:cNvCxnSpPr>
          <p:nvPr/>
        </p:nvCxnSpPr>
        <p:spPr>
          <a:xfrm flipH="1" flipV="1">
            <a:off x="3025330" y="2597247"/>
            <a:ext cx="1290597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8BC1824B-FECA-406D-8048-2056A604FAEC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 flipH="1">
            <a:off x="7652264" y="2597247"/>
            <a:ext cx="1022550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758E13D2-BCEF-43BB-A9C3-2CC376254513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9426130" y="2597247"/>
            <a:ext cx="1360375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CDB419BF-3A7E-48B2-861E-AF2DD9D42F40}"/>
              </a:ext>
            </a:extLst>
          </p:cNvPr>
          <p:cNvCxnSpPr>
            <a:cxnSpLocks/>
            <a:stCxn id="8" idx="5"/>
            <a:endCxn id="13" idx="0"/>
          </p:cNvCxnSpPr>
          <p:nvPr/>
        </p:nvCxnSpPr>
        <p:spPr>
          <a:xfrm>
            <a:off x="1758319" y="4114621"/>
            <a:ext cx="392459" cy="101427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6BF233A5-148F-4040-90B1-A54710FDA189}"/>
              </a:ext>
            </a:extLst>
          </p:cNvPr>
          <p:cNvCxnSpPr>
            <a:cxnSpLocks/>
            <a:stCxn id="8" idx="3"/>
            <a:endCxn id="12" idx="0"/>
          </p:cNvCxnSpPr>
          <p:nvPr/>
        </p:nvCxnSpPr>
        <p:spPr>
          <a:xfrm flipH="1">
            <a:off x="532433" y="4114621"/>
            <a:ext cx="426350" cy="101427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00C09107-6B7B-4FE1-9C9C-C51132A0FFAE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3582421" y="3932098"/>
            <a:ext cx="397818" cy="119679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184FEEAC-808A-4B5D-903D-6764362DBF89}"/>
              </a:ext>
            </a:extLst>
          </p:cNvPr>
          <p:cNvCxnSpPr>
            <a:cxnSpLocks/>
            <a:stCxn id="15" idx="0"/>
            <a:endCxn id="9" idx="5"/>
          </p:cNvCxnSpPr>
          <p:nvPr/>
        </p:nvCxnSpPr>
        <p:spPr>
          <a:xfrm flipH="1" flipV="1">
            <a:off x="4651614" y="3932098"/>
            <a:ext cx="728974" cy="119679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A45B48DC-2AFB-4C04-A479-8DCEE170D75E}"/>
              </a:ext>
            </a:extLst>
          </p:cNvPr>
          <p:cNvSpPr txBox="1"/>
          <p:nvPr/>
        </p:nvSpPr>
        <p:spPr>
          <a:xfrm>
            <a:off x="532433" y="576775"/>
            <a:ext cx="157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Remover(16,X)</a:t>
            </a:r>
          </a:p>
        </p:txBody>
      </p:sp>
      <p:cxnSp>
        <p:nvCxnSpPr>
          <p:cNvPr id="26" name="Conector: Curvo 25">
            <a:extLst>
              <a:ext uri="{FF2B5EF4-FFF2-40B4-BE49-F238E27FC236}">
                <a16:creationId xmlns:a16="http://schemas.microsoft.com/office/drawing/2014/main" id="{24081BF1-8718-42DA-A8CC-768A1A9FD239}"/>
              </a:ext>
            </a:extLst>
          </p:cNvPr>
          <p:cNvCxnSpPr>
            <a:cxnSpLocks/>
            <a:stCxn id="15" idx="6"/>
            <a:endCxn id="4" idx="6"/>
          </p:cNvCxnSpPr>
          <p:nvPr/>
        </p:nvCxnSpPr>
        <p:spPr>
          <a:xfrm flipV="1">
            <a:off x="5952573" y="871483"/>
            <a:ext cx="337931" cy="4552121"/>
          </a:xfrm>
          <a:prstGeom prst="curvedConnector3">
            <a:avLst>
              <a:gd name="adj1" fmla="val 167647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346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4567ACB-FC94-4111-94C5-E7FBF02BE4DC}"/>
              </a:ext>
            </a:extLst>
          </p:cNvPr>
          <p:cNvSpPr/>
          <p:nvPr/>
        </p:nvSpPr>
        <p:spPr>
          <a:xfrm>
            <a:off x="5146533" y="576775"/>
            <a:ext cx="1143971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7B34314-DED6-434A-AF40-CD545747F0E7}"/>
              </a:ext>
            </a:extLst>
          </p:cNvPr>
          <p:cNvSpPr/>
          <p:nvPr/>
        </p:nvSpPr>
        <p:spPr>
          <a:xfrm>
            <a:off x="2118412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(8,W)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F650BD8-26AE-45BC-B155-86059D9B0FD8}"/>
              </a:ext>
            </a:extLst>
          </p:cNvPr>
          <p:cNvSpPr/>
          <p:nvPr/>
        </p:nvSpPr>
        <p:spPr>
          <a:xfrm>
            <a:off x="8519212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9B77143-E277-463E-8E9C-9DE0ABB21AD5}"/>
              </a:ext>
            </a:extLst>
          </p:cNvPr>
          <p:cNvSpPr/>
          <p:nvPr/>
        </p:nvSpPr>
        <p:spPr>
          <a:xfrm>
            <a:off x="793193" y="3611523"/>
            <a:ext cx="113071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(15,K)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A0DC2FB-22DF-41FA-890C-008843393AD2}"/>
              </a:ext>
            </a:extLst>
          </p:cNvPr>
          <p:cNvSpPr/>
          <p:nvPr/>
        </p:nvSpPr>
        <p:spPr>
          <a:xfrm>
            <a:off x="3841193" y="3429000"/>
            <a:ext cx="94946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(9,F)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E587B18-7564-4761-85F6-5F7820ED6FC4}"/>
              </a:ext>
            </a:extLst>
          </p:cNvPr>
          <p:cNvSpPr/>
          <p:nvPr/>
        </p:nvSpPr>
        <p:spPr>
          <a:xfrm>
            <a:off x="7121004" y="3429000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(11,S)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956935F-6B7D-42EB-A2D0-9D6D13A35829}"/>
              </a:ext>
            </a:extLst>
          </p:cNvPr>
          <p:cNvSpPr/>
          <p:nvPr/>
        </p:nvSpPr>
        <p:spPr>
          <a:xfrm>
            <a:off x="10255245" y="3429000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(20,B)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922BE76-0377-4ADB-A9F2-4B1088A2B015}"/>
              </a:ext>
            </a:extLst>
          </p:cNvPr>
          <p:cNvSpPr/>
          <p:nvPr/>
        </p:nvSpPr>
        <p:spPr>
          <a:xfrm>
            <a:off x="0" y="5128896"/>
            <a:ext cx="106486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(16,X)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6F72684-31C8-49AF-B8AF-B2A1CE228BBE}"/>
              </a:ext>
            </a:extLst>
          </p:cNvPr>
          <p:cNvSpPr/>
          <p:nvPr/>
        </p:nvSpPr>
        <p:spPr>
          <a:xfrm>
            <a:off x="1619518" y="5128896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(25,J)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E89AB60-F30F-4AFA-B670-134DB0F36CE0}"/>
              </a:ext>
            </a:extLst>
          </p:cNvPr>
          <p:cNvSpPr/>
          <p:nvPr/>
        </p:nvSpPr>
        <p:spPr>
          <a:xfrm>
            <a:off x="3067879" y="5128896"/>
            <a:ext cx="1029083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(14,E)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55759F4-AD1D-4D52-95E8-22AED1FF59D0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025330" y="1079873"/>
            <a:ext cx="2288734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9E62230-2342-4088-A447-96905203FAB1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1358551" y="2597247"/>
            <a:ext cx="915463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3D6A97D-E5BD-4C4E-A931-0AECF318F1CC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122973" y="1079873"/>
            <a:ext cx="2551841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1D569C4-CAA3-4C55-9B77-0E1C409DABF2}"/>
              </a:ext>
            </a:extLst>
          </p:cNvPr>
          <p:cNvCxnSpPr>
            <a:cxnSpLocks/>
            <a:stCxn id="9" idx="0"/>
            <a:endCxn id="6" idx="5"/>
          </p:cNvCxnSpPr>
          <p:nvPr/>
        </p:nvCxnSpPr>
        <p:spPr>
          <a:xfrm flipH="1" flipV="1">
            <a:off x="3025330" y="2597247"/>
            <a:ext cx="1290597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8BC1824B-FECA-406D-8048-2056A604FAEC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 flipH="1">
            <a:off x="7652264" y="2597247"/>
            <a:ext cx="1022550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758E13D2-BCEF-43BB-A9C3-2CC376254513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9426130" y="2597247"/>
            <a:ext cx="1360375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CDB419BF-3A7E-48B2-861E-AF2DD9D42F40}"/>
              </a:ext>
            </a:extLst>
          </p:cNvPr>
          <p:cNvCxnSpPr>
            <a:cxnSpLocks/>
            <a:stCxn id="8" idx="5"/>
            <a:endCxn id="13" idx="0"/>
          </p:cNvCxnSpPr>
          <p:nvPr/>
        </p:nvCxnSpPr>
        <p:spPr>
          <a:xfrm>
            <a:off x="1758319" y="4114621"/>
            <a:ext cx="392459" cy="101427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6BF233A5-148F-4040-90B1-A54710FDA189}"/>
              </a:ext>
            </a:extLst>
          </p:cNvPr>
          <p:cNvCxnSpPr>
            <a:cxnSpLocks/>
            <a:stCxn id="8" idx="3"/>
            <a:endCxn id="12" idx="0"/>
          </p:cNvCxnSpPr>
          <p:nvPr/>
        </p:nvCxnSpPr>
        <p:spPr>
          <a:xfrm flipH="1">
            <a:off x="532433" y="4114621"/>
            <a:ext cx="426350" cy="101427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00C09107-6B7B-4FE1-9C9C-C51132A0FFAE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3582421" y="3932098"/>
            <a:ext cx="397818" cy="119679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A45B48DC-2AFB-4C04-A479-8DCEE170D75E}"/>
              </a:ext>
            </a:extLst>
          </p:cNvPr>
          <p:cNvSpPr txBox="1"/>
          <p:nvPr/>
        </p:nvSpPr>
        <p:spPr>
          <a:xfrm>
            <a:off x="532433" y="576775"/>
            <a:ext cx="157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Remover(16,X)</a:t>
            </a:r>
          </a:p>
        </p:txBody>
      </p:sp>
      <p:cxnSp>
        <p:nvCxnSpPr>
          <p:cNvPr id="26" name="Conector: Curvo 25">
            <a:extLst>
              <a:ext uri="{FF2B5EF4-FFF2-40B4-BE49-F238E27FC236}">
                <a16:creationId xmlns:a16="http://schemas.microsoft.com/office/drawing/2014/main" id="{24081BF1-8718-42DA-A8CC-768A1A9FD239}"/>
              </a:ext>
            </a:extLst>
          </p:cNvPr>
          <p:cNvCxnSpPr>
            <a:cxnSpLocks/>
            <a:stCxn id="7" idx="7"/>
            <a:endCxn id="4" idx="6"/>
          </p:cNvCxnSpPr>
          <p:nvPr/>
        </p:nvCxnSpPr>
        <p:spPr>
          <a:xfrm rot="16200000" flipV="1">
            <a:off x="7203825" y="-41838"/>
            <a:ext cx="1308984" cy="3135626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: Curvo 28">
            <a:extLst>
              <a:ext uri="{FF2B5EF4-FFF2-40B4-BE49-F238E27FC236}">
                <a16:creationId xmlns:a16="http://schemas.microsoft.com/office/drawing/2014/main" id="{B60049C2-536F-4B8D-82CF-8B20AC62EE80}"/>
              </a:ext>
            </a:extLst>
          </p:cNvPr>
          <p:cNvCxnSpPr>
            <a:cxnSpLocks/>
            <a:stCxn id="4" idx="4"/>
            <a:endCxn id="7" idx="2"/>
          </p:cNvCxnSpPr>
          <p:nvPr/>
        </p:nvCxnSpPr>
        <p:spPr>
          <a:xfrm rot="16200000" flipH="1">
            <a:off x="6507532" y="377177"/>
            <a:ext cx="1222666" cy="2800693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FF9AD7F6-6E86-4D36-A60B-475FCC12D8F6}"/>
              </a:ext>
            </a:extLst>
          </p:cNvPr>
          <p:cNvSpPr txBox="1"/>
          <p:nvPr/>
        </p:nvSpPr>
        <p:spPr>
          <a:xfrm rot="21407437">
            <a:off x="6183360" y="474226"/>
            <a:ext cx="70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(7,Q)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ABC233FB-6ACD-4A40-B684-2900EA100893}"/>
              </a:ext>
            </a:extLst>
          </p:cNvPr>
          <p:cNvSpPr txBox="1"/>
          <p:nvPr/>
        </p:nvSpPr>
        <p:spPr>
          <a:xfrm rot="21407437">
            <a:off x="7752757" y="2404630"/>
            <a:ext cx="86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(12,H)</a:t>
            </a:r>
          </a:p>
        </p:txBody>
      </p:sp>
    </p:spTree>
    <p:extLst>
      <p:ext uri="{BB962C8B-B14F-4D97-AF65-F5344CB8AC3E}">
        <p14:creationId xmlns:p14="http://schemas.microsoft.com/office/powerpoint/2010/main" val="1158032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4567ACB-FC94-4111-94C5-E7FBF02BE4DC}"/>
              </a:ext>
            </a:extLst>
          </p:cNvPr>
          <p:cNvSpPr/>
          <p:nvPr/>
        </p:nvSpPr>
        <p:spPr>
          <a:xfrm>
            <a:off x="5146533" y="576775"/>
            <a:ext cx="1143971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(7,Q)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7B34314-DED6-434A-AF40-CD545747F0E7}"/>
              </a:ext>
            </a:extLst>
          </p:cNvPr>
          <p:cNvSpPr/>
          <p:nvPr/>
        </p:nvSpPr>
        <p:spPr>
          <a:xfrm>
            <a:off x="2118412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(8,W)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F650BD8-26AE-45BC-B155-86059D9B0FD8}"/>
              </a:ext>
            </a:extLst>
          </p:cNvPr>
          <p:cNvSpPr/>
          <p:nvPr/>
        </p:nvSpPr>
        <p:spPr>
          <a:xfrm>
            <a:off x="8519212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9B77143-E277-463E-8E9C-9DE0ABB21AD5}"/>
              </a:ext>
            </a:extLst>
          </p:cNvPr>
          <p:cNvSpPr/>
          <p:nvPr/>
        </p:nvSpPr>
        <p:spPr>
          <a:xfrm>
            <a:off x="793193" y="3611523"/>
            <a:ext cx="113071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(15,K)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A0DC2FB-22DF-41FA-890C-008843393AD2}"/>
              </a:ext>
            </a:extLst>
          </p:cNvPr>
          <p:cNvSpPr/>
          <p:nvPr/>
        </p:nvSpPr>
        <p:spPr>
          <a:xfrm>
            <a:off x="3841193" y="3429000"/>
            <a:ext cx="94946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(9,F)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E587B18-7564-4761-85F6-5F7820ED6FC4}"/>
              </a:ext>
            </a:extLst>
          </p:cNvPr>
          <p:cNvSpPr/>
          <p:nvPr/>
        </p:nvSpPr>
        <p:spPr>
          <a:xfrm>
            <a:off x="7121004" y="3429000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956935F-6B7D-42EB-A2D0-9D6D13A35829}"/>
              </a:ext>
            </a:extLst>
          </p:cNvPr>
          <p:cNvSpPr/>
          <p:nvPr/>
        </p:nvSpPr>
        <p:spPr>
          <a:xfrm>
            <a:off x="10255245" y="3429000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(20,B)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922BE76-0377-4ADB-A9F2-4B1088A2B015}"/>
              </a:ext>
            </a:extLst>
          </p:cNvPr>
          <p:cNvSpPr/>
          <p:nvPr/>
        </p:nvSpPr>
        <p:spPr>
          <a:xfrm>
            <a:off x="0" y="5128896"/>
            <a:ext cx="106486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(16,X)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6F72684-31C8-49AF-B8AF-B2A1CE228BBE}"/>
              </a:ext>
            </a:extLst>
          </p:cNvPr>
          <p:cNvSpPr/>
          <p:nvPr/>
        </p:nvSpPr>
        <p:spPr>
          <a:xfrm>
            <a:off x="1619518" y="5128896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(25,J)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E89AB60-F30F-4AFA-B670-134DB0F36CE0}"/>
              </a:ext>
            </a:extLst>
          </p:cNvPr>
          <p:cNvSpPr/>
          <p:nvPr/>
        </p:nvSpPr>
        <p:spPr>
          <a:xfrm>
            <a:off x="3067879" y="5128896"/>
            <a:ext cx="1029083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(14,E)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55759F4-AD1D-4D52-95E8-22AED1FF59D0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025330" y="1079873"/>
            <a:ext cx="2288734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9E62230-2342-4088-A447-96905203FAB1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1358551" y="2597247"/>
            <a:ext cx="915463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3D6A97D-E5BD-4C4E-A931-0AECF318F1CC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122973" y="1079873"/>
            <a:ext cx="2551841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1D569C4-CAA3-4C55-9B77-0E1C409DABF2}"/>
              </a:ext>
            </a:extLst>
          </p:cNvPr>
          <p:cNvCxnSpPr>
            <a:cxnSpLocks/>
            <a:stCxn id="9" idx="0"/>
            <a:endCxn id="6" idx="5"/>
          </p:cNvCxnSpPr>
          <p:nvPr/>
        </p:nvCxnSpPr>
        <p:spPr>
          <a:xfrm flipH="1" flipV="1">
            <a:off x="3025330" y="2597247"/>
            <a:ext cx="1290597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8BC1824B-FECA-406D-8048-2056A604FAEC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 flipH="1">
            <a:off x="7652264" y="2597247"/>
            <a:ext cx="1022550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758E13D2-BCEF-43BB-A9C3-2CC376254513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9426130" y="2597247"/>
            <a:ext cx="1360375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CDB419BF-3A7E-48B2-861E-AF2DD9D42F40}"/>
              </a:ext>
            </a:extLst>
          </p:cNvPr>
          <p:cNvCxnSpPr>
            <a:cxnSpLocks/>
            <a:stCxn id="8" idx="5"/>
            <a:endCxn id="13" idx="0"/>
          </p:cNvCxnSpPr>
          <p:nvPr/>
        </p:nvCxnSpPr>
        <p:spPr>
          <a:xfrm>
            <a:off x="1758319" y="4114621"/>
            <a:ext cx="392459" cy="101427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6BF233A5-148F-4040-90B1-A54710FDA189}"/>
              </a:ext>
            </a:extLst>
          </p:cNvPr>
          <p:cNvCxnSpPr>
            <a:cxnSpLocks/>
            <a:stCxn id="8" idx="3"/>
            <a:endCxn id="12" idx="0"/>
          </p:cNvCxnSpPr>
          <p:nvPr/>
        </p:nvCxnSpPr>
        <p:spPr>
          <a:xfrm flipH="1">
            <a:off x="532433" y="4114621"/>
            <a:ext cx="426350" cy="101427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00C09107-6B7B-4FE1-9C9C-C51132A0FFAE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3582421" y="3932098"/>
            <a:ext cx="397818" cy="119679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A45B48DC-2AFB-4C04-A479-8DCEE170D75E}"/>
              </a:ext>
            </a:extLst>
          </p:cNvPr>
          <p:cNvSpPr txBox="1"/>
          <p:nvPr/>
        </p:nvSpPr>
        <p:spPr>
          <a:xfrm>
            <a:off x="532433" y="576775"/>
            <a:ext cx="157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Remover(16,X)</a:t>
            </a:r>
          </a:p>
        </p:txBody>
      </p:sp>
      <p:cxnSp>
        <p:nvCxnSpPr>
          <p:cNvPr id="26" name="Conector: Curvo 25">
            <a:extLst>
              <a:ext uri="{FF2B5EF4-FFF2-40B4-BE49-F238E27FC236}">
                <a16:creationId xmlns:a16="http://schemas.microsoft.com/office/drawing/2014/main" id="{24081BF1-8718-42DA-A8CC-768A1A9FD239}"/>
              </a:ext>
            </a:extLst>
          </p:cNvPr>
          <p:cNvCxnSpPr>
            <a:cxnSpLocks/>
            <a:stCxn id="10" idx="6"/>
            <a:endCxn id="7" idx="5"/>
          </p:cNvCxnSpPr>
          <p:nvPr/>
        </p:nvCxnSpPr>
        <p:spPr>
          <a:xfrm flipV="1">
            <a:off x="8183524" y="2597247"/>
            <a:ext cx="1242606" cy="1126461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: Curvo 28">
            <a:extLst>
              <a:ext uri="{FF2B5EF4-FFF2-40B4-BE49-F238E27FC236}">
                <a16:creationId xmlns:a16="http://schemas.microsoft.com/office/drawing/2014/main" id="{B60049C2-536F-4B8D-82CF-8B20AC62EE80}"/>
              </a:ext>
            </a:extLst>
          </p:cNvPr>
          <p:cNvCxnSpPr>
            <a:cxnSpLocks/>
            <a:stCxn id="7" idx="2"/>
            <a:endCxn id="10" idx="1"/>
          </p:cNvCxnSpPr>
          <p:nvPr/>
        </p:nvCxnSpPr>
        <p:spPr>
          <a:xfrm rot="10800000" flipV="1">
            <a:off x="7276606" y="2388856"/>
            <a:ext cx="1242606" cy="1126461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FF9AD7F6-6E86-4D36-A60B-475FCC12D8F6}"/>
              </a:ext>
            </a:extLst>
          </p:cNvPr>
          <p:cNvSpPr txBox="1"/>
          <p:nvPr/>
        </p:nvSpPr>
        <p:spPr>
          <a:xfrm rot="21407437">
            <a:off x="8559590" y="1739492"/>
            <a:ext cx="77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(11,S)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ABC233FB-6ACD-4A40-B684-2900EA100893}"/>
              </a:ext>
            </a:extLst>
          </p:cNvPr>
          <p:cNvSpPr txBox="1"/>
          <p:nvPr/>
        </p:nvSpPr>
        <p:spPr>
          <a:xfrm rot="21407437">
            <a:off x="8069586" y="3754759"/>
            <a:ext cx="86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(12,H)</a:t>
            </a:r>
          </a:p>
        </p:txBody>
      </p:sp>
    </p:spTree>
    <p:extLst>
      <p:ext uri="{BB962C8B-B14F-4D97-AF65-F5344CB8AC3E}">
        <p14:creationId xmlns:p14="http://schemas.microsoft.com/office/powerpoint/2010/main" val="580124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4567ACB-FC94-4111-94C5-E7FBF02BE4DC}"/>
              </a:ext>
            </a:extLst>
          </p:cNvPr>
          <p:cNvSpPr/>
          <p:nvPr/>
        </p:nvSpPr>
        <p:spPr>
          <a:xfrm>
            <a:off x="5146533" y="576775"/>
            <a:ext cx="1143971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(7,Q)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7B34314-DED6-434A-AF40-CD545747F0E7}"/>
              </a:ext>
            </a:extLst>
          </p:cNvPr>
          <p:cNvSpPr/>
          <p:nvPr/>
        </p:nvSpPr>
        <p:spPr>
          <a:xfrm>
            <a:off x="2118412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(8,W)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F650BD8-26AE-45BC-B155-86059D9B0FD8}"/>
              </a:ext>
            </a:extLst>
          </p:cNvPr>
          <p:cNvSpPr/>
          <p:nvPr/>
        </p:nvSpPr>
        <p:spPr>
          <a:xfrm>
            <a:off x="8519212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(11,S)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9B77143-E277-463E-8E9C-9DE0ABB21AD5}"/>
              </a:ext>
            </a:extLst>
          </p:cNvPr>
          <p:cNvSpPr/>
          <p:nvPr/>
        </p:nvSpPr>
        <p:spPr>
          <a:xfrm>
            <a:off x="793193" y="3611523"/>
            <a:ext cx="113071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(15,K)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A0DC2FB-22DF-41FA-890C-008843393AD2}"/>
              </a:ext>
            </a:extLst>
          </p:cNvPr>
          <p:cNvSpPr/>
          <p:nvPr/>
        </p:nvSpPr>
        <p:spPr>
          <a:xfrm>
            <a:off x="3841193" y="3429000"/>
            <a:ext cx="94946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(9,F)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E587B18-7564-4761-85F6-5F7820ED6FC4}"/>
              </a:ext>
            </a:extLst>
          </p:cNvPr>
          <p:cNvSpPr/>
          <p:nvPr/>
        </p:nvSpPr>
        <p:spPr>
          <a:xfrm>
            <a:off x="7121003" y="3429000"/>
            <a:ext cx="1161605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(12,H)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956935F-6B7D-42EB-A2D0-9D6D13A35829}"/>
              </a:ext>
            </a:extLst>
          </p:cNvPr>
          <p:cNvSpPr/>
          <p:nvPr/>
        </p:nvSpPr>
        <p:spPr>
          <a:xfrm>
            <a:off x="10255245" y="3429000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(20,B)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922BE76-0377-4ADB-A9F2-4B1088A2B015}"/>
              </a:ext>
            </a:extLst>
          </p:cNvPr>
          <p:cNvSpPr/>
          <p:nvPr/>
        </p:nvSpPr>
        <p:spPr>
          <a:xfrm>
            <a:off x="0" y="5128896"/>
            <a:ext cx="106486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(16,X)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6F72684-31C8-49AF-B8AF-B2A1CE228BBE}"/>
              </a:ext>
            </a:extLst>
          </p:cNvPr>
          <p:cNvSpPr/>
          <p:nvPr/>
        </p:nvSpPr>
        <p:spPr>
          <a:xfrm>
            <a:off x="1619518" y="5128896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(25,J)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E89AB60-F30F-4AFA-B670-134DB0F36CE0}"/>
              </a:ext>
            </a:extLst>
          </p:cNvPr>
          <p:cNvSpPr/>
          <p:nvPr/>
        </p:nvSpPr>
        <p:spPr>
          <a:xfrm>
            <a:off x="3067879" y="5128896"/>
            <a:ext cx="1029083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(14,E)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55759F4-AD1D-4D52-95E8-22AED1FF59D0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025330" y="1079873"/>
            <a:ext cx="2288734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9E62230-2342-4088-A447-96905203FAB1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1358551" y="2597247"/>
            <a:ext cx="915463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3D6A97D-E5BD-4C4E-A931-0AECF318F1CC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122973" y="1079873"/>
            <a:ext cx="2551841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1D569C4-CAA3-4C55-9B77-0E1C409DABF2}"/>
              </a:ext>
            </a:extLst>
          </p:cNvPr>
          <p:cNvCxnSpPr>
            <a:cxnSpLocks/>
            <a:stCxn id="9" idx="0"/>
            <a:endCxn id="6" idx="5"/>
          </p:cNvCxnSpPr>
          <p:nvPr/>
        </p:nvCxnSpPr>
        <p:spPr>
          <a:xfrm flipH="1" flipV="1">
            <a:off x="3025330" y="2597247"/>
            <a:ext cx="1290597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8BC1824B-FECA-406D-8048-2056A604FAEC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 flipH="1">
            <a:off x="7701806" y="2597247"/>
            <a:ext cx="973008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758E13D2-BCEF-43BB-A9C3-2CC376254513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9426130" y="2597247"/>
            <a:ext cx="1360375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CDB419BF-3A7E-48B2-861E-AF2DD9D42F40}"/>
              </a:ext>
            </a:extLst>
          </p:cNvPr>
          <p:cNvCxnSpPr>
            <a:cxnSpLocks/>
            <a:stCxn id="8" idx="5"/>
            <a:endCxn id="13" idx="0"/>
          </p:cNvCxnSpPr>
          <p:nvPr/>
        </p:nvCxnSpPr>
        <p:spPr>
          <a:xfrm>
            <a:off x="1758319" y="4114621"/>
            <a:ext cx="392459" cy="101427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6BF233A5-148F-4040-90B1-A54710FDA189}"/>
              </a:ext>
            </a:extLst>
          </p:cNvPr>
          <p:cNvCxnSpPr>
            <a:cxnSpLocks/>
            <a:stCxn id="8" idx="3"/>
            <a:endCxn id="12" idx="0"/>
          </p:cNvCxnSpPr>
          <p:nvPr/>
        </p:nvCxnSpPr>
        <p:spPr>
          <a:xfrm flipH="1">
            <a:off x="532433" y="4114621"/>
            <a:ext cx="426350" cy="101427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00C09107-6B7B-4FE1-9C9C-C51132A0FFAE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3582421" y="3932098"/>
            <a:ext cx="397818" cy="119679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A45B48DC-2AFB-4C04-A479-8DCEE170D75E}"/>
              </a:ext>
            </a:extLst>
          </p:cNvPr>
          <p:cNvSpPr txBox="1"/>
          <p:nvPr/>
        </p:nvSpPr>
        <p:spPr>
          <a:xfrm>
            <a:off x="532433" y="576775"/>
            <a:ext cx="157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Remover(16,X)</a:t>
            </a:r>
          </a:p>
        </p:txBody>
      </p:sp>
    </p:spTree>
    <p:extLst>
      <p:ext uri="{BB962C8B-B14F-4D97-AF65-F5344CB8AC3E}">
        <p14:creationId xmlns:p14="http://schemas.microsoft.com/office/powerpoint/2010/main" val="1748803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4567ACB-FC94-4111-94C5-E7FBF02BE4DC}"/>
              </a:ext>
            </a:extLst>
          </p:cNvPr>
          <p:cNvSpPr/>
          <p:nvPr/>
        </p:nvSpPr>
        <p:spPr>
          <a:xfrm>
            <a:off x="5146533" y="576775"/>
            <a:ext cx="1143971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7B34314-DED6-434A-AF40-CD545747F0E7}"/>
              </a:ext>
            </a:extLst>
          </p:cNvPr>
          <p:cNvSpPr/>
          <p:nvPr/>
        </p:nvSpPr>
        <p:spPr>
          <a:xfrm>
            <a:off x="2118412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(8,W)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F650BD8-26AE-45BC-B155-86059D9B0FD8}"/>
              </a:ext>
            </a:extLst>
          </p:cNvPr>
          <p:cNvSpPr/>
          <p:nvPr/>
        </p:nvSpPr>
        <p:spPr>
          <a:xfrm>
            <a:off x="8519212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(11,S)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9B77143-E277-463E-8E9C-9DE0ABB21AD5}"/>
              </a:ext>
            </a:extLst>
          </p:cNvPr>
          <p:cNvSpPr/>
          <p:nvPr/>
        </p:nvSpPr>
        <p:spPr>
          <a:xfrm>
            <a:off x="793193" y="3611523"/>
            <a:ext cx="113071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(15,K)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A0DC2FB-22DF-41FA-890C-008843393AD2}"/>
              </a:ext>
            </a:extLst>
          </p:cNvPr>
          <p:cNvSpPr/>
          <p:nvPr/>
        </p:nvSpPr>
        <p:spPr>
          <a:xfrm>
            <a:off x="3841193" y="3429000"/>
            <a:ext cx="94946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(9,F)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E587B18-7564-4761-85F6-5F7820ED6FC4}"/>
              </a:ext>
            </a:extLst>
          </p:cNvPr>
          <p:cNvSpPr/>
          <p:nvPr/>
        </p:nvSpPr>
        <p:spPr>
          <a:xfrm>
            <a:off x="7121003" y="3429000"/>
            <a:ext cx="1161605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(12,H)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956935F-6B7D-42EB-A2D0-9D6D13A35829}"/>
              </a:ext>
            </a:extLst>
          </p:cNvPr>
          <p:cNvSpPr/>
          <p:nvPr/>
        </p:nvSpPr>
        <p:spPr>
          <a:xfrm>
            <a:off x="10255245" y="3429000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(20,B)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922BE76-0377-4ADB-A9F2-4B1088A2B015}"/>
              </a:ext>
            </a:extLst>
          </p:cNvPr>
          <p:cNvSpPr/>
          <p:nvPr/>
        </p:nvSpPr>
        <p:spPr>
          <a:xfrm>
            <a:off x="0" y="5128896"/>
            <a:ext cx="106486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(16,X)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6F72684-31C8-49AF-B8AF-B2A1CE228BBE}"/>
              </a:ext>
            </a:extLst>
          </p:cNvPr>
          <p:cNvSpPr/>
          <p:nvPr/>
        </p:nvSpPr>
        <p:spPr>
          <a:xfrm>
            <a:off x="1619518" y="5128896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(25,J)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E89AB60-F30F-4AFA-B670-134DB0F36CE0}"/>
              </a:ext>
            </a:extLst>
          </p:cNvPr>
          <p:cNvSpPr/>
          <p:nvPr/>
        </p:nvSpPr>
        <p:spPr>
          <a:xfrm>
            <a:off x="3067879" y="5128896"/>
            <a:ext cx="1029083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(14,E)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55759F4-AD1D-4D52-95E8-22AED1FF59D0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025330" y="1079873"/>
            <a:ext cx="2288734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9E62230-2342-4088-A447-96905203FAB1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1358551" y="2597247"/>
            <a:ext cx="915463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3D6A97D-E5BD-4C4E-A931-0AECF318F1CC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122973" y="1079873"/>
            <a:ext cx="2551841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1D569C4-CAA3-4C55-9B77-0E1C409DABF2}"/>
              </a:ext>
            </a:extLst>
          </p:cNvPr>
          <p:cNvCxnSpPr>
            <a:cxnSpLocks/>
            <a:stCxn id="9" idx="0"/>
            <a:endCxn id="6" idx="5"/>
          </p:cNvCxnSpPr>
          <p:nvPr/>
        </p:nvCxnSpPr>
        <p:spPr>
          <a:xfrm flipH="1" flipV="1">
            <a:off x="3025330" y="2597247"/>
            <a:ext cx="1290597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8BC1824B-FECA-406D-8048-2056A604FAEC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 flipH="1">
            <a:off x="7701806" y="2597247"/>
            <a:ext cx="973008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758E13D2-BCEF-43BB-A9C3-2CC376254513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9426130" y="2597247"/>
            <a:ext cx="1360375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CDB419BF-3A7E-48B2-861E-AF2DD9D42F40}"/>
              </a:ext>
            </a:extLst>
          </p:cNvPr>
          <p:cNvCxnSpPr>
            <a:cxnSpLocks/>
            <a:stCxn id="8" idx="5"/>
            <a:endCxn id="13" idx="0"/>
          </p:cNvCxnSpPr>
          <p:nvPr/>
        </p:nvCxnSpPr>
        <p:spPr>
          <a:xfrm>
            <a:off x="1758319" y="4114621"/>
            <a:ext cx="392459" cy="101427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6BF233A5-148F-4040-90B1-A54710FDA189}"/>
              </a:ext>
            </a:extLst>
          </p:cNvPr>
          <p:cNvCxnSpPr>
            <a:cxnSpLocks/>
            <a:stCxn id="8" idx="3"/>
            <a:endCxn id="12" idx="0"/>
          </p:cNvCxnSpPr>
          <p:nvPr/>
        </p:nvCxnSpPr>
        <p:spPr>
          <a:xfrm flipH="1">
            <a:off x="532433" y="4114621"/>
            <a:ext cx="426350" cy="101427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00C09107-6B7B-4FE1-9C9C-C51132A0FFAE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3582421" y="3932098"/>
            <a:ext cx="397818" cy="119679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A45B48DC-2AFB-4C04-A479-8DCEE170D75E}"/>
              </a:ext>
            </a:extLst>
          </p:cNvPr>
          <p:cNvSpPr txBox="1"/>
          <p:nvPr/>
        </p:nvSpPr>
        <p:spPr>
          <a:xfrm>
            <a:off x="532433" y="576775"/>
            <a:ext cx="157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Remover(16,X)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BF6558D-AE91-4FCC-921F-B52D6AA44942}"/>
              </a:ext>
            </a:extLst>
          </p:cNvPr>
          <p:cNvSpPr txBox="1"/>
          <p:nvPr/>
        </p:nvSpPr>
        <p:spPr>
          <a:xfrm>
            <a:off x="3462043" y="149881"/>
            <a:ext cx="65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(7,Q)</a:t>
            </a:r>
          </a:p>
        </p:txBody>
      </p:sp>
      <p:cxnSp>
        <p:nvCxnSpPr>
          <p:cNvPr id="23" name="Conector: Curvo 22">
            <a:extLst>
              <a:ext uri="{FF2B5EF4-FFF2-40B4-BE49-F238E27FC236}">
                <a16:creationId xmlns:a16="http://schemas.microsoft.com/office/drawing/2014/main" id="{D251B9E8-95F5-455F-8E1F-69991CF0FCBE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45743" y="-325263"/>
            <a:ext cx="215723" cy="1535336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312F5F4-3D19-4A10-8258-5E803AE377FA}"/>
              </a:ext>
            </a:extLst>
          </p:cNvPr>
          <p:cNvSpPr txBox="1"/>
          <p:nvPr/>
        </p:nvSpPr>
        <p:spPr>
          <a:xfrm>
            <a:off x="3462043" y="136628"/>
            <a:ext cx="65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(7,Q)</a:t>
            </a:r>
          </a:p>
        </p:txBody>
      </p:sp>
      <p:cxnSp>
        <p:nvCxnSpPr>
          <p:cNvPr id="27" name="Conector: Curvo 26">
            <a:extLst>
              <a:ext uri="{FF2B5EF4-FFF2-40B4-BE49-F238E27FC236}">
                <a16:creationId xmlns:a16="http://schemas.microsoft.com/office/drawing/2014/main" id="{2C05C96D-063E-479E-8BD6-E83025586DE0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45743" y="-338516"/>
            <a:ext cx="215723" cy="1535336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692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4567ACB-FC94-4111-94C5-E7FBF02BE4DC}"/>
              </a:ext>
            </a:extLst>
          </p:cNvPr>
          <p:cNvSpPr/>
          <p:nvPr/>
        </p:nvSpPr>
        <p:spPr>
          <a:xfrm>
            <a:off x="5146533" y="576775"/>
            <a:ext cx="1143971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(14,E)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7B34314-DED6-434A-AF40-CD545747F0E7}"/>
              </a:ext>
            </a:extLst>
          </p:cNvPr>
          <p:cNvSpPr/>
          <p:nvPr/>
        </p:nvSpPr>
        <p:spPr>
          <a:xfrm>
            <a:off x="2118412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(8,W)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F650BD8-26AE-45BC-B155-86059D9B0FD8}"/>
              </a:ext>
            </a:extLst>
          </p:cNvPr>
          <p:cNvSpPr/>
          <p:nvPr/>
        </p:nvSpPr>
        <p:spPr>
          <a:xfrm>
            <a:off x="8519212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(11,S)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9B77143-E277-463E-8E9C-9DE0ABB21AD5}"/>
              </a:ext>
            </a:extLst>
          </p:cNvPr>
          <p:cNvSpPr/>
          <p:nvPr/>
        </p:nvSpPr>
        <p:spPr>
          <a:xfrm>
            <a:off x="793193" y="3611523"/>
            <a:ext cx="113071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(15,K)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A0DC2FB-22DF-41FA-890C-008843393AD2}"/>
              </a:ext>
            </a:extLst>
          </p:cNvPr>
          <p:cNvSpPr/>
          <p:nvPr/>
        </p:nvSpPr>
        <p:spPr>
          <a:xfrm>
            <a:off x="3841193" y="3429000"/>
            <a:ext cx="94946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(9,F)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E587B18-7564-4761-85F6-5F7820ED6FC4}"/>
              </a:ext>
            </a:extLst>
          </p:cNvPr>
          <p:cNvSpPr/>
          <p:nvPr/>
        </p:nvSpPr>
        <p:spPr>
          <a:xfrm>
            <a:off x="7121003" y="3429000"/>
            <a:ext cx="1161605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(12,H)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956935F-6B7D-42EB-A2D0-9D6D13A35829}"/>
              </a:ext>
            </a:extLst>
          </p:cNvPr>
          <p:cNvSpPr/>
          <p:nvPr/>
        </p:nvSpPr>
        <p:spPr>
          <a:xfrm>
            <a:off x="10255245" y="3429000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(20,B)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922BE76-0377-4ADB-A9F2-4B1088A2B015}"/>
              </a:ext>
            </a:extLst>
          </p:cNvPr>
          <p:cNvSpPr/>
          <p:nvPr/>
        </p:nvSpPr>
        <p:spPr>
          <a:xfrm>
            <a:off x="0" y="5128896"/>
            <a:ext cx="106486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(16,X)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6F72684-31C8-49AF-B8AF-B2A1CE228BBE}"/>
              </a:ext>
            </a:extLst>
          </p:cNvPr>
          <p:cNvSpPr/>
          <p:nvPr/>
        </p:nvSpPr>
        <p:spPr>
          <a:xfrm>
            <a:off x="1619518" y="5128896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(25,J)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E89AB60-F30F-4AFA-B670-134DB0F36CE0}"/>
              </a:ext>
            </a:extLst>
          </p:cNvPr>
          <p:cNvSpPr/>
          <p:nvPr/>
        </p:nvSpPr>
        <p:spPr>
          <a:xfrm>
            <a:off x="3067879" y="5128896"/>
            <a:ext cx="1029083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55759F4-AD1D-4D52-95E8-22AED1FF59D0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025330" y="1079873"/>
            <a:ext cx="2288734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9E62230-2342-4088-A447-96905203FAB1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1358551" y="2597247"/>
            <a:ext cx="915463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3D6A97D-E5BD-4C4E-A931-0AECF318F1CC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122973" y="1079873"/>
            <a:ext cx="2551841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1D569C4-CAA3-4C55-9B77-0E1C409DABF2}"/>
              </a:ext>
            </a:extLst>
          </p:cNvPr>
          <p:cNvCxnSpPr>
            <a:cxnSpLocks/>
            <a:stCxn id="9" idx="0"/>
            <a:endCxn id="6" idx="5"/>
          </p:cNvCxnSpPr>
          <p:nvPr/>
        </p:nvCxnSpPr>
        <p:spPr>
          <a:xfrm flipH="1" flipV="1">
            <a:off x="3025330" y="2597247"/>
            <a:ext cx="1290597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8BC1824B-FECA-406D-8048-2056A604FAEC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 flipH="1">
            <a:off x="7701806" y="2597247"/>
            <a:ext cx="973008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758E13D2-BCEF-43BB-A9C3-2CC376254513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9426130" y="2597247"/>
            <a:ext cx="1360375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CDB419BF-3A7E-48B2-861E-AF2DD9D42F40}"/>
              </a:ext>
            </a:extLst>
          </p:cNvPr>
          <p:cNvCxnSpPr>
            <a:cxnSpLocks/>
            <a:stCxn id="8" idx="5"/>
            <a:endCxn id="13" idx="0"/>
          </p:cNvCxnSpPr>
          <p:nvPr/>
        </p:nvCxnSpPr>
        <p:spPr>
          <a:xfrm>
            <a:off x="1758319" y="4114621"/>
            <a:ext cx="392459" cy="101427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6BF233A5-148F-4040-90B1-A54710FDA189}"/>
              </a:ext>
            </a:extLst>
          </p:cNvPr>
          <p:cNvCxnSpPr>
            <a:cxnSpLocks/>
            <a:stCxn id="8" idx="3"/>
            <a:endCxn id="12" idx="0"/>
          </p:cNvCxnSpPr>
          <p:nvPr/>
        </p:nvCxnSpPr>
        <p:spPr>
          <a:xfrm flipH="1">
            <a:off x="532433" y="4114621"/>
            <a:ext cx="426350" cy="101427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00C09107-6B7B-4FE1-9C9C-C51132A0FFAE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3582421" y="3932098"/>
            <a:ext cx="397818" cy="119679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A45B48DC-2AFB-4C04-A479-8DCEE170D75E}"/>
              </a:ext>
            </a:extLst>
          </p:cNvPr>
          <p:cNvSpPr txBox="1"/>
          <p:nvPr/>
        </p:nvSpPr>
        <p:spPr>
          <a:xfrm>
            <a:off x="532433" y="576775"/>
            <a:ext cx="157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Remover(16,X)</a:t>
            </a:r>
          </a:p>
        </p:txBody>
      </p:sp>
      <p:cxnSp>
        <p:nvCxnSpPr>
          <p:cNvPr id="23" name="Conector: Curvo 22">
            <a:extLst>
              <a:ext uri="{FF2B5EF4-FFF2-40B4-BE49-F238E27FC236}">
                <a16:creationId xmlns:a16="http://schemas.microsoft.com/office/drawing/2014/main" id="{D251B9E8-95F5-455F-8E1F-69991CF0FCBE}"/>
              </a:ext>
            </a:extLst>
          </p:cNvPr>
          <p:cNvCxnSpPr>
            <a:cxnSpLocks/>
            <a:stCxn id="14" idx="6"/>
            <a:endCxn id="4" idx="4"/>
          </p:cNvCxnSpPr>
          <p:nvPr/>
        </p:nvCxnSpPr>
        <p:spPr>
          <a:xfrm flipV="1">
            <a:off x="4096962" y="1166191"/>
            <a:ext cx="1621557" cy="4257413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947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4567ACB-FC94-4111-94C5-E7FBF02BE4DC}"/>
              </a:ext>
            </a:extLst>
          </p:cNvPr>
          <p:cNvSpPr/>
          <p:nvPr/>
        </p:nvSpPr>
        <p:spPr>
          <a:xfrm>
            <a:off x="5146533" y="576775"/>
            <a:ext cx="1143971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7B34314-DED6-434A-AF40-CD545747F0E7}"/>
              </a:ext>
            </a:extLst>
          </p:cNvPr>
          <p:cNvSpPr/>
          <p:nvPr/>
        </p:nvSpPr>
        <p:spPr>
          <a:xfrm>
            <a:off x="2118412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F650BD8-26AE-45BC-B155-86059D9B0FD8}"/>
              </a:ext>
            </a:extLst>
          </p:cNvPr>
          <p:cNvSpPr/>
          <p:nvPr/>
        </p:nvSpPr>
        <p:spPr>
          <a:xfrm>
            <a:off x="8519212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(11,S)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9B77143-E277-463E-8E9C-9DE0ABB21AD5}"/>
              </a:ext>
            </a:extLst>
          </p:cNvPr>
          <p:cNvSpPr/>
          <p:nvPr/>
        </p:nvSpPr>
        <p:spPr>
          <a:xfrm>
            <a:off x="793193" y="3611523"/>
            <a:ext cx="113071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(15,K)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A0DC2FB-22DF-41FA-890C-008843393AD2}"/>
              </a:ext>
            </a:extLst>
          </p:cNvPr>
          <p:cNvSpPr/>
          <p:nvPr/>
        </p:nvSpPr>
        <p:spPr>
          <a:xfrm>
            <a:off x="3841193" y="3429000"/>
            <a:ext cx="94946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(9,F)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E587B18-7564-4761-85F6-5F7820ED6FC4}"/>
              </a:ext>
            </a:extLst>
          </p:cNvPr>
          <p:cNvSpPr/>
          <p:nvPr/>
        </p:nvSpPr>
        <p:spPr>
          <a:xfrm>
            <a:off x="7121003" y="3429000"/>
            <a:ext cx="1161605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(12,H)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956935F-6B7D-42EB-A2D0-9D6D13A35829}"/>
              </a:ext>
            </a:extLst>
          </p:cNvPr>
          <p:cNvSpPr/>
          <p:nvPr/>
        </p:nvSpPr>
        <p:spPr>
          <a:xfrm>
            <a:off x="10255245" y="3429000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(20,B)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922BE76-0377-4ADB-A9F2-4B1088A2B015}"/>
              </a:ext>
            </a:extLst>
          </p:cNvPr>
          <p:cNvSpPr/>
          <p:nvPr/>
        </p:nvSpPr>
        <p:spPr>
          <a:xfrm>
            <a:off x="0" y="5128896"/>
            <a:ext cx="106486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(16,X)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6F72684-31C8-49AF-B8AF-B2A1CE228BBE}"/>
              </a:ext>
            </a:extLst>
          </p:cNvPr>
          <p:cNvSpPr/>
          <p:nvPr/>
        </p:nvSpPr>
        <p:spPr>
          <a:xfrm>
            <a:off x="1619518" y="5128896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(25,J)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55759F4-AD1D-4D52-95E8-22AED1FF59D0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025330" y="1079873"/>
            <a:ext cx="2288734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9E62230-2342-4088-A447-96905203FAB1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1358551" y="2597247"/>
            <a:ext cx="915463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3D6A97D-E5BD-4C4E-A931-0AECF318F1CC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122973" y="1079873"/>
            <a:ext cx="2551841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1D569C4-CAA3-4C55-9B77-0E1C409DABF2}"/>
              </a:ext>
            </a:extLst>
          </p:cNvPr>
          <p:cNvCxnSpPr>
            <a:cxnSpLocks/>
            <a:stCxn id="9" idx="0"/>
            <a:endCxn id="6" idx="5"/>
          </p:cNvCxnSpPr>
          <p:nvPr/>
        </p:nvCxnSpPr>
        <p:spPr>
          <a:xfrm flipH="1" flipV="1">
            <a:off x="3025330" y="2597247"/>
            <a:ext cx="1290597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8BC1824B-FECA-406D-8048-2056A604FAEC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 flipH="1">
            <a:off x="7701806" y="2597247"/>
            <a:ext cx="973008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758E13D2-BCEF-43BB-A9C3-2CC376254513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9426130" y="2597247"/>
            <a:ext cx="1360375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CDB419BF-3A7E-48B2-861E-AF2DD9D42F40}"/>
              </a:ext>
            </a:extLst>
          </p:cNvPr>
          <p:cNvCxnSpPr>
            <a:cxnSpLocks/>
            <a:stCxn id="8" idx="5"/>
            <a:endCxn id="13" idx="0"/>
          </p:cNvCxnSpPr>
          <p:nvPr/>
        </p:nvCxnSpPr>
        <p:spPr>
          <a:xfrm>
            <a:off x="1758319" y="4114621"/>
            <a:ext cx="392459" cy="101427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6BF233A5-148F-4040-90B1-A54710FDA189}"/>
              </a:ext>
            </a:extLst>
          </p:cNvPr>
          <p:cNvCxnSpPr>
            <a:cxnSpLocks/>
            <a:stCxn id="8" idx="3"/>
            <a:endCxn id="12" idx="0"/>
          </p:cNvCxnSpPr>
          <p:nvPr/>
        </p:nvCxnSpPr>
        <p:spPr>
          <a:xfrm flipH="1">
            <a:off x="532433" y="4114621"/>
            <a:ext cx="426350" cy="101427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A45B48DC-2AFB-4C04-A479-8DCEE170D75E}"/>
              </a:ext>
            </a:extLst>
          </p:cNvPr>
          <p:cNvSpPr txBox="1"/>
          <p:nvPr/>
        </p:nvSpPr>
        <p:spPr>
          <a:xfrm>
            <a:off x="532433" y="576775"/>
            <a:ext cx="157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Remover(16,X)</a:t>
            </a:r>
          </a:p>
        </p:txBody>
      </p:sp>
      <p:cxnSp>
        <p:nvCxnSpPr>
          <p:cNvPr id="23" name="Conector: Curvo 22">
            <a:extLst>
              <a:ext uri="{FF2B5EF4-FFF2-40B4-BE49-F238E27FC236}">
                <a16:creationId xmlns:a16="http://schemas.microsoft.com/office/drawing/2014/main" id="{D251B9E8-95F5-455F-8E1F-69991CF0FCBE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0800000" flipV="1">
            <a:off x="2649673" y="871483"/>
            <a:ext cx="2496861" cy="1222666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: Curvo 25">
            <a:extLst>
              <a:ext uri="{FF2B5EF4-FFF2-40B4-BE49-F238E27FC236}">
                <a16:creationId xmlns:a16="http://schemas.microsoft.com/office/drawing/2014/main" id="{E25AC2EB-A7F4-49EA-9A66-9E6C6B78970C}"/>
              </a:ext>
            </a:extLst>
          </p:cNvPr>
          <p:cNvCxnSpPr>
            <a:cxnSpLocks/>
            <a:stCxn id="6" idx="6"/>
            <a:endCxn id="4" idx="4"/>
          </p:cNvCxnSpPr>
          <p:nvPr/>
        </p:nvCxnSpPr>
        <p:spPr>
          <a:xfrm flipV="1">
            <a:off x="3180932" y="1166191"/>
            <a:ext cx="2537587" cy="1222666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B9CC71B-E680-450B-A86C-F89AAD7C6502}"/>
              </a:ext>
            </a:extLst>
          </p:cNvPr>
          <p:cNvSpPr txBox="1"/>
          <p:nvPr/>
        </p:nvSpPr>
        <p:spPr>
          <a:xfrm rot="21407437">
            <a:off x="4519038" y="541854"/>
            <a:ext cx="77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(8,W)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46268C2-A563-4766-AD33-88F2E0ABE2E9}"/>
              </a:ext>
            </a:extLst>
          </p:cNvPr>
          <p:cNvSpPr txBox="1"/>
          <p:nvPr/>
        </p:nvSpPr>
        <p:spPr>
          <a:xfrm rot="21407437">
            <a:off x="3083007" y="2389951"/>
            <a:ext cx="77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(14,E)</a:t>
            </a:r>
          </a:p>
        </p:txBody>
      </p:sp>
    </p:spTree>
    <p:extLst>
      <p:ext uri="{BB962C8B-B14F-4D97-AF65-F5344CB8AC3E}">
        <p14:creationId xmlns:p14="http://schemas.microsoft.com/office/powerpoint/2010/main" val="1059066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4567ACB-FC94-4111-94C5-E7FBF02BE4DC}"/>
              </a:ext>
            </a:extLst>
          </p:cNvPr>
          <p:cNvSpPr/>
          <p:nvPr/>
        </p:nvSpPr>
        <p:spPr>
          <a:xfrm>
            <a:off x="5146533" y="576775"/>
            <a:ext cx="1143971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(8,W)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7B34314-DED6-434A-AF40-CD545747F0E7}"/>
              </a:ext>
            </a:extLst>
          </p:cNvPr>
          <p:cNvSpPr/>
          <p:nvPr/>
        </p:nvSpPr>
        <p:spPr>
          <a:xfrm>
            <a:off x="2118412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F650BD8-26AE-45BC-B155-86059D9B0FD8}"/>
              </a:ext>
            </a:extLst>
          </p:cNvPr>
          <p:cNvSpPr/>
          <p:nvPr/>
        </p:nvSpPr>
        <p:spPr>
          <a:xfrm>
            <a:off x="8519212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(11,S)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9B77143-E277-463E-8E9C-9DE0ABB21AD5}"/>
              </a:ext>
            </a:extLst>
          </p:cNvPr>
          <p:cNvSpPr/>
          <p:nvPr/>
        </p:nvSpPr>
        <p:spPr>
          <a:xfrm>
            <a:off x="793193" y="3611523"/>
            <a:ext cx="113071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(15,K)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A0DC2FB-22DF-41FA-890C-008843393AD2}"/>
              </a:ext>
            </a:extLst>
          </p:cNvPr>
          <p:cNvSpPr/>
          <p:nvPr/>
        </p:nvSpPr>
        <p:spPr>
          <a:xfrm>
            <a:off x="3841193" y="3429000"/>
            <a:ext cx="94946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E587B18-7564-4761-85F6-5F7820ED6FC4}"/>
              </a:ext>
            </a:extLst>
          </p:cNvPr>
          <p:cNvSpPr/>
          <p:nvPr/>
        </p:nvSpPr>
        <p:spPr>
          <a:xfrm>
            <a:off x="7121003" y="3429000"/>
            <a:ext cx="1161605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(12,H)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956935F-6B7D-42EB-A2D0-9D6D13A35829}"/>
              </a:ext>
            </a:extLst>
          </p:cNvPr>
          <p:cNvSpPr/>
          <p:nvPr/>
        </p:nvSpPr>
        <p:spPr>
          <a:xfrm>
            <a:off x="10255245" y="3429000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(20,B)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922BE76-0377-4ADB-A9F2-4B1088A2B015}"/>
              </a:ext>
            </a:extLst>
          </p:cNvPr>
          <p:cNvSpPr/>
          <p:nvPr/>
        </p:nvSpPr>
        <p:spPr>
          <a:xfrm>
            <a:off x="0" y="5128896"/>
            <a:ext cx="106486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(16,X)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6F72684-31C8-49AF-B8AF-B2A1CE228BBE}"/>
              </a:ext>
            </a:extLst>
          </p:cNvPr>
          <p:cNvSpPr/>
          <p:nvPr/>
        </p:nvSpPr>
        <p:spPr>
          <a:xfrm>
            <a:off x="1619518" y="5128896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(25,J)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55759F4-AD1D-4D52-95E8-22AED1FF59D0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025330" y="1079873"/>
            <a:ext cx="2288734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9E62230-2342-4088-A447-96905203FAB1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1358551" y="2597247"/>
            <a:ext cx="915463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3D6A97D-E5BD-4C4E-A931-0AECF318F1CC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122973" y="1079873"/>
            <a:ext cx="2551841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1D569C4-CAA3-4C55-9B77-0E1C409DABF2}"/>
              </a:ext>
            </a:extLst>
          </p:cNvPr>
          <p:cNvCxnSpPr>
            <a:cxnSpLocks/>
            <a:stCxn id="9" idx="0"/>
            <a:endCxn id="6" idx="5"/>
          </p:cNvCxnSpPr>
          <p:nvPr/>
        </p:nvCxnSpPr>
        <p:spPr>
          <a:xfrm flipH="1" flipV="1">
            <a:off x="3025330" y="2597247"/>
            <a:ext cx="1290597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8BC1824B-FECA-406D-8048-2056A604FAEC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 flipH="1">
            <a:off x="7701806" y="2597247"/>
            <a:ext cx="973008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758E13D2-BCEF-43BB-A9C3-2CC376254513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9426130" y="2597247"/>
            <a:ext cx="1360375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CDB419BF-3A7E-48B2-861E-AF2DD9D42F40}"/>
              </a:ext>
            </a:extLst>
          </p:cNvPr>
          <p:cNvCxnSpPr>
            <a:cxnSpLocks/>
            <a:stCxn id="8" idx="5"/>
            <a:endCxn id="13" idx="0"/>
          </p:cNvCxnSpPr>
          <p:nvPr/>
        </p:nvCxnSpPr>
        <p:spPr>
          <a:xfrm>
            <a:off x="1758319" y="4114621"/>
            <a:ext cx="392459" cy="101427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6BF233A5-148F-4040-90B1-A54710FDA189}"/>
              </a:ext>
            </a:extLst>
          </p:cNvPr>
          <p:cNvCxnSpPr>
            <a:cxnSpLocks/>
            <a:stCxn id="8" idx="3"/>
            <a:endCxn id="12" idx="0"/>
          </p:cNvCxnSpPr>
          <p:nvPr/>
        </p:nvCxnSpPr>
        <p:spPr>
          <a:xfrm flipH="1">
            <a:off x="532433" y="4114621"/>
            <a:ext cx="426350" cy="101427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A45B48DC-2AFB-4C04-A479-8DCEE170D75E}"/>
              </a:ext>
            </a:extLst>
          </p:cNvPr>
          <p:cNvSpPr txBox="1"/>
          <p:nvPr/>
        </p:nvSpPr>
        <p:spPr>
          <a:xfrm>
            <a:off x="532433" y="576775"/>
            <a:ext cx="157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Remover(16,X)</a:t>
            </a:r>
          </a:p>
        </p:txBody>
      </p:sp>
      <p:cxnSp>
        <p:nvCxnSpPr>
          <p:cNvPr id="23" name="Conector: Curvo 22">
            <a:extLst>
              <a:ext uri="{FF2B5EF4-FFF2-40B4-BE49-F238E27FC236}">
                <a16:creationId xmlns:a16="http://schemas.microsoft.com/office/drawing/2014/main" id="{D251B9E8-95F5-455F-8E1F-69991CF0FCBE}"/>
              </a:ext>
            </a:extLst>
          </p:cNvPr>
          <p:cNvCxnSpPr>
            <a:cxnSpLocks/>
            <a:stCxn id="9" idx="7"/>
            <a:endCxn id="6" idx="6"/>
          </p:cNvCxnSpPr>
          <p:nvPr/>
        </p:nvCxnSpPr>
        <p:spPr>
          <a:xfrm rot="16200000" flipV="1">
            <a:off x="3353043" y="2216747"/>
            <a:ext cx="1126461" cy="1470682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: Curvo 25">
            <a:extLst>
              <a:ext uri="{FF2B5EF4-FFF2-40B4-BE49-F238E27FC236}">
                <a16:creationId xmlns:a16="http://schemas.microsoft.com/office/drawing/2014/main" id="{E25AC2EB-A7F4-49EA-9A66-9E6C6B78970C}"/>
              </a:ext>
            </a:extLst>
          </p:cNvPr>
          <p:cNvCxnSpPr>
            <a:cxnSpLocks/>
            <a:stCxn id="6" idx="4"/>
            <a:endCxn id="9" idx="2"/>
          </p:cNvCxnSpPr>
          <p:nvPr/>
        </p:nvCxnSpPr>
        <p:spPr>
          <a:xfrm rot="16200000" flipH="1">
            <a:off x="2725361" y="2607875"/>
            <a:ext cx="1040143" cy="1191521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B9CC71B-E680-450B-A86C-F89AAD7C6502}"/>
              </a:ext>
            </a:extLst>
          </p:cNvPr>
          <p:cNvSpPr txBox="1"/>
          <p:nvPr/>
        </p:nvSpPr>
        <p:spPr>
          <a:xfrm rot="21407437">
            <a:off x="3124836" y="1998193"/>
            <a:ext cx="77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(9,F)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46268C2-A563-4766-AD33-88F2E0ABE2E9}"/>
              </a:ext>
            </a:extLst>
          </p:cNvPr>
          <p:cNvSpPr txBox="1"/>
          <p:nvPr/>
        </p:nvSpPr>
        <p:spPr>
          <a:xfrm rot="21407437">
            <a:off x="3303451" y="3767549"/>
            <a:ext cx="77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(14,E)</a:t>
            </a:r>
          </a:p>
        </p:txBody>
      </p:sp>
    </p:spTree>
    <p:extLst>
      <p:ext uri="{BB962C8B-B14F-4D97-AF65-F5344CB8AC3E}">
        <p14:creationId xmlns:p14="http://schemas.microsoft.com/office/powerpoint/2010/main" val="3239507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4567ACB-FC94-4111-94C5-E7FBF02BE4DC}"/>
              </a:ext>
            </a:extLst>
          </p:cNvPr>
          <p:cNvSpPr/>
          <p:nvPr/>
        </p:nvSpPr>
        <p:spPr>
          <a:xfrm>
            <a:off x="5146533" y="576775"/>
            <a:ext cx="94946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7B34314-DED6-434A-AF40-CD545747F0E7}"/>
              </a:ext>
            </a:extLst>
          </p:cNvPr>
          <p:cNvSpPr/>
          <p:nvPr/>
        </p:nvSpPr>
        <p:spPr>
          <a:xfrm>
            <a:off x="2118412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(5, A)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F650BD8-26AE-45BC-B155-86059D9B0FD8}"/>
              </a:ext>
            </a:extLst>
          </p:cNvPr>
          <p:cNvSpPr/>
          <p:nvPr/>
        </p:nvSpPr>
        <p:spPr>
          <a:xfrm>
            <a:off x="8519212" y="2094149"/>
            <a:ext cx="94946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(6,Z)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9B77143-E277-463E-8E9C-9DE0ABB21AD5}"/>
              </a:ext>
            </a:extLst>
          </p:cNvPr>
          <p:cNvSpPr/>
          <p:nvPr/>
        </p:nvSpPr>
        <p:spPr>
          <a:xfrm>
            <a:off x="793193" y="3611523"/>
            <a:ext cx="113071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(15,K)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A0DC2FB-22DF-41FA-890C-008843393AD2}"/>
              </a:ext>
            </a:extLst>
          </p:cNvPr>
          <p:cNvSpPr/>
          <p:nvPr/>
        </p:nvSpPr>
        <p:spPr>
          <a:xfrm>
            <a:off x="3841193" y="3429000"/>
            <a:ext cx="94946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(9,F)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E587B18-7564-4761-85F6-5F7820ED6FC4}"/>
              </a:ext>
            </a:extLst>
          </p:cNvPr>
          <p:cNvSpPr/>
          <p:nvPr/>
        </p:nvSpPr>
        <p:spPr>
          <a:xfrm>
            <a:off x="7121004" y="3429000"/>
            <a:ext cx="94946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(7,Q)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956935F-6B7D-42EB-A2D0-9D6D13A35829}"/>
              </a:ext>
            </a:extLst>
          </p:cNvPr>
          <p:cNvSpPr/>
          <p:nvPr/>
        </p:nvSpPr>
        <p:spPr>
          <a:xfrm>
            <a:off x="10255245" y="3429000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(20,B)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922BE76-0377-4ADB-A9F2-4B1088A2B015}"/>
              </a:ext>
            </a:extLst>
          </p:cNvPr>
          <p:cNvSpPr/>
          <p:nvPr/>
        </p:nvSpPr>
        <p:spPr>
          <a:xfrm>
            <a:off x="0" y="5128896"/>
            <a:ext cx="106486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(16,X)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6F72684-31C8-49AF-B8AF-B2A1CE228BBE}"/>
              </a:ext>
            </a:extLst>
          </p:cNvPr>
          <p:cNvSpPr/>
          <p:nvPr/>
        </p:nvSpPr>
        <p:spPr>
          <a:xfrm>
            <a:off x="1619518" y="5128896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(25,J)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E89AB60-F30F-4AFA-B670-134DB0F36CE0}"/>
              </a:ext>
            </a:extLst>
          </p:cNvPr>
          <p:cNvSpPr/>
          <p:nvPr/>
        </p:nvSpPr>
        <p:spPr>
          <a:xfrm>
            <a:off x="3067879" y="5128896"/>
            <a:ext cx="1029083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(14,E)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04565965-19C2-418A-B10E-F2FED167ADC3}"/>
              </a:ext>
            </a:extLst>
          </p:cNvPr>
          <p:cNvSpPr/>
          <p:nvPr/>
        </p:nvSpPr>
        <p:spPr>
          <a:xfrm>
            <a:off x="4808602" y="5128896"/>
            <a:ext cx="1143971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(12,H)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DCC285C-470D-4F78-BE85-E57E6C46F670}"/>
              </a:ext>
            </a:extLst>
          </p:cNvPr>
          <p:cNvSpPr/>
          <p:nvPr/>
        </p:nvSpPr>
        <p:spPr>
          <a:xfrm>
            <a:off x="6427306" y="5128896"/>
            <a:ext cx="1046719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(11,S)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43B2BF5-B3E6-4ACA-8A3E-1BD25766C0D8}"/>
              </a:ext>
            </a:extLst>
          </p:cNvPr>
          <p:cNvSpPr/>
          <p:nvPr/>
        </p:nvSpPr>
        <p:spPr>
          <a:xfrm>
            <a:off x="8046010" y="5128896"/>
            <a:ext cx="998093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(8,W)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55759F4-AD1D-4D52-95E8-22AED1FF59D0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025330" y="1079873"/>
            <a:ext cx="2260249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9E62230-2342-4088-A447-96905203FAB1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1358551" y="2597247"/>
            <a:ext cx="915463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3D6A97D-E5BD-4C4E-A931-0AECF318F1CC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5956954" y="1079873"/>
            <a:ext cx="2701304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1D569C4-CAA3-4C55-9B77-0E1C409DABF2}"/>
              </a:ext>
            </a:extLst>
          </p:cNvPr>
          <p:cNvCxnSpPr>
            <a:cxnSpLocks/>
            <a:stCxn id="9" idx="0"/>
            <a:endCxn id="6" idx="5"/>
          </p:cNvCxnSpPr>
          <p:nvPr/>
        </p:nvCxnSpPr>
        <p:spPr>
          <a:xfrm flipH="1" flipV="1">
            <a:off x="3025330" y="2597247"/>
            <a:ext cx="1290597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8BC1824B-FECA-406D-8048-2056A604FAEC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 flipH="1">
            <a:off x="7595738" y="2597247"/>
            <a:ext cx="1062520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758E13D2-BCEF-43BB-A9C3-2CC376254513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9329633" y="2597247"/>
            <a:ext cx="1456872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CDB419BF-3A7E-48B2-861E-AF2DD9D42F40}"/>
              </a:ext>
            </a:extLst>
          </p:cNvPr>
          <p:cNvCxnSpPr>
            <a:cxnSpLocks/>
            <a:stCxn id="8" idx="5"/>
            <a:endCxn id="13" idx="0"/>
          </p:cNvCxnSpPr>
          <p:nvPr/>
        </p:nvCxnSpPr>
        <p:spPr>
          <a:xfrm>
            <a:off x="1758319" y="4114621"/>
            <a:ext cx="392459" cy="101427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6BF233A5-148F-4040-90B1-A54710FDA189}"/>
              </a:ext>
            </a:extLst>
          </p:cNvPr>
          <p:cNvCxnSpPr>
            <a:cxnSpLocks/>
            <a:stCxn id="8" idx="3"/>
            <a:endCxn id="12" idx="0"/>
          </p:cNvCxnSpPr>
          <p:nvPr/>
        </p:nvCxnSpPr>
        <p:spPr>
          <a:xfrm flipH="1">
            <a:off x="532433" y="4114621"/>
            <a:ext cx="426350" cy="101427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00C09107-6B7B-4FE1-9C9C-C51132A0FFAE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3582421" y="3932098"/>
            <a:ext cx="397818" cy="119679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184FEEAC-808A-4B5D-903D-6764362DBF89}"/>
              </a:ext>
            </a:extLst>
          </p:cNvPr>
          <p:cNvCxnSpPr>
            <a:cxnSpLocks/>
            <a:stCxn id="15" idx="0"/>
            <a:endCxn id="9" idx="5"/>
          </p:cNvCxnSpPr>
          <p:nvPr/>
        </p:nvCxnSpPr>
        <p:spPr>
          <a:xfrm flipH="1" flipV="1">
            <a:off x="4651614" y="3932098"/>
            <a:ext cx="728974" cy="119679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BAF2CECA-6131-4D97-92B5-1026B9A4C375}"/>
              </a:ext>
            </a:extLst>
          </p:cNvPr>
          <p:cNvCxnSpPr>
            <a:cxnSpLocks/>
            <a:stCxn id="17" idx="0"/>
            <a:endCxn id="10" idx="5"/>
          </p:cNvCxnSpPr>
          <p:nvPr/>
        </p:nvCxnSpPr>
        <p:spPr>
          <a:xfrm flipH="1" flipV="1">
            <a:off x="7931425" y="3932098"/>
            <a:ext cx="613632" cy="119679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26EEF292-6730-4904-A98D-9B449201C80C}"/>
              </a:ext>
            </a:extLst>
          </p:cNvPr>
          <p:cNvCxnSpPr>
            <a:cxnSpLocks/>
            <a:stCxn id="16" idx="0"/>
            <a:endCxn id="10" idx="3"/>
          </p:cNvCxnSpPr>
          <p:nvPr/>
        </p:nvCxnSpPr>
        <p:spPr>
          <a:xfrm flipV="1">
            <a:off x="6950666" y="3932098"/>
            <a:ext cx="309384" cy="119679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A45B48DC-2AFB-4C04-A479-8DCEE170D75E}"/>
              </a:ext>
            </a:extLst>
          </p:cNvPr>
          <p:cNvSpPr txBox="1"/>
          <p:nvPr/>
        </p:nvSpPr>
        <p:spPr>
          <a:xfrm>
            <a:off x="532433" y="576775"/>
            <a:ext cx="157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Remover(16,X)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BC71F8D-9CC8-415D-B767-46D125CC8BD5}"/>
              </a:ext>
            </a:extLst>
          </p:cNvPr>
          <p:cNvSpPr txBox="1"/>
          <p:nvPr/>
        </p:nvSpPr>
        <p:spPr>
          <a:xfrm>
            <a:off x="3462042" y="176386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(4,C)</a:t>
            </a:r>
          </a:p>
        </p:txBody>
      </p:sp>
      <p:cxnSp>
        <p:nvCxnSpPr>
          <p:cNvPr id="24" name="Conector: Curvo 23">
            <a:extLst>
              <a:ext uri="{FF2B5EF4-FFF2-40B4-BE49-F238E27FC236}">
                <a16:creationId xmlns:a16="http://schemas.microsoft.com/office/drawing/2014/main" id="{8A6A5BFC-6A81-462E-BC13-958D6E425949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45739" y="-298755"/>
            <a:ext cx="215723" cy="1535336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D4A8339-6FB3-4995-9E5F-03777EBFC7FB}"/>
              </a:ext>
            </a:extLst>
          </p:cNvPr>
          <p:cNvSpPr txBox="1"/>
          <p:nvPr/>
        </p:nvSpPr>
        <p:spPr>
          <a:xfrm>
            <a:off x="3462043" y="176385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(4,C)</a:t>
            </a:r>
          </a:p>
        </p:txBody>
      </p:sp>
      <p:cxnSp>
        <p:nvCxnSpPr>
          <p:cNvPr id="42" name="Conector: Curvo 41">
            <a:extLst>
              <a:ext uri="{FF2B5EF4-FFF2-40B4-BE49-F238E27FC236}">
                <a16:creationId xmlns:a16="http://schemas.microsoft.com/office/drawing/2014/main" id="{5562ABC2-39A0-4F3A-B648-BA062B7D4A80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45740" y="-298756"/>
            <a:ext cx="215723" cy="1535336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814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4567ACB-FC94-4111-94C5-E7FBF02BE4DC}"/>
              </a:ext>
            </a:extLst>
          </p:cNvPr>
          <p:cNvSpPr/>
          <p:nvPr/>
        </p:nvSpPr>
        <p:spPr>
          <a:xfrm>
            <a:off x="5146533" y="576775"/>
            <a:ext cx="1143971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(8,W)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7B34314-DED6-434A-AF40-CD545747F0E7}"/>
              </a:ext>
            </a:extLst>
          </p:cNvPr>
          <p:cNvSpPr/>
          <p:nvPr/>
        </p:nvSpPr>
        <p:spPr>
          <a:xfrm>
            <a:off x="2118412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(9,F)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F650BD8-26AE-45BC-B155-86059D9B0FD8}"/>
              </a:ext>
            </a:extLst>
          </p:cNvPr>
          <p:cNvSpPr/>
          <p:nvPr/>
        </p:nvSpPr>
        <p:spPr>
          <a:xfrm>
            <a:off x="8519212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(11,S)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9B77143-E277-463E-8E9C-9DE0ABB21AD5}"/>
              </a:ext>
            </a:extLst>
          </p:cNvPr>
          <p:cNvSpPr/>
          <p:nvPr/>
        </p:nvSpPr>
        <p:spPr>
          <a:xfrm>
            <a:off x="793193" y="3611523"/>
            <a:ext cx="113071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(15,K)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A0DC2FB-22DF-41FA-890C-008843393AD2}"/>
              </a:ext>
            </a:extLst>
          </p:cNvPr>
          <p:cNvSpPr/>
          <p:nvPr/>
        </p:nvSpPr>
        <p:spPr>
          <a:xfrm>
            <a:off x="3841193" y="3429000"/>
            <a:ext cx="107355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(14,E)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E587B18-7564-4761-85F6-5F7820ED6FC4}"/>
              </a:ext>
            </a:extLst>
          </p:cNvPr>
          <p:cNvSpPr/>
          <p:nvPr/>
        </p:nvSpPr>
        <p:spPr>
          <a:xfrm>
            <a:off x="7121003" y="3429000"/>
            <a:ext cx="1161605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(12,H)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956935F-6B7D-42EB-A2D0-9D6D13A35829}"/>
              </a:ext>
            </a:extLst>
          </p:cNvPr>
          <p:cNvSpPr/>
          <p:nvPr/>
        </p:nvSpPr>
        <p:spPr>
          <a:xfrm>
            <a:off x="10255245" y="3429000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(20,B)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922BE76-0377-4ADB-A9F2-4B1088A2B015}"/>
              </a:ext>
            </a:extLst>
          </p:cNvPr>
          <p:cNvSpPr/>
          <p:nvPr/>
        </p:nvSpPr>
        <p:spPr>
          <a:xfrm>
            <a:off x="0" y="5128896"/>
            <a:ext cx="106486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(16,X)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6F72684-31C8-49AF-B8AF-B2A1CE228BBE}"/>
              </a:ext>
            </a:extLst>
          </p:cNvPr>
          <p:cNvSpPr/>
          <p:nvPr/>
        </p:nvSpPr>
        <p:spPr>
          <a:xfrm>
            <a:off x="1619518" y="5128896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(25,J)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55759F4-AD1D-4D52-95E8-22AED1FF59D0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025330" y="1079873"/>
            <a:ext cx="2288734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9E62230-2342-4088-A447-96905203FAB1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1358551" y="2597247"/>
            <a:ext cx="915463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3D6A97D-E5BD-4C4E-A931-0AECF318F1CC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122973" y="1079873"/>
            <a:ext cx="2551841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1D569C4-CAA3-4C55-9B77-0E1C409DABF2}"/>
              </a:ext>
            </a:extLst>
          </p:cNvPr>
          <p:cNvCxnSpPr>
            <a:cxnSpLocks/>
            <a:stCxn id="9" idx="0"/>
            <a:endCxn id="6" idx="5"/>
          </p:cNvCxnSpPr>
          <p:nvPr/>
        </p:nvCxnSpPr>
        <p:spPr>
          <a:xfrm flipH="1" flipV="1">
            <a:off x="3025330" y="2597247"/>
            <a:ext cx="1352642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8BC1824B-FECA-406D-8048-2056A604FAEC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 flipH="1">
            <a:off x="7701806" y="2597247"/>
            <a:ext cx="973008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758E13D2-BCEF-43BB-A9C3-2CC376254513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9426130" y="2597247"/>
            <a:ext cx="1360375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CDB419BF-3A7E-48B2-861E-AF2DD9D42F40}"/>
              </a:ext>
            </a:extLst>
          </p:cNvPr>
          <p:cNvCxnSpPr>
            <a:cxnSpLocks/>
            <a:stCxn id="8" idx="5"/>
            <a:endCxn id="13" idx="0"/>
          </p:cNvCxnSpPr>
          <p:nvPr/>
        </p:nvCxnSpPr>
        <p:spPr>
          <a:xfrm>
            <a:off x="1758319" y="4114621"/>
            <a:ext cx="392459" cy="101427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6BF233A5-148F-4040-90B1-A54710FDA189}"/>
              </a:ext>
            </a:extLst>
          </p:cNvPr>
          <p:cNvCxnSpPr>
            <a:cxnSpLocks/>
            <a:stCxn id="8" idx="3"/>
            <a:endCxn id="12" idx="0"/>
          </p:cNvCxnSpPr>
          <p:nvPr/>
        </p:nvCxnSpPr>
        <p:spPr>
          <a:xfrm flipH="1">
            <a:off x="532433" y="4114621"/>
            <a:ext cx="426350" cy="101427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A45B48DC-2AFB-4C04-A479-8DCEE170D75E}"/>
              </a:ext>
            </a:extLst>
          </p:cNvPr>
          <p:cNvSpPr txBox="1"/>
          <p:nvPr/>
        </p:nvSpPr>
        <p:spPr>
          <a:xfrm>
            <a:off x="532433" y="576775"/>
            <a:ext cx="157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Remover(16,X)</a:t>
            </a:r>
          </a:p>
        </p:txBody>
      </p:sp>
    </p:spTree>
    <p:extLst>
      <p:ext uri="{BB962C8B-B14F-4D97-AF65-F5344CB8AC3E}">
        <p14:creationId xmlns:p14="http://schemas.microsoft.com/office/powerpoint/2010/main" val="3263505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4567ACB-FC94-4111-94C5-E7FBF02BE4DC}"/>
              </a:ext>
            </a:extLst>
          </p:cNvPr>
          <p:cNvSpPr/>
          <p:nvPr/>
        </p:nvSpPr>
        <p:spPr>
          <a:xfrm>
            <a:off x="5146533" y="576775"/>
            <a:ext cx="1143971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7B34314-DED6-434A-AF40-CD545747F0E7}"/>
              </a:ext>
            </a:extLst>
          </p:cNvPr>
          <p:cNvSpPr/>
          <p:nvPr/>
        </p:nvSpPr>
        <p:spPr>
          <a:xfrm>
            <a:off x="2118412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(9,F)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F650BD8-26AE-45BC-B155-86059D9B0FD8}"/>
              </a:ext>
            </a:extLst>
          </p:cNvPr>
          <p:cNvSpPr/>
          <p:nvPr/>
        </p:nvSpPr>
        <p:spPr>
          <a:xfrm>
            <a:off x="8519212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(11,S)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9B77143-E277-463E-8E9C-9DE0ABB21AD5}"/>
              </a:ext>
            </a:extLst>
          </p:cNvPr>
          <p:cNvSpPr/>
          <p:nvPr/>
        </p:nvSpPr>
        <p:spPr>
          <a:xfrm>
            <a:off x="793193" y="3611523"/>
            <a:ext cx="113071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(15,K)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A0DC2FB-22DF-41FA-890C-008843393AD2}"/>
              </a:ext>
            </a:extLst>
          </p:cNvPr>
          <p:cNvSpPr/>
          <p:nvPr/>
        </p:nvSpPr>
        <p:spPr>
          <a:xfrm>
            <a:off x="3841193" y="3429000"/>
            <a:ext cx="107355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(14,E)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E587B18-7564-4761-85F6-5F7820ED6FC4}"/>
              </a:ext>
            </a:extLst>
          </p:cNvPr>
          <p:cNvSpPr/>
          <p:nvPr/>
        </p:nvSpPr>
        <p:spPr>
          <a:xfrm>
            <a:off x="7121003" y="3429000"/>
            <a:ext cx="1161605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(12,H)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956935F-6B7D-42EB-A2D0-9D6D13A35829}"/>
              </a:ext>
            </a:extLst>
          </p:cNvPr>
          <p:cNvSpPr/>
          <p:nvPr/>
        </p:nvSpPr>
        <p:spPr>
          <a:xfrm>
            <a:off x="10255245" y="3429000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(20,B)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922BE76-0377-4ADB-A9F2-4B1088A2B015}"/>
              </a:ext>
            </a:extLst>
          </p:cNvPr>
          <p:cNvSpPr/>
          <p:nvPr/>
        </p:nvSpPr>
        <p:spPr>
          <a:xfrm>
            <a:off x="0" y="5128896"/>
            <a:ext cx="106486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(16,X)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6F72684-31C8-49AF-B8AF-B2A1CE228BBE}"/>
              </a:ext>
            </a:extLst>
          </p:cNvPr>
          <p:cNvSpPr/>
          <p:nvPr/>
        </p:nvSpPr>
        <p:spPr>
          <a:xfrm>
            <a:off x="1619518" y="5128896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(25,J)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55759F4-AD1D-4D52-95E8-22AED1FF59D0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025330" y="1079873"/>
            <a:ext cx="2288734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9E62230-2342-4088-A447-96905203FAB1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1358551" y="2597247"/>
            <a:ext cx="915463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3D6A97D-E5BD-4C4E-A931-0AECF318F1CC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122973" y="1079873"/>
            <a:ext cx="2551841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1D569C4-CAA3-4C55-9B77-0E1C409DABF2}"/>
              </a:ext>
            </a:extLst>
          </p:cNvPr>
          <p:cNvCxnSpPr>
            <a:cxnSpLocks/>
            <a:stCxn id="9" idx="0"/>
            <a:endCxn id="6" idx="5"/>
          </p:cNvCxnSpPr>
          <p:nvPr/>
        </p:nvCxnSpPr>
        <p:spPr>
          <a:xfrm flipH="1" flipV="1">
            <a:off x="3025330" y="2597247"/>
            <a:ext cx="1352642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8BC1824B-FECA-406D-8048-2056A604FAEC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 flipH="1">
            <a:off x="7701806" y="2597247"/>
            <a:ext cx="973008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758E13D2-BCEF-43BB-A9C3-2CC376254513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9426130" y="2597247"/>
            <a:ext cx="1360375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CDB419BF-3A7E-48B2-861E-AF2DD9D42F40}"/>
              </a:ext>
            </a:extLst>
          </p:cNvPr>
          <p:cNvCxnSpPr>
            <a:cxnSpLocks/>
            <a:stCxn id="8" idx="5"/>
            <a:endCxn id="13" idx="0"/>
          </p:cNvCxnSpPr>
          <p:nvPr/>
        </p:nvCxnSpPr>
        <p:spPr>
          <a:xfrm>
            <a:off x="1758319" y="4114621"/>
            <a:ext cx="392459" cy="101427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6BF233A5-148F-4040-90B1-A54710FDA189}"/>
              </a:ext>
            </a:extLst>
          </p:cNvPr>
          <p:cNvCxnSpPr>
            <a:cxnSpLocks/>
            <a:stCxn id="8" idx="3"/>
            <a:endCxn id="12" idx="0"/>
          </p:cNvCxnSpPr>
          <p:nvPr/>
        </p:nvCxnSpPr>
        <p:spPr>
          <a:xfrm flipH="1">
            <a:off x="532433" y="4114621"/>
            <a:ext cx="426350" cy="101427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A45B48DC-2AFB-4C04-A479-8DCEE170D75E}"/>
              </a:ext>
            </a:extLst>
          </p:cNvPr>
          <p:cNvSpPr txBox="1"/>
          <p:nvPr/>
        </p:nvSpPr>
        <p:spPr>
          <a:xfrm>
            <a:off x="532433" y="576775"/>
            <a:ext cx="157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Remover(16,X)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552FDD1-645A-46EB-B88A-F0620F6C42CE}"/>
              </a:ext>
            </a:extLst>
          </p:cNvPr>
          <p:cNvSpPr txBox="1"/>
          <p:nvPr/>
        </p:nvSpPr>
        <p:spPr>
          <a:xfrm>
            <a:off x="3405809" y="136628"/>
            <a:ext cx="71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(8,W)</a:t>
            </a:r>
          </a:p>
        </p:txBody>
      </p:sp>
      <p:cxnSp>
        <p:nvCxnSpPr>
          <p:cNvPr id="26" name="Conector: Curvo 25">
            <a:extLst>
              <a:ext uri="{FF2B5EF4-FFF2-40B4-BE49-F238E27FC236}">
                <a16:creationId xmlns:a16="http://schemas.microsoft.com/office/drawing/2014/main" id="{FEA4C38A-1764-426A-AD78-2E4C2DC30485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4774486" y="-367258"/>
            <a:ext cx="255484" cy="1632582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08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4567ACB-FC94-4111-94C5-E7FBF02BE4DC}"/>
              </a:ext>
            </a:extLst>
          </p:cNvPr>
          <p:cNvSpPr/>
          <p:nvPr/>
        </p:nvSpPr>
        <p:spPr>
          <a:xfrm>
            <a:off x="5146533" y="576775"/>
            <a:ext cx="1143971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(25,J)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7B34314-DED6-434A-AF40-CD545747F0E7}"/>
              </a:ext>
            </a:extLst>
          </p:cNvPr>
          <p:cNvSpPr/>
          <p:nvPr/>
        </p:nvSpPr>
        <p:spPr>
          <a:xfrm>
            <a:off x="2118412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(9,F)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F650BD8-26AE-45BC-B155-86059D9B0FD8}"/>
              </a:ext>
            </a:extLst>
          </p:cNvPr>
          <p:cNvSpPr/>
          <p:nvPr/>
        </p:nvSpPr>
        <p:spPr>
          <a:xfrm>
            <a:off x="8519212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(11,S)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9B77143-E277-463E-8E9C-9DE0ABB21AD5}"/>
              </a:ext>
            </a:extLst>
          </p:cNvPr>
          <p:cNvSpPr/>
          <p:nvPr/>
        </p:nvSpPr>
        <p:spPr>
          <a:xfrm>
            <a:off x="793193" y="3611523"/>
            <a:ext cx="113071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(15,K)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A0DC2FB-22DF-41FA-890C-008843393AD2}"/>
              </a:ext>
            </a:extLst>
          </p:cNvPr>
          <p:cNvSpPr/>
          <p:nvPr/>
        </p:nvSpPr>
        <p:spPr>
          <a:xfrm>
            <a:off x="3841193" y="3429000"/>
            <a:ext cx="107355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(14,E)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E587B18-7564-4761-85F6-5F7820ED6FC4}"/>
              </a:ext>
            </a:extLst>
          </p:cNvPr>
          <p:cNvSpPr/>
          <p:nvPr/>
        </p:nvSpPr>
        <p:spPr>
          <a:xfrm>
            <a:off x="7121003" y="3429000"/>
            <a:ext cx="1161605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(12,H)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956935F-6B7D-42EB-A2D0-9D6D13A35829}"/>
              </a:ext>
            </a:extLst>
          </p:cNvPr>
          <p:cNvSpPr/>
          <p:nvPr/>
        </p:nvSpPr>
        <p:spPr>
          <a:xfrm>
            <a:off x="10255245" y="3429000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(20,B)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922BE76-0377-4ADB-A9F2-4B1088A2B015}"/>
              </a:ext>
            </a:extLst>
          </p:cNvPr>
          <p:cNvSpPr/>
          <p:nvPr/>
        </p:nvSpPr>
        <p:spPr>
          <a:xfrm>
            <a:off x="0" y="5128896"/>
            <a:ext cx="106486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(16,X)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6F72684-31C8-49AF-B8AF-B2A1CE228BBE}"/>
              </a:ext>
            </a:extLst>
          </p:cNvPr>
          <p:cNvSpPr/>
          <p:nvPr/>
        </p:nvSpPr>
        <p:spPr>
          <a:xfrm>
            <a:off x="1619518" y="5128896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55759F4-AD1D-4D52-95E8-22AED1FF59D0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025330" y="1079873"/>
            <a:ext cx="2288734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9E62230-2342-4088-A447-96905203FAB1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1358551" y="2597247"/>
            <a:ext cx="915463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3D6A97D-E5BD-4C4E-A931-0AECF318F1CC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122973" y="1079873"/>
            <a:ext cx="2551841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1D569C4-CAA3-4C55-9B77-0E1C409DABF2}"/>
              </a:ext>
            </a:extLst>
          </p:cNvPr>
          <p:cNvCxnSpPr>
            <a:cxnSpLocks/>
            <a:stCxn id="9" idx="0"/>
            <a:endCxn id="6" idx="5"/>
          </p:cNvCxnSpPr>
          <p:nvPr/>
        </p:nvCxnSpPr>
        <p:spPr>
          <a:xfrm flipH="1" flipV="1">
            <a:off x="3025330" y="2597247"/>
            <a:ext cx="1352642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8BC1824B-FECA-406D-8048-2056A604FAEC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 flipH="1">
            <a:off x="7701806" y="2597247"/>
            <a:ext cx="973008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758E13D2-BCEF-43BB-A9C3-2CC376254513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9426130" y="2597247"/>
            <a:ext cx="1360375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CDB419BF-3A7E-48B2-861E-AF2DD9D42F40}"/>
              </a:ext>
            </a:extLst>
          </p:cNvPr>
          <p:cNvCxnSpPr>
            <a:cxnSpLocks/>
            <a:stCxn id="8" idx="5"/>
            <a:endCxn id="13" idx="0"/>
          </p:cNvCxnSpPr>
          <p:nvPr/>
        </p:nvCxnSpPr>
        <p:spPr>
          <a:xfrm>
            <a:off x="1758319" y="4114621"/>
            <a:ext cx="392459" cy="101427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6BF233A5-148F-4040-90B1-A54710FDA189}"/>
              </a:ext>
            </a:extLst>
          </p:cNvPr>
          <p:cNvCxnSpPr>
            <a:cxnSpLocks/>
            <a:stCxn id="8" idx="3"/>
            <a:endCxn id="12" idx="0"/>
          </p:cNvCxnSpPr>
          <p:nvPr/>
        </p:nvCxnSpPr>
        <p:spPr>
          <a:xfrm flipH="1">
            <a:off x="532433" y="4114621"/>
            <a:ext cx="426350" cy="101427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A45B48DC-2AFB-4C04-A479-8DCEE170D75E}"/>
              </a:ext>
            </a:extLst>
          </p:cNvPr>
          <p:cNvSpPr txBox="1"/>
          <p:nvPr/>
        </p:nvSpPr>
        <p:spPr>
          <a:xfrm>
            <a:off x="532433" y="576775"/>
            <a:ext cx="157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Remover(16,X)</a:t>
            </a:r>
          </a:p>
        </p:txBody>
      </p:sp>
      <p:cxnSp>
        <p:nvCxnSpPr>
          <p:cNvPr id="26" name="Conector: Curvo 25">
            <a:extLst>
              <a:ext uri="{FF2B5EF4-FFF2-40B4-BE49-F238E27FC236}">
                <a16:creationId xmlns:a16="http://schemas.microsoft.com/office/drawing/2014/main" id="{FEA4C38A-1764-426A-AD78-2E4C2DC30485}"/>
              </a:ext>
            </a:extLst>
          </p:cNvPr>
          <p:cNvCxnSpPr>
            <a:cxnSpLocks/>
            <a:stCxn id="13" idx="6"/>
            <a:endCxn id="4" idx="4"/>
          </p:cNvCxnSpPr>
          <p:nvPr/>
        </p:nvCxnSpPr>
        <p:spPr>
          <a:xfrm flipV="1">
            <a:off x="2682038" y="1166191"/>
            <a:ext cx="3036481" cy="4257413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664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4567ACB-FC94-4111-94C5-E7FBF02BE4DC}"/>
              </a:ext>
            </a:extLst>
          </p:cNvPr>
          <p:cNvSpPr/>
          <p:nvPr/>
        </p:nvSpPr>
        <p:spPr>
          <a:xfrm>
            <a:off x="5146533" y="576775"/>
            <a:ext cx="1143971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7B34314-DED6-434A-AF40-CD545747F0E7}"/>
              </a:ext>
            </a:extLst>
          </p:cNvPr>
          <p:cNvSpPr/>
          <p:nvPr/>
        </p:nvSpPr>
        <p:spPr>
          <a:xfrm>
            <a:off x="2118412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F650BD8-26AE-45BC-B155-86059D9B0FD8}"/>
              </a:ext>
            </a:extLst>
          </p:cNvPr>
          <p:cNvSpPr/>
          <p:nvPr/>
        </p:nvSpPr>
        <p:spPr>
          <a:xfrm>
            <a:off x="8519212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(11,S)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9B77143-E277-463E-8E9C-9DE0ABB21AD5}"/>
              </a:ext>
            </a:extLst>
          </p:cNvPr>
          <p:cNvSpPr/>
          <p:nvPr/>
        </p:nvSpPr>
        <p:spPr>
          <a:xfrm>
            <a:off x="793193" y="3611523"/>
            <a:ext cx="113071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(15,K)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A0DC2FB-22DF-41FA-890C-008843393AD2}"/>
              </a:ext>
            </a:extLst>
          </p:cNvPr>
          <p:cNvSpPr/>
          <p:nvPr/>
        </p:nvSpPr>
        <p:spPr>
          <a:xfrm>
            <a:off x="3841193" y="3429000"/>
            <a:ext cx="107355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(14,E)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E587B18-7564-4761-85F6-5F7820ED6FC4}"/>
              </a:ext>
            </a:extLst>
          </p:cNvPr>
          <p:cNvSpPr/>
          <p:nvPr/>
        </p:nvSpPr>
        <p:spPr>
          <a:xfrm>
            <a:off x="7121003" y="3429000"/>
            <a:ext cx="1161605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(12,H)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956935F-6B7D-42EB-A2D0-9D6D13A35829}"/>
              </a:ext>
            </a:extLst>
          </p:cNvPr>
          <p:cNvSpPr/>
          <p:nvPr/>
        </p:nvSpPr>
        <p:spPr>
          <a:xfrm>
            <a:off x="10255245" y="3429000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(20,B)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922BE76-0377-4ADB-A9F2-4B1088A2B015}"/>
              </a:ext>
            </a:extLst>
          </p:cNvPr>
          <p:cNvSpPr/>
          <p:nvPr/>
        </p:nvSpPr>
        <p:spPr>
          <a:xfrm>
            <a:off x="0" y="5128896"/>
            <a:ext cx="106486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(16,X)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55759F4-AD1D-4D52-95E8-22AED1FF59D0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025330" y="1079873"/>
            <a:ext cx="2288734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9E62230-2342-4088-A447-96905203FAB1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1358551" y="2597247"/>
            <a:ext cx="915463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3D6A97D-E5BD-4C4E-A931-0AECF318F1CC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122973" y="1079873"/>
            <a:ext cx="2551841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1D569C4-CAA3-4C55-9B77-0E1C409DABF2}"/>
              </a:ext>
            </a:extLst>
          </p:cNvPr>
          <p:cNvCxnSpPr>
            <a:cxnSpLocks/>
            <a:stCxn id="9" idx="0"/>
            <a:endCxn id="6" idx="5"/>
          </p:cNvCxnSpPr>
          <p:nvPr/>
        </p:nvCxnSpPr>
        <p:spPr>
          <a:xfrm flipH="1" flipV="1">
            <a:off x="3025330" y="2597247"/>
            <a:ext cx="1352642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8BC1824B-FECA-406D-8048-2056A604FAEC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 flipH="1">
            <a:off x="7701806" y="2597247"/>
            <a:ext cx="973008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758E13D2-BCEF-43BB-A9C3-2CC376254513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9426130" y="2597247"/>
            <a:ext cx="1360375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6BF233A5-148F-4040-90B1-A54710FDA189}"/>
              </a:ext>
            </a:extLst>
          </p:cNvPr>
          <p:cNvCxnSpPr>
            <a:cxnSpLocks/>
            <a:stCxn id="8" idx="3"/>
            <a:endCxn id="12" idx="0"/>
          </p:cNvCxnSpPr>
          <p:nvPr/>
        </p:nvCxnSpPr>
        <p:spPr>
          <a:xfrm flipH="1">
            <a:off x="532433" y="4114621"/>
            <a:ext cx="426350" cy="101427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A45B48DC-2AFB-4C04-A479-8DCEE170D75E}"/>
              </a:ext>
            </a:extLst>
          </p:cNvPr>
          <p:cNvSpPr txBox="1"/>
          <p:nvPr/>
        </p:nvSpPr>
        <p:spPr>
          <a:xfrm>
            <a:off x="532433" y="576775"/>
            <a:ext cx="157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Remover(16,X)</a:t>
            </a:r>
          </a:p>
        </p:txBody>
      </p:sp>
      <p:cxnSp>
        <p:nvCxnSpPr>
          <p:cNvPr id="26" name="Conector: Curvo 25">
            <a:extLst>
              <a:ext uri="{FF2B5EF4-FFF2-40B4-BE49-F238E27FC236}">
                <a16:creationId xmlns:a16="http://schemas.microsoft.com/office/drawing/2014/main" id="{FEA4C38A-1764-426A-AD78-2E4C2DC30485}"/>
              </a:ext>
            </a:extLst>
          </p:cNvPr>
          <p:cNvCxnSpPr>
            <a:cxnSpLocks/>
            <a:stCxn id="6" idx="6"/>
            <a:endCxn id="4" idx="4"/>
          </p:cNvCxnSpPr>
          <p:nvPr/>
        </p:nvCxnSpPr>
        <p:spPr>
          <a:xfrm flipV="1">
            <a:off x="3180932" y="1166191"/>
            <a:ext cx="2537587" cy="1222666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: Curvo 23">
            <a:extLst>
              <a:ext uri="{FF2B5EF4-FFF2-40B4-BE49-F238E27FC236}">
                <a16:creationId xmlns:a16="http://schemas.microsoft.com/office/drawing/2014/main" id="{281FBE68-C687-41C9-BFAD-5EDAA87A18D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0800000" flipV="1">
            <a:off x="2649673" y="871483"/>
            <a:ext cx="2496861" cy="1222666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64B8712-433A-40B6-8967-92CDADFDB71D}"/>
              </a:ext>
            </a:extLst>
          </p:cNvPr>
          <p:cNvSpPr txBox="1"/>
          <p:nvPr/>
        </p:nvSpPr>
        <p:spPr>
          <a:xfrm rot="21407437">
            <a:off x="4528524" y="539463"/>
            <a:ext cx="77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(9,F)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D03C069-027A-456C-AA27-4B4F6879B72E}"/>
              </a:ext>
            </a:extLst>
          </p:cNvPr>
          <p:cNvSpPr txBox="1"/>
          <p:nvPr/>
        </p:nvSpPr>
        <p:spPr>
          <a:xfrm rot="21407437">
            <a:off x="3101153" y="2350793"/>
            <a:ext cx="77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(25,J)</a:t>
            </a:r>
          </a:p>
        </p:txBody>
      </p:sp>
    </p:spTree>
    <p:extLst>
      <p:ext uri="{BB962C8B-B14F-4D97-AF65-F5344CB8AC3E}">
        <p14:creationId xmlns:p14="http://schemas.microsoft.com/office/powerpoint/2010/main" val="3325237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4567ACB-FC94-4111-94C5-E7FBF02BE4DC}"/>
              </a:ext>
            </a:extLst>
          </p:cNvPr>
          <p:cNvSpPr/>
          <p:nvPr/>
        </p:nvSpPr>
        <p:spPr>
          <a:xfrm>
            <a:off x="5146533" y="576775"/>
            <a:ext cx="1143971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(9,F)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7B34314-DED6-434A-AF40-CD545747F0E7}"/>
              </a:ext>
            </a:extLst>
          </p:cNvPr>
          <p:cNvSpPr/>
          <p:nvPr/>
        </p:nvSpPr>
        <p:spPr>
          <a:xfrm>
            <a:off x="2118412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F650BD8-26AE-45BC-B155-86059D9B0FD8}"/>
              </a:ext>
            </a:extLst>
          </p:cNvPr>
          <p:cNvSpPr/>
          <p:nvPr/>
        </p:nvSpPr>
        <p:spPr>
          <a:xfrm>
            <a:off x="8519212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(11,S)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9B77143-E277-463E-8E9C-9DE0ABB21AD5}"/>
              </a:ext>
            </a:extLst>
          </p:cNvPr>
          <p:cNvSpPr/>
          <p:nvPr/>
        </p:nvSpPr>
        <p:spPr>
          <a:xfrm>
            <a:off x="793193" y="3611523"/>
            <a:ext cx="113071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(15,K)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A0DC2FB-22DF-41FA-890C-008843393AD2}"/>
              </a:ext>
            </a:extLst>
          </p:cNvPr>
          <p:cNvSpPr/>
          <p:nvPr/>
        </p:nvSpPr>
        <p:spPr>
          <a:xfrm>
            <a:off x="3841193" y="3429000"/>
            <a:ext cx="107355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E587B18-7564-4761-85F6-5F7820ED6FC4}"/>
              </a:ext>
            </a:extLst>
          </p:cNvPr>
          <p:cNvSpPr/>
          <p:nvPr/>
        </p:nvSpPr>
        <p:spPr>
          <a:xfrm>
            <a:off x="7121003" y="3429000"/>
            <a:ext cx="1161605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(12,H)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956935F-6B7D-42EB-A2D0-9D6D13A35829}"/>
              </a:ext>
            </a:extLst>
          </p:cNvPr>
          <p:cNvSpPr/>
          <p:nvPr/>
        </p:nvSpPr>
        <p:spPr>
          <a:xfrm>
            <a:off x="10255245" y="3429000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(20,B)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922BE76-0377-4ADB-A9F2-4B1088A2B015}"/>
              </a:ext>
            </a:extLst>
          </p:cNvPr>
          <p:cNvSpPr/>
          <p:nvPr/>
        </p:nvSpPr>
        <p:spPr>
          <a:xfrm>
            <a:off x="0" y="5128896"/>
            <a:ext cx="106486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(16,X)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55759F4-AD1D-4D52-95E8-22AED1FF59D0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025330" y="1079873"/>
            <a:ext cx="2288734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9E62230-2342-4088-A447-96905203FAB1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1358551" y="2597247"/>
            <a:ext cx="915463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3D6A97D-E5BD-4C4E-A931-0AECF318F1CC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122973" y="1079873"/>
            <a:ext cx="2551841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1D569C4-CAA3-4C55-9B77-0E1C409DABF2}"/>
              </a:ext>
            </a:extLst>
          </p:cNvPr>
          <p:cNvCxnSpPr>
            <a:cxnSpLocks/>
            <a:stCxn id="9" idx="0"/>
            <a:endCxn id="6" idx="5"/>
          </p:cNvCxnSpPr>
          <p:nvPr/>
        </p:nvCxnSpPr>
        <p:spPr>
          <a:xfrm flipH="1" flipV="1">
            <a:off x="3025330" y="2597247"/>
            <a:ext cx="1352642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8BC1824B-FECA-406D-8048-2056A604FAEC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 flipH="1">
            <a:off x="7701806" y="2597247"/>
            <a:ext cx="973008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758E13D2-BCEF-43BB-A9C3-2CC376254513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9426130" y="2597247"/>
            <a:ext cx="1360375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6BF233A5-148F-4040-90B1-A54710FDA189}"/>
              </a:ext>
            </a:extLst>
          </p:cNvPr>
          <p:cNvCxnSpPr>
            <a:cxnSpLocks/>
            <a:stCxn id="8" idx="3"/>
            <a:endCxn id="12" idx="0"/>
          </p:cNvCxnSpPr>
          <p:nvPr/>
        </p:nvCxnSpPr>
        <p:spPr>
          <a:xfrm flipH="1">
            <a:off x="532433" y="4114621"/>
            <a:ext cx="426350" cy="101427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A45B48DC-2AFB-4C04-A479-8DCEE170D75E}"/>
              </a:ext>
            </a:extLst>
          </p:cNvPr>
          <p:cNvSpPr txBox="1"/>
          <p:nvPr/>
        </p:nvSpPr>
        <p:spPr>
          <a:xfrm>
            <a:off x="532433" y="576775"/>
            <a:ext cx="157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Remover(16,X)</a:t>
            </a:r>
          </a:p>
        </p:txBody>
      </p:sp>
      <p:cxnSp>
        <p:nvCxnSpPr>
          <p:cNvPr id="26" name="Conector: Curvo 25">
            <a:extLst>
              <a:ext uri="{FF2B5EF4-FFF2-40B4-BE49-F238E27FC236}">
                <a16:creationId xmlns:a16="http://schemas.microsoft.com/office/drawing/2014/main" id="{FEA4C38A-1764-426A-AD78-2E4C2DC30485}"/>
              </a:ext>
            </a:extLst>
          </p:cNvPr>
          <p:cNvCxnSpPr>
            <a:cxnSpLocks/>
            <a:stCxn id="6" idx="4"/>
            <a:endCxn id="9" idx="2"/>
          </p:cNvCxnSpPr>
          <p:nvPr/>
        </p:nvCxnSpPr>
        <p:spPr>
          <a:xfrm rot="16200000" flipH="1">
            <a:off x="2725361" y="2607875"/>
            <a:ext cx="1040143" cy="1191521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: Curvo 23">
            <a:extLst>
              <a:ext uri="{FF2B5EF4-FFF2-40B4-BE49-F238E27FC236}">
                <a16:creationId xmlns:a16="http://schemas.microsoft.com/office/drawing/2014/main" id="{281FBE68-C687-41C9-BFAD-5EDAA87A18DC}"/>
              </a:ext>
            </a:extLst>
          </p:cNvPr>
          <p:cNvCxnSpPr>
            <a:cxnSpLocks/>
            <a:stCxn id="9" idx="7"/>
            <a:endCxn id="6" idx="6"/>
          </p:cNvCxnSpPr>
          <p:nvPr/>
        </p:nvCxnSpPr>
        <p:spPr>
          <a:xfrm rot="16200000" flipV="1">
            <a:off x="3406002" y="2163788"/>
            <a:ext cx="1126461" cy="1576599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D03C069-027A-456C-AA27-4B4F6879B72E}"/>
              </a:ext>
            </a:extLst>
          </p:cNvPr>
          <p:cNvSpPr txBox="1"/>
          <p:nvPr/>
        </p:nvSpPr>
        <p:spPr>
          <a:xfrm rot="21407437">
            <a:off x="3225854" y="3714768"/>
            <a:ext cx="77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(25,J)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33D5D53-5395-4A53-AD9F-3B753637D0A7}"/>
              </a:ext>
            </a:extLst>
          </p:cNvPr>
          <p:cNvSpPr txBox="1"/>
          <p:nvPr/>
        </p:nvSpPr>
        <p:spPr>
          <a:xfrm rot="21407437">
            <a:off x="3067608" y="2043740"/>
            <a:ext cx="77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(14,E)</a:t>
            </a:r>
          </a:p>
        </p:txBody>
      </p:sp>
    </p:spTree>
    <p:extLst>
      <p:ext uri="{BB962C8B-B14F-4D97-AF65-F5344CB8AC3E}">
        <p14:creationId xmlns:p14="http://schemas.microsoft.com/office/powerpoint/2010/main" val="1170832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4567ACB-FC94-4111-94C5-E7FBF02BE4DC}"/>
              </a:ext>
            </a:extLst>
          </p:cNvPr>
          <p:cNvSpPr/>
          <p:nvPr/>
        </p:nvSpPr>
        <p:spPr>
          <a:xfrm>
            <a:off x="5146533" y="576775"/>
            <a:ext cx="1143971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(9,F)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7B34314-DED6-434A-AF40-CD545747F0E7}"/>
              </a:ext>
            </a:extLst>
          </p:cNvPr>
          <p:cNvSpPr/>
          <p:nvPr/>
        </p:nvSpPr>
        <p:spPr>
          <a:xfrm>
            <a:off x="2118412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(14,E)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F650BD8-26AE-45BC-B155-86059D9B0FD8}"/>
              </a:ext>
            </a:extLst>
          </p:cNvPr>
          <p:cNvSpPr/>
          <p:nvPr/>
        </p:nvSpPr>
        <p:spPr>
          <a:xfrm>
            <a:off x="8519212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(11,S)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9B77143-E277-463E-8E9C-9DE0ABB21AD5}"/>
              </a:ext>
            </a:extLst>
          </p:cNvPr>
          <p:cNvSpPr/>
          <p:nvPr/>
        </p:nvSpPr>
        <p:spPr>
          <a:xfrm>
            <a:off x="793193" y="3611523"/>
            <a:ext cx="113071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(15,K)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A0DC2FB-22DF-41FA-890C-008843393AD2}"/>
              </a:ext>
            </a:extLst>
          </p:cNvPr>
          <p:cNvSpPr/>
          <p:nvPr/>
        </p:nvSpPr>
        <p:spPr>
          <a:xfrm>
            <a:off x="3841193" y="3429000"/>
            <a:ext cx="107355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(25,J)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E587B18-7564-4761-85F6-5F7820ED6FC4}"/>
              </a:ext>
            </a:extLst>
          </p:cNvPr>
          <p:cNvSpPr/>
          <p:nvPr/>
        </p:nvSpPr>
        <p:spPr>
          <a:xfrm>
            <a:off x="7121003" y="3429000"/>
            <a:ext cx="1161605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(12,H)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956935F-6B7D-42EB-A2D0-9D6D13A35829}"/>
              </a:ext>
            </a:extLst>
          </p:cNvPr>
          <p:cNvSpPr/>
          <p:nvPr/>
        </p:nvSpPr>
        <p:spPr>
          <a:xfrm>
            <a:off x="10255245" y="3429000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(20,B)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922BE76-0377-4ADB-A9F2-4B1088A2B015}"/>
              </a:ext>
            </a:extLst>
          </p:cNvPr>
          <p:cNvSpPr/>
          <p:nvPr/>
        </p:nvSpPr>
        <p:spPr>
          <a:xfrm>
            <a:off x="0" y="5128896"/>
            <a:ext cx="106486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(16,X)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55759F4-AD1D-4D52-95E8-22AED1FF59D0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025330" y="1079873"/>
            <a:ext cx="2288734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9E62230-2342-4088-A447-96905203FAB1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1358551" y="2597247"/>
            <a:ext cx="915463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3D6A97D-E5BD-4C4E-A931-0AECF318F1CC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122973" y="1079873"/>
            <a:ext cx="2551841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1D569C4-CAA3-4C55-9B77-0E1C409DABF2}"/>
              </a:ext>
            </a:extLst>
          </p:cNvPr>
          <p:cNvCxnSpPr>
            <a:cxnSpLocks/>
            <a:stCxn id="9" idx="0"/>
            <a:endCxn id="6" idx="5"/>
          </p:cNvCxnSpPr>
          <p:nvPr/>
        </p:nvCxnSpPr>
        <p:spPr>
          <a:xfrm flipH="1" flipV="1">
            <a:off x="3025330" y="2597247"/>
            <a:ext cx="1352642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8BC1824B-FECA-406D-8048-2056A604FAEC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 flipH="1">
            <a:off x="7701806" y="2597247"/>
            <a:ext cx="973008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758E13D2-BCEF-43BB-A9C3-2CC376254513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9426130" y="2597247"/>
            <a:ext cx="1360375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6BF233A5-148F-4040-90B1-A54710FDA189}"/>
              </a:ext>
            </a:extLst>
          </p:cNvPr>
          <p:cNvCxnSpPr>
            <a:cxnSpLocks/>
            <a:stCxn id="8" idx="3"/>
            <a:endCxn id="12" idx="0"/>
          </p:cNvCxnSpPr>
          <p:nvPr/>
        </p:nvCxnSpPr>
        <p:spPr>
          <a:xfrm flipH="1">
            <a:off x="532433" y="4114621"/>
            <a:ext cx="426350" cy="101427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A45B48DC-2AFB-4C04-A479-8DCEE170D75E}"/>
              </a:ext>
            </a:extLst>
          </p:cNvPr>
          <p:cNvSpPr txBox="1"/>
          <p:nvPr/>
        </p:nvSpPr>
        <p:spPr>
          <a:xfrm>
            <a:off x="532433" y="576775"/>
            <a:ext cx="157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Remover(16,X)</a:t>
            </a:r>
          </a:p>
        </p:txBody>
      </p:sp>
    </p:spTree>
    <p:extLst>
      <p:ext uri="{BB962C8B-B14F-4D97-AF65-F5344CB8AC3E}">
        <p14:creationId xmlns:p14="http://schemas.microsoft.com/office/powerpoint/2010/main" val="44119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4567ACB-FC94-4111-94C5-E7FBF02BE4DC}"/>
              </a:ext>
            </a:extLst>
          </p:cNvPr>
          <p:cNvSpPr/>
          <p:nvPr/>
        </p:nvSpPr>
        <p:spPr>
          <a:xfrm>
            <a:off x="5146533" y="576775"/>
            <a:ext cx="1143971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7B34314-DED6-434A-AF40-CD545747F0E7}"/>
              </a:ext>
            </a:extLst>
          </p:cNvPr>
          <p:cNvSpPr/>
          <p:nvPr/>
        </p:nvSpPr>
        <p:spPr>
          <a:xfrm>
            <a:off x="2118412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(14,E)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F650BD8-26AE-45BC-B155-86059D9B0FD8}"/>
              </a:ext>
            </a:extLst>
          </p:cNvPr>
          <p:cNvSpPr/>
          <p:nvPr/>
        </p:nvSpPr>
        <p:spPr>
          <a:xfrm>
            <a:off x="8519212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(11,S)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9B77143-E277-463E-8E9C-9DE0ABB21AD5}"/>
              </a:ext>
            </a:extLst>
          </p:cNvPr>
          <p:cNvSpPr/>
          <p:nvPr/>
        </p:nvSpPr>
        <p:spPr>
          <a:xfrm>
            <a:off x="793193" y="3611523"/>
            <a:ext cx="113071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(15,K)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A0DC2FB-22DF-41FA-890C-008843393AD2}"/>
              </a:ext>
            </a:extLst>
          </p:cNvPr>
          <p:cNvSpPr/>
          <p:nvPr/>
        </p:nvSpPr>
        <p:spPr>
          <a:xfrm>
            <a:off x="3841193" y="3429000"/>
            <a:ext cx="107355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(25,J)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E587B18-7564-4761-85F6-5F7820ED6FC4}"/>
              </a:ext>
            </a:extLst>
          </p:cNvPr>
          <p:cNvSpPr/>
          <p:nvPr/>
        </p:nvSpPr>
        <p:spPr>
          <a:xfrm>
            <a:off x="7121003" y="3429000"/>
            <a:ext cx="1161605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(12,H)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956935F-6B7D-42EB-A2D0-9D6D13A35829}"/>
              </a:ext>
            </a:extLst>
          </p:cNvPr>
          <p:cNvSpPr/>
          <p:nvPr/>
        </p:nvSpPr>
        <p:spPr>
          <a:xfrm>
            <a:off x="10255245" y="3429000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(20,B)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922BE76-0377-4ADB-A9F2-4B1088A2B015}"/>
              </a:ext>
            </a:extLst>
          </p:cNvPr>
          <p:cNvSpPr/>
          <p:nvPr/>
        </p:nvSpPr>
        <p:spPr>
          <a:xfrm>
            <a:off x="0" y="5128896"/>
            <a:ext cx="106486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(16,X)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55759F4-AD1D-4D52-95E8-22AED1FF59D0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025330" y="1079873"/>
            <a:ext cx="2288734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9E62230-2342-4088-A447-96905203FAB1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1358551" y="2597247"/>
            <a:ext cx="915463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3D6A97D-E5BD-4C4E-A931-0AECF318F1CC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122973" y="1079873"/>
            <a:ext cx="2551841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1D569C4-CAA3-4C55-9B77-0E1C409DABF2}"/>
              </a:ext>
            </a:extLst>
          </p:cNvPr>
          <p:cNvCxnSpPr>
            <a:cxnSpLocks/>
            <a:stCxn id="9" idx="0"/>
            <a:endCxn id="6" idx="5"/>
          </p:cNvCxnSpPr>
          <p:nvPr/>
        </p:nvCxnSpPr>
        <p:spPr>
          <a:xfrm flipH="1" flipV="1">
            <a:off x="3025330" y="2597247"/>
            <a:ext cx="1352642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8BC1824B-FECA-406D-8048-2056A604FAEC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 flipH="1">
            <a:off x="7701806" y="2597247"/>
            <a:ext cx="973008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758E13D2-BCEF-43BB-A9C3-2CC376254513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9426130" y="2597247"/>
            <a:ext cx="1360375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6BF233A5-148F-4040-90B1-A54710FDA189}"/>
              </a:ext>
            </a:extLst>
          </p:cNvPr>
          <p:cNvCxnSpPr>
            <a:cxnSpLocks/>
            <a:stCxn id="8" idx="3"/>
            <a:endCxn id="12" idx="0"/>
          </p:cNvCxnSpPr>
          <p:nvPr/>
        </p:nvCxnSpPr>
        <p:spPr>
          <a:xfrm flipH="1">
            <a:off x="532433" y="4114621"/>
            <a:ext cx="426350" cy="101427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A45B48DC-2AFB-4C04-A479-8DCEE170D75E}"/>
              </a:ext>
            </a:extLst>
          </p:cNvPr>
          <p:cNvSpPr txBox="1"/>
          <p:nvPr/>
        </p:nvSpPr>
        <p:spPr>
          <a:xfrm>
            <a:off x="532433" y="576775"/>
            <a:ext cx="157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Remover(16,X)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042A9D6-79CF-4BFE-8996-B82C265D9C6F}"/>
              </a:ext>
            </a:extLst>
          </p:cNvPr>
          <p:cNvSpPr txBox="1"/>
          <p:nvPr/>
        </p:nvSpPr>
        <p:spPr>
          <a:xfrm>
            <a:off x="3405809" y="123375"/>
            <a:ext cx="71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(9,F)</a:t>
            </a:r>
          </a:p>
        </p:txBody>
      </p:sp>
      <p:cxnSp>
        <p:nvCxnSpPr>
          <p:cNvPr id="21" name="Conector: Curvo 20">
            <a:extLst>
              <a:ext uri="{FF2B5EF4-FFF2-40B4-BE49-F238E27FC236}">
                <a16:creationId xmlns:a16="http://schemas.microsoft.com/office/drawing/2014/main" id="{7761E814-2D67-4651-A294-29190070B1B2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74486" y="-380511"/>
            <a:ext cx="255484" cy="1632582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3903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4567ACB-FC94-4111-94C5-E7FBF02BE4DC}"/>
              </a:ext>
            </a:extLst>
          </p:cNvPr>
          <p:cNvSpPr/>
          <p:nvPr/>
        </p:nvSpPr>
        <p:spPr>
          <a:xfrm>
            <a:off x="5146533" y="576775"/>
            <a:ext cx="1143971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(16,X)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7B34314-DED6-434A-AF40-CD545747F0E7}"/>
              </a:ext>
            </a:extLst>
          </p:cNvPr>
          <p:cNvSpPr/>
          <p:nvPr/>
        </p:nvSpPr>
        <p:spPr>
          <a:xfrm>
            <a:off x="2118412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(14,E)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F650BD8-26AE-45BC-B155-86059D9B0FD8}"/>
              </a:ext>
            </a:extLst>
          </p:cNvPr>
          <p:cNvSpPr/>
          <p:nvPr/>
        </p:nvSpPr>
        <p:spPr>
          <a:xfrm>
            <a:off x="8519212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(11,S)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9B77143-E277-463E-8E9C-9DE0ABB21AD5}"/>
              </a:ext>
            </a:extLst>
          </p:cNvPr>
          <p:cNvSpPr/>
          <p:nvPr/>
        </p:nvSpPr>
        <p:spPr>
          <a:xfrm>
            <a:off x="793193" y="3611523"/>
            <a:ext cx="113071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(15,K)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A0DC2FB-22DF-41FA-890C-008843393AD2}"/>
              </a:ext>
            </a:extLst>
          </p:cNvPr>
          <p:cNvSpPr/>
          <p:nvPr/>
        </p:nvSpPr>
        <p:spPr>
          <a:xfrm>
            <a:off x="3166285" y="3611523"/>
            <a:ext cx="107355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(25,J)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E587B18-7564-4761-85F6-5F7820ED6FC4}"/>
              </a:ext>
            </a:extLst>
          </p:cNvPr>
          <p:cNvSpPr/>
          <p:nvPr/>
        </p:nvSpPr>
        <p:spPr>
          <a:xfrm>
            <a:off x="7121003" y="3611523"/>
            <a:ext cx="1161605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(12,H)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956935F-6B7D-42EB-A2D0-9D6D13A35829}"/>
              </a:ext>
            </a:extLst>
          </p:cNvPr>
          <p:cNvSpPr/>
          <p:nvPr/>
        </p:nvSpPr>
        <p:spPr>
          <a:xfrm>
            <a:off x="9861441" y="3611523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(20,B)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922BE76-0377-4ADB-A9F2-4B1088A2B015}"/>
              </a:ext>
            </a:extLst>
          </p:cNvPr>
          <p:cNvSpPr/>
          <p:nvPr/>
        </p:nvSpPr>
        <p:spPr>
          <a:xfrm>
            <a:off x="0" y="5128896"/>
            <a:ext cx="106486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55759F4-AD1D-4D52-95E8-22AED1FF59D0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025330" y="1079873"/>
            <a:ext cx="2288734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9E62230-2342-4088-A447-96905203FAB1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1358551" y="2597247"/>
            <a:ext cx="915463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3D6A97D-E5BD-4C4E-A931-0AECF318F1CC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122973" y="1079873"/>
            <a:ext cx="2551841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1D569C4-CAA3-4C55-9B77-0E1C409DABF2}"/>
              </a:ext>
            </a:extLst>
          </p:cNvPr>
          <p:cNvCxnSpPr>
            <a:cxnSpLocks/>
            <a:stCxn id="9" idx="0"/>
            <a:endCxn id="6" idx="5"/>
          </p:cNvCxnSpPr>
          <p:nvPr/>
        </p:nvCxnSpPr>
        <p:spPr>
          <a:xfrm flipH="1" flipV="1">
            <a:off x="3025330" y="2597247"/>
            <a:ext cx="677734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8BC1824B-FECA-406D-8048-2056A604FAEC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 flipH="1">
            <a:off x="7701806" y="2597247"/>
            <a:ext cx="973008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758E13D2-BCEF-43BB-A9C3-2CC376254513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9426130" y="2597247"/>
            <a:ext cx="966571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6BF233A5-148F-4040-90B1-A54710FDA189}"/>
              </a:ext>
            </a:extLst>
          </p:cNvPr>
          <p:cNvCxnSpPr>
            <a:cxnSpLocks/>
            <a:stCxn id="8" idx="3"/>
            <a:endCxn id="12" idx="0"/>
          </p:cNvCxnSpPr>
          <p:nvPr/>
        </p:nvCxnSpPr>
        <p:spPr>
          <a:xfrm flipH="1">
            <a:off x="532433" y="4114621"/>
            <a:ext cx="426350" cy="101427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A45B48DC-2AFB-4C04-A479-8DCEE170D75E}"/>
              </a:ext>
            </a:extLst>
          </p:cNvPr>
          <p:cNvSpPr txBox="1"/>
          <p:nvPr/>
        </p:nvSpPr>
        <p:spPr>
          <a:xfrm>
            <a:off x="532433" y="576775"/>
            <a:ext cx="157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Remover(16,X)</a:t>
            </a:r>
          </a:p>
        </p:txBody>
      </p:sp>
      <p:cxnSp>
        <p:nvCxnSpPr>
          <p:cNvPr id="21" name="Conector: Curvo 20">
            <a:extLst>
              <a:ext uri="{FF2B5EF4-FFF2-40B4-BE49-F238E27FC236}">
                <a16:creationId xmlns:a16="http://schemas.microsoft.com/office/drawing/2014/main" id="{7761E814-2D67-4651-A294-29190070B1B2}"/>
              </a:ext>
            </a:extLst>
          </p:cNvPr>
          <p:cNvCxnSpPr>
            <a:cxnSpLocks/>
            <a:stCxn id="12" idx="6"/>
            <a:endCxn id="4" idx="4"/>
          </p:cNvCxnSpPr>
          <p:nvPr/>
        </p:nvCxnSpPr>
        <p:spPr>
          <a:xfrm flipV="1">
            <a:off x="1064866" y="1166191"/>
            <a:ext cx="4653653" cy="4257413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94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4567ACB-FC94-4111-94C5-E7FBF02BE4DC}"/>
              </a:ext>
            </a:extLst>
          </p:cNvPr>
          <p:cNvSpPr/>
          <p:nvPr/>
        </p:nvSpPr>
        <p:spPr>
          <a:xfrm>
            <a:off x="5146533" y="576775"/>
            <a:ext cx="1143971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7B34314-DED6-434A-AF40-CD545747F0E7}"/>
              </a:ext>
            </a:extLst>
          </p:cNvPr>
          <p:cNvSpPr/>
          <p:nvPr/>
        </p:nvSpPr>
        <p:spPr>
          <a:xfrm>
            <a:off x="2118412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(14,E)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F650BD8-26AE-45BC-B155-86059D9B0FD8}"/>
              </a:ext>
            </a:extLst>
          </p:cNvPr>
          <p:cNvSpPr/>
          <p:nvPr/>
        </p:nvSpPr>
        <p:spPr>
          <a:xfrm>
            <a:off x="8519212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9B77143-E277-463E-8E9C-9DE0ABB21AD5}"/>
              </a:ext>
            </a:extLst>
          </p:cNvPr>
          <p:cNvSpPr/>
          <p:nvPr/>
        </p:nvSpPr>
        <p:spPr>
          <a:xfrm>
            <a:off x="793193" y="3611523"/>
            <a:ext cx="113071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(15,K)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A0DC2FB-22DF-41FA-890C-008843393AD2}"/>
              </a:ext>
            </a:extLst>
          </p:cNvPr>
          <p:cNvSpPr/>
          <p:nvPr/>
        </p:nvSpPr>
        <p:spPr>
          <a:xfrm>
            <a:off x="3166285" y="3611523"/>
            <a:ext cx="107355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(25,J)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E587B18-7564-4761-85F6-5F7820ED6FC4}"/>
              </a:ext>
            </a:extLst>
          </p:cNvPr>
          <p:cNvSpPr/>
          <p:nvPr/>
        </p:nvSpPr>
        <p:spPr>
          <a:xfrm>
            <a:off x="7121003" y="3611523"/>
            <a:ext cx="1161605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(12,H)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956935F-6B7D-42EB-A2D0-9D6D13A35829}"/>
              </a:ext>
            </a:extLst>
          </p:cNvPr>
          <p:cNvSpPr/>
          <p:nvPr/>
        </p:nvSpPr>
        <p:spPr>
          <a:xfrm>
            <a:off x="9861441" y="3611523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(20,B)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55759F4-AD1D-4D52-95E8-22AED1FF59D0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025330" y="1079873"/>
            <a:ext cx="2288734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9E62230-2342-4088-A447-96905203FAB1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1358551" y="2597247"/>
            <a:ext cx="915463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3D6A97D-E5BD-4C4E-A931-0AECF318F1CC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122973" y="1079873"/>
            <a:ext cx="2551841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1D569C4-CAA3-4C55-9B77-0E1C409DABF2}"/>
              </a:ext>
            </a:extLst>
          </p:cNvPr>
          <p:cNvCxnSpPr>
            <a:cxnSpLocks/>
            <a:stCxn id="9" idx="0"/>
            <a:endCxn id="6" idx="5"/>
          </p:cNvCxnSpPr>
          <p:nvPr/>
        </p:nvCxnSpPr>
        <p:spPr>
          <a:xfrm flipH="1" flipV="1">
            <a:off x="3025330" y="2597247"/>
            <a:ext cx="677734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8BC1824B-FECA-406D-8048-2056A604FAEC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 flipH="1">
            <a:off x="7701806" y="2597247"/>
            <a:ext cx="973008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758E13D2-BCEF-43BB-A9C3-2CC376254513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9426130" y="2597247"/>
            <a:ext cx="966571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A45B48DC-2AFB-4C04-A479-8DCEE170D75E}"/>
              </a:ext>
            </a:extLst>
          </p:cNvPr>
          <p:cNvSpPr txBox="1"/>
          <p:nvPr/>
        </p:nvSpPr>
        <p:spPr>
          <a:xfrm>
            <a:off x="532433" y="576775"/>
            <a:ext cx="157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Remover(16,X)</a:t>
            </a:r>
          </a:p>
        </p:txBody>
      </p:sp>
      <p:cxnSp>
        <p:nvCxnSpPr>
          <p:cNvPr id="21" name="Conector: Curvo 20">
            <a:extLst>
              <a:ext uri="{FF2B5EF4-FFF2-40B4-BE49-F238E27FC236}">
                <a16:creationId xmlns:a16="http://schemas.microsoft.com/office/drawing/2014/main" id="{7761E814-2D67-4651-A294-29190070B1B2}"/>
              </a:ext>
            </a:extLst>
          </p:cNvPr>
          <p:cNvCxnSpPr>
            <a:cxnSpLocks/>
            <a:stCxn id="4" idx="6"/>
            <a:endCxn id="7" idx="0"/>
          </p:cNvCxnSpPr>
          <p:nvPr/>
        </p:nvCxnSpPr>
        <p:spPr>
          <a:xfrm>
            <a:off x="6290504" y="871483"/>
            <a:ext cx="2759968" cy="1222666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: Curvo 23">
            <a:extLst>
              <a:ext uri="{FF2B5EF4-FFF2-40B4-BE49-F238E27FC236}">
                <a16:creationId xmlns:a16="http://schemas.microsoft.com/office/drawing/2014/main" id="{44476AD9-065E-4494-9B21-EDA529C20725}"/>
              </a:ext>
            </a:extLst>
          </p:cNvPr>
          <p:cNvCxnSpPr>
            <a:cxnSpLocks/>
            <a:stCxn id="7" idx="2"/>
            <a:endCxn id="4" idx="4"/>
          </p:cNvCxnSpPr>
          <p:nvPr/>
        </p:nvCxnSpPr>
        <p:spPr>
          <a:xfrm rot="10800000">
            <a:off x="5718520" y="1166191"/>
            <a:ext cx="2800693" cy="1222666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1EF9C8C-B98A-4120-A360-E763760D0E21}"/>
              </a:ext>
            </a:extLst>
          </p:cNvPr>
          <p:cNvSpPr txBox="1"/>
          <p:nvPr/>
        </p:nvSpPr>
        <p:spPr>
          <a:xfrm rot="21407437">
            <a:off x="7972765" y="2414973"/>
            <a:ext cx="77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(16,X)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248933D3-8E07-430A-BB3F-02595F843CEB}"/>
              </a:ext>
            </a:extLst>
          </p:cNvPr>
          <p:cNvSpPr txBox="1"/>
          <p:nvPr/>
        </p:nvSpPr>
        <p:spPr>
          <a:xfrm rot="21407437">
            <a:off x="6226429" y="541853"/>
            <a:ext cx="77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(11,S)</a:t>
            </a:r>
          </a:p>
        </p:txBody>
      </p:sp>
    </p:spTree>
    <p:extLst>
      <p:ext uri="{BB962C8B-B14F-4D97-AF65-F5344CB8AC3E}">
        <p14:creationId xmlns:p14="http://schemas.microsoft.com/office/powerpoint/2010/main" val="4539174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4567ACB-FC94-4111-94C5-E7FBF02BE4DC}"/>
              </a:ext>
            </a:extLst>
          </p:cNvPr>
          <p:cNvSpPr/>
          <p:nvPr/>
        </p:nvSpPr>
        <p:spPr>
          <a:xfrm>
            <a:off x="5146533" y="576775"/>
            <a:ext cx="1143971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(11,S)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7B34314-DED6-434A-AF40-CD545747F0E7}"/>
              </a:ext>
            </a:extLst>
          </p:cNvPr>
          <p:cNvSpPr/>
          <p:nvPr/>
        </p:nvSpPr>
        <p:spPr>
          <a:xfrm>
            <a:off x="2118412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(14,E)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F650BD8-26AE-45BC-B155-86059D9B0FD8}"/>
              </a:ext>
            </a:extLst>
          </p:cNvPr>
          <p:cNvSpPr/>
          <p:nvPr/>
        </p:nvSpPr>
        <p:spPr>
          <a:xfrm>
            <a:off x="8519212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9B77143-E277-463E-8E9C-9DE0ABB21AD5}"/>
              </a:ext>
            </a:extLst>
          </p:cNvPr>
          <p:cNvSpPr/>
          <p:nvPr/>
        </p:nvSpPr>
        <p:spPr>
          <a:xfrm>
            <a:off x="793193" y="3611523"/>
            <a:ext cx="113071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(15,K)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A0DC2FB-22DF-41FA-890C-008843393AD2}"/>
              </a:ext>
            </a:extLst>
          </p:cNvPr>
          <p:cNvSpPr/>
          <p:nvPr/>
        </p:nvSpPr>
        <p:spPr>
          <a:xfrm>
            <a:off x="3166285" y="3611523"/>
            <a:ext cx="107355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(25,J)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E587B18-7564-4761-85F6-5F7820ED6FC4}"/>
              </a:ext>
            </a:extLst>
          </p:cNvPr>
          <p:cNvSpPr/>
          <p:nvPr/>
        </p:nvSpPr>
        <p:spPr>
          <a:xfrm>
            <a:off x="7121003" y="3611523"/>
            <a:ext cx="1161605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956935F-6B7D-42EB-A2D0-9D6D13A35829}"/>
              </a:ext>
            </a:extLst>
          </p:cNvPr>
          <p:cNvSpPr/>
          <p:nvPr/>
        </p:nvSpPr>
        <p:spPr>
          <a:xfrm>
            <a:off x="9861441" y="3611523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(20,B)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55759F4-AD1D-4D52-95E8-22AED1FF59D0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025330" y="1079873"/>
            <a:ext cx="2288734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9E62230-2342-4088-A447-96905203FAB1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1358551" y="2597247"/>
            <a:ext cx="915463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3D6A97D-E5BD-4C4E-A931-0AECF318F1CC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122973" y="1079873"/>
            <a:ext cx="2551841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1D569C4-CAA3-4C55-9B77-0E1C409DABF2}"/>
              </a:ext>
            </a:extLst>
          </p:cNvPr>
          <p:cNvCxnSpPr>
            <a:cxnSpLocks/>
            <a:stCxn id="9" idx="0"/>
            <a:endCxn id="6" idx="5"/>
          </p:cNvCxnSpPr>
          <p:nvPr/>
        </p:nvCxnSpPr>
        <p:spPr>
          <a:xfrm flipH="1" flipV="1">
            <a:off x="3025330" y="2597247"/>
            <a:ext cx="677734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8BC1824B-FECA-406D-8048-2056A604FAEC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 flipH="1">
            <a:off x="7701806" y="2597247"/>
            <a:ext cx="973008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758E13D2-BCEF-43BB-A9C3-2CC376254513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9426130" y="2597247"/>
            <a:ext cx="966571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A45B48DC-2AFB-4C04-A479-8DCEE170D75E}"/>
              </a:ext>
            </a:extLst>
          </p:cNvPr>
          <p:cNvSpPr txBox="1"/>
          <p:nvPr/>
        </p:nvSpPr>
        <p:spPr>
          <a:xfrm>
            <a:off x="532433" y="576775"/>
            <a:ext cx="157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Remover(16,X)</a:t>
            </a:r>
          </a:p>
        </p:txBody>
      </p:sp>
      <p:cxnSp>
        <p:nvCxnSpPr>
          <p:cNvPr id="21" name="Conector: Curvo 20">
            <a:extLst>
              <a:ext uri="{FF2B5EF4-FFF2-40B4-BE49-F238E27FC236}">
                <a16:creationId xmlns:a16="http://schemas.microsoft.com/office/drawing/2014/main" id="{7761E814-2D67-4651-A294-29190070B1B2}"/>
              </a:ext>
            </a:extLst>
          </p:cNvPr>
          <p:cNvCxnSpPr>
            <a:cxnSpLocks/>
            <a:stCxn id="10" idx="1"/>
            <a:endCxn id="7" idx="2"/>
          </p:cNvCxnSpPr>
          <p:nvPr/>
        </p:nvCxnSpPr>
        <p:spPr>
          <a:xfrm rot="5400000" flipH="1" flipV="1">
            <a:off x="7250672" y="2429301"/>
            <a:ext cx="1308984" cy="1228096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: Curvo 23">
            <a:extLst>
              <a:ext uri="{FF2B5EF4-FFF2-40B4-BE49-F238E27FC236}">
                <a16:creationId xmlns:a16="http://schemas.microsoft.com/office/drawing/2014/main" id="{44476AD9-065E-4494-9B21-EDA529C20725}"/>
              </a:ext>
            </a:extLst>
          </p:cNvPr>
          <p:cNvCxnSpPr>
            <a:cxnSpLocks/>
            <a:stCxn id="7" idx="4"/>
            <a:endCxn id="10" idx="6"/>
          </p:cNvCxnSpPr>
          <p:nvPr/>
        </p:nvCxnSpPr>
        <p:spPr>
          <a:xfrm rot="5400000">
            <a:off x="8055207" y="2910966"/>
            <a:ext cx="1222666" cy="767864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1EF9C8C-B98A-4120-A360-E763760D0E21}"/>
              </a:ext>
            </a:extLst>
          </p:cNvPr>
          <p:cNvSpPr txBox="1"/>
          <p:nvPr/>
        </p:nvSpPr>
        <p:spPr>
          <a:xfrm rot="21407437">
            <a:off x="8180527" y="3868920"/>
            <a:ext cx="77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(16,X)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248933D3-8E07-430A-BB3F-02595F843CEB}"/>
              </a:ext>
            </a:extLst>
          </p:cNvPr>
          <p:cNvSpPr txBox="1"/>
          <p:nvPr/>
        </p:nvSpPr>
        <p:spPr>
          <a:xfrm rot="21407437">
            <a:off x="7814829" y="2025866"/>
            <a:ext cx="77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(12,H)</a:t>
            </a:r>
          </a:p>
        </p:txBody>
      </p:sp>
    </p:spTree>
    <p:extLst>
      <p:ext uri="{BB962C8B-B14F-4D97-AF65-F5344CB8AC3E}">
        <p14:creationId xmlns:p14="http://schemas.microsoft.com/office/powerpoint/2010/main" val="574972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4567ACB-FC94-4111-94C5-E7FBF02BE4DC}"/>
              </a:ext>
            </a:extLst>
          </p:cNvPr>
          <p:cNvSpPr/>
          <p:nvPr/>
        </p:nvSpPr>
        <p:spPr>
          <a:xfrm>
            <a:off x="5146533" y="576775"/>
            <a:ext cx="1143971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(8,W)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7B34314-DED6-434A-AF40-CD545747F0E7}"/>
              </a:ext>
            </a:extLst>
          </p:cNvPr>
          <p:cNvSpPr/>
          <p:nvPr/>
        </p:nvSpPr>
        <p:spPr>
          <a:xfrm>
            <a:off x="2118412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(5, A)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F650BD8-26AE-45BC-B155-86059D9B0FD8}"/>
              </a:ext>
            </a:extLst>
          </p:cNvPr>
          <p:cNvSpPr/>
          <p:nvPr/>
        </p:nvSpPr>
        <p:spPr>
          <a:xfrm>
            <a:off x="8519212" y="2094149"/>
            <a:ext cx="94946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(6,Z)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9B77143-E277-463E-8E9C-9DE0ABB21AD5}"/>
              </a:ext>
            </a:extLst>
          </p:cNvPr>
          <p:cNvSpPr/>
          <p:nvPr/>
        </p:nvSpPr>
        <p:spPr>
          <a:xfrm>
            <a:off x="793193" y="3611523"/>
            <a:ext cx="113071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(15,K)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A0DC2FB-22DF-41FA-890C-008843393AD2}"/>
              </a:ext>
            </a:extLst>
          </p:cNvPr>
          <p:cNvSpPr/>
          <p:nvPr/>
        </p:nvSpPr>
        <p:spPr>
          <a:xfrm>
            <a:off x="3841193" y="3429000"/>
            <a:ext cx="94946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(9,F)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E587B18-7564-4761-85F6-5F7820ED6FC4}"/>
              </a:ext>
            </a:extLst>
          </p:cNvPr>
          <p:cNvSpPr/>
          <p:nvPr/>
        </p:nvSpPr>
        <p:spPr>
          <a:xfrm>
            <a:off x="7121004" y="3429000"/>
            <a:ext cx="94946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(7,Q)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956935F-6B7D-42EB-A2D0-9D6D13A35829}"/>
              </a:ext>
            </a:extLst>
          </p:cNvPr>
          <p:cNvSpPr/>
          <p:nvPr/>
        </p:nvSpPr>
        <p:spPr>
          <a:xfrm>
            <a:off x="10255245" y="3429000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(20,B)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922BE76-0377-4ADB-A9F2-4B1088A2B015}"/>
              </a:ext>
            </a:extLst>
          </p:cNvPr>
          <p:cNvSpPr/>
          <p:nvPr/>
        </p:nvSpPr>
        <p:spPr>
          <a:xfrm>
            <a:off x="0" y="5128896"/>
            <a:ext cx="106486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(16,X)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6F72684-31C8-49AF-B8AF-B2A1CE228BBE}"/>
              </a:ext>
            </a:extLst>
          </p:cNvPr>
          <p:cNvSpPr/>
          <p:nvPr/>
        </p:nvSpPr>
        <p:spPr>
          <a:xfrm>
            <a:off x="1619518" y="5128896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(25,J)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E89AB60-F30F-4AFA-B670-134DB0F36CE0}"/>
              </a:ext>
            </a:extLst>
          </p:cNvPr>
          <p:cNvSpPr/>
          <p:nvPr/>
        </p:nvSpPr>
        <p:spPr>
          <a:xfrm>
            <a:off x="3067879" y="5128896"/>
            <a:ext cx="1029083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(14,E)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04565965-19C2-418A-B10E-F2FED167ADC3}"/>
              </a:ext>
            </a:extLst>
          </p:cNvPr>
          <p:cNvSpPr/>
          <p:nvPr/>
        </p:nvSpPr>
        <p:spPr>
          <a:xfrm>
            <a:off x="4808602" y="5128896"/>
            <a:ext cx="1143971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(12,H)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DCC285C-470D-4F78-BE85-E57E6C46F670}"/>
              </a:ext>
            </a:extLst>
          </p:cNvPr>
          <p:cNvSpPr/>
          <p:nvPr/>
        </p:nvSpPr>
        <p:spPr>
          <a:xfrm>
            <a:off x="6427306" y="5128896"/>
            <a:ext cx="1046719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(11,S)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43B2BF5-B3E6-4ACA-8A3E-1BD25766C0D8}"/>
              </a:ext>
            </a:extLst>
          </p:cNvPr>
          <p:cNvSpPr/>
          <p:nvPr/>
        </p:nvSpPr>
        <p:spPr>
          <a:xfrm>
            <a:off x="8046010" y="5128896"/>
            <a:ext cx="998093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55759F4-AD1D-4D52-95E8-22AED1FF59D0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025330" y="1079873"/>
            <a:ext cx="2288734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9E62230-2342-4088-A447-96905203FAB1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1358551" y="2597247"/>
            <a:ext cx="915463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3D6A97D-E5BD-4C4E-A931-0AECF318F1CC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122973" y="1079873"/>
            <a:ext cx="2535285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1D569C4-CAA3-4C55-9B77-0E1C409DABF2}"/>
              </a:ext>
            </a:extLst>
          </p:cNvPr>
          <p:cNvCxnSpPr>
            <a:cxnSpLocks/>
            <a:stCxn id="9" idx="0"/>
            <a:endCxn id="6" idx="5"/>
          </p:cNvCxnSpPr>
          <p:nvPr/>
        </p:nvCxnSpPr>
        <p:spPr>
          <a:xfrm flipH="1" flipV="1">
            <a:off x="3025330" y="2597247"/>
            <a:ext cx="1290597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8BC1824B-FECA-406D-8048-2056A604FAEC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 flipH="1">
            <a:off x="7595738" y="2597247"/>
            <a:ext cx="1062520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758E13D2-BCEF-43BB-A9C3-2CC376254513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9329633" y="2597247"/>
            <a:ext cx="1456872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CDB419BF-3A7E-48B2-861E-AF2DD9D42F40}"/>
              </a:ext>
            </a:extLst>
          </p:cNvPr>
          <p:cNvCxnSpPr>
            <a:cxnSpLocks/>
            <a:stCxn id="8" idx="5"/>
            <a:endCxn id="13" idx="0"/>
          </p:cNvCxnSpPr>
          <p:nvPr/>
        </p:nvCxnSpPr>
        <p:spPr>
          <a:xfrm>
            <a:off x="1758319" y="4114621"/>
            <a:ext cx="392459" cy="101427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6BF233A5-148F-4040-90B1-A54710FDA189}"/>
              </a:ext>
            </a:extLst>
          </p:cNvPr>
          <p:cNvCxnSpPr>
            <a:cxnSpLocks/>
            <a:stCxn id="8" idx="3"/>
            <a:endCxn id="12" idx="0"/>
          </p:cNvCxnSpPr>
          <p:nvPr/>
        </p:nvCxnSpPr>
        <p:spPr>
          <a:xfrm flipH="1">
            <a:off x="532433" y="4114621"/>
            <a:ext cx="426350" cy="101427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00C09107-6B7B-4FE1-9C9C-C51132A0FFAE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3582421" y="3932098"/>
            <a:ext cx="397818" cy="119679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184FEEAC-808A-4B5D-903D-6764362DBF89}"/>
              </a:ext>
            </a:extLst>
          </p:cNvPr>
          <p:cNvCxnSpPr>
            <a:cxnSpLocks/>
            <a:stCxn id="15" idx="0"/>
            <a:endCxn id="9" idx="5"/>
          </p:cNvCxnSpPr>
          <p:nvPr/>
        </p:nvCxnSpPr>
        <p:spPr>
          <a:xfrm flipH="1" flipV="1">
            <a:off x="4651614" y="3932098"/>
            <a:ext cx="728974" cy="119679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BAF2CECA-6131-4D97-92B5-1026B9A4C375}"/>
              </a:ext>
            </a:extLst>
          </p:cNvPr>
          <p:cNvCxnSpPr>
            <a:cxnSpLocks/>
            <a:stCxn id="17" idx="0"/>
            <a:endCxn id="10" idx="5"/>
          </p:cNvCxnSpPr>
          <p:nvPr/>
        </p:nvCxnSpPr>
        <p:spPr>
          <a:xfrm flipH="1" flipV="1">
            <a:off x="7931425" y="3932098"/>
            <a:ext cx="613632" cy="119679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26EEF292-6730-4904-A98D-9B449201C80C}"/>
              </a:ext>
            </a:extLst>
          </p:cNvPr>
          <p:cNvCxnSpPr>
            <a:cxnSpLocks/>
            <a:stCxn id="16" idx="0"/>
            <a:endCxn id="10" idx="3"/>
          </p:cNvCxnSpPr>
          <p:nvPr/>
        </p:nvCxnSpPr>
        <p:spPr>
          <a:xfrm flipV="1">
            <a:off x="6950666" y="3932098"/>
            <a:ext cx="309384" cy="119679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A45B48DC-2AFB-4C04-A479-8DCEE170D75E}"/>
              </a:ext>
            </a:extLst>
          </p:cNvPr>
          <p:cNvSpPr txBox="1"/>
          <p:nvPr/>
        </p:nvSpPr>
        <p:spPr>
          <a:xfrm>
            <a:off x="532433" y="576775"/>
            <a:ext cx="157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Remover(16,X)</a:t>
            </a:r>
          </a:p>
        </p:txBody>
      </p:sp>
      <p:cxnSp>
        <p:nvCxnSpPr>
          <p:cNvPr id="30" name="Conector: Curvo 29">
            <a:extLst>
              <a:ext uri="{FF2B5EF4-FFF2-40B4-BE49-F238E27FC236}">
                <a16:creationId xmlns:a16="http://schemas.microsoft.com/office/drawing/2014/main" id="{8E486E85-4331-47E2-9700-A8D8187CFFC6}"/>
              </a:ext>
            </a:extLst>
          </p:cNvPr>
          <p:cNvCxnSpPr>
            <a:cxnSpLocks/>
            <a:stCxn id="17" idx="7"/>
            <a:endCxn id="4" idx="6"/>
          </p:cNvCxnSpPr>
          <p:nvPr/>
        </p:nvCxnSpPr>
        <p:spPr>
          <a:xfrm rot="16200000" flipV="1">
            <a:off x="5422355" y="1739633"/>
            <a:ext cx="4343731" cy="2607432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0876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4567ACB-FC94-4111-94C5-E7FBF02BE4DC}"/>
              </a:ext>
            </a:extLst>
          </p:cNvPr>
          <p:cNvSpPr/>
          <p:nvPr/>
        </p:nvSpPr>
        <p:spPr>
          <a:xfrm>
            <a:off x="5146533" y="576775"/>
            <a:ext cx="1143971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(11,S)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7B34314-DED6-434A-AF40-CD545747F0E7}"/>
              </a:ext>
            </a:extLst>
          </p:cNvPr>
          <p:cNvSpPr/>
          <p:nvPr/>
        </p:nvSpPr>
        <p:spPr>
          <a:xfrm>
            <a:off x="2118412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(14,E)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F650BD8-26AE-45BC-B155-86059D9B0FD8}"/>
              </a:ext>
            </a:extLst>
          </p:cNvPr>
          <p:cNvSpPr/>
          <p:nvPr/>
        </p:nvSpPr>
        <p:spPr>
          <a:xfrm>
            <a:off x="8519211" y="2094149"/>
            <a:ext cx="116812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(12,H)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9B77143-E277-463E-8E9C-9DE0ABB21AD5}"/>
              </a:ext>
            </a:extLst>
          </p:cNvPr>
          <p:cNvSpPr/>
          <p:nvPr/>
        </p:nvSpPr>
        <p:spPr>
          <a:xfrm>
            <a:off x="793193" y="3611523"/>
            <a:ext cx="113071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(15,K)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A0DC2FB-22DF-41FA-890C-008843393AD2}"/>
              </a:ext>
            </a:extLst>
          </p:cNvPr>
          <p:cNvSpPr/>
          <p:nvPr/>
        </p:nvSpPr>
        <p:spPr>
          <a:xfrm>
            <a:off x="3166285" y="3611523"/>
            <a:ext cx="107355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(25,J)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E587B18-7564-4761-85F6-5F7820ED6FC4}"/>
              </a:ext>
            </a:extLst>
          </p:cNvPr>
          <p:cNvSpPr/>
          <p:nvPr/>
        </p:nvSpPr>
        <p:spPr>
          <a:xfrm>
            <a:off x="7121003" y="3611523"/>
            <a:ext cx="1161605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(16,X)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956935F-6B7D-42EB-A2D0-9D6D13A35829}"/>
              </a:ext>
            </a:extLst>
          </p:cNvPr>
          <p:cNvSpPr/>
          <p:nvPr/>
        </p:nvSpPr>
        <p:spPr>
          <a:xfrm>
            <a:off x="9861441" y="3611523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(20,B)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55759F4-AD1D-4D52-95E8-22AED1FF59D0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025330" y="1079873"/>
            <a:ext cx="2288734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9E62230-2342-4088-A447-96905203FAB1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1358551" y="2597247"/>
            <a:ext cx="915463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3D6A97D-E5BD-4C4E-A931-0AECF318F1CC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122973" y="1079873"/>
            <a:ext cx="2567306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1D569C4-CAA3-4C55-9B77-0E1C409DABF2}"/>
              </a:ext>
            </a:extLst>
          </p:cNvPr>
          <p:cNvCxnSpPr>
            <a:cxnSpLocks/>
            <a:stCxn id="9" idx="0"/>
            <a:endCxn id="6" idx="5"/>
          </p:cNvCxnSpPr>
          <p:nvPr/>
        </p:nvCxnSpPr>
        <p:spPr>
          <a:xfrm flipH="1" flipV="1">
            <a:off x="3025330" y="2597247"/>
            <a:ext cx="677734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8BC1824B-FECA-406D-8048-2056A604FAEC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 flipH="1">
            <a:off x="7701806" y="2597247"/>
            <a:ext cx="988473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758E13D2-BCEF-43BB-A9C3-2CC376254513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9516270" y="2597247"/>
            <a:ext cx="876431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A45B48DC-2AFB-4C04-A479-8DCEE170D75E}"/>
              </a:ext>
            </a:extLst>
          </p:cNvPr>
          <p:cNvSpPr txBox="1"/>
          <p:nvPr/>
        </p:nvSpPr>
        <p:spPr>
          <a:xfrm>
            <a:off x="532433" y="576775"/>
            <a:ext cx="157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Remover(16,X)</a:t>
            </a:r>
          </a:p>
        </p:txBody>
      </p:sp>
    </p:spTree>
    <p:extLst>
      <p:ext uri="{BB962C8B-B14F-4D97-AF65-F5344CB8AC3E}">
        <p14:creationId xmlns:p14="http://schemas.microsoft.com/office/powerpoint/2010/main" val="17747327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4567ACB-FC94-4111-94C5-E7FBF02BE4DC}"/>
              </a:ext>
            </a:extLst>
          </p:cNvPr>
          <p:cNvSpPr/>
          <p:nvPr/>
        </p:nvSpPr>
        <p:spPr>
          <a:xfrm>
            <a:off x="5146533" y="576775"/>
            <a:ext cx="1143971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7B34314-DED6-434A-AF40-CD545747F0E7}"/>
              </a:ext>
            </a:extLst>
          </p:cNvPr>
          <p:cNvSpPr/>
          <p:nvPr/>
        </p:nvSpPr>
        <p:spPr>
          <a:xfrm>
            <a:off x="2118412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(14,E)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F650BD8-26AE-45BC-B155-86059D9B0FD8}"/>
              </a:ext>
            </a:extLst>
          </p:cNvPr>
          <p:cNvSpPr/>
          <p:nvPr/>
        </p:nvSpPr>
        <p:spPr>
          <a:xfrm>
            <a:off x="8519211" y="2094149"/>
            <a:ext cx="116812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(12,H)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9B77143-E277-463E-8E9C-9DE0ABB21AD5}"/>
              </a:ext>
            </a:extLst>
          </p:cNvPr>
          <p:cNvSpPr/>
          <p:nvPr/>
        </p:nvSpPr>
        <p:spPr>
          <a:xfrm>
            <a:off x="793193" y="3611523"/>
            <a:ext cx="113071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(15,K)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A0DC2FB-22DF-41FA-890C-008843393AD2}"/>
              </a:ext>
            </a:extLst>
          </p:cNvPr>
          <p:cNvSpPr/>
          <p:nvPr/>
        </p:nvSpPr>
        <p:spPr>
          <a:xfrm>
            <a:off x="3166285" y="3611523"/>
            <a:ext cx="107355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(25,J)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E587B18-7564-4761-85F6-5F7820ED6FC4}"/>
              </a:ext>
            </a:extLst>
          </p:cNvPr>
          <p:cNvSpPr/>
          <p:nvPr/>
        </p:nvSpPr>
        <p:spPr>
          <a:xfrm>
            <a:off x="7121003" y="3611523"/>
            <a:ext cx="1161605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(16,X)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956935F-6B7D-42EB-A2D0-9D6D13A35829}"/>
              </a:ext>
            </a:extLst>
          </p:cNvPr>
          <p:cNvSpPr/>
          <p:nvPr/>
        </p:nvSpPr>
        <p:spPr>
          <a:xfrm>
            <a:off x="9861441" y="3611523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(20,B)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55759F4-AD1D-4D52-95E8-22AED1FF59D0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025330" y="1079873"/>
            <a:ext cx="2288734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9E62230-2342-4088-A447-96905203FAB1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1358551" y="2597247"/>
            <a:ext cx="915463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3D6A97D-E5BD-4C4E-A931-0AECF318F1CC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122973" y="1079873"/>
            <a:ext cx="2567306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1D569C4-CAA3-4C55-9B77-0E1C409DABF2}"/>
              </a:ext>
            </a:extLst>
          </p:cNvPr>
          <p:cNvCxnSpPr>
            <a:cxnSpLocks/>
            <a:stCxn id="9" idx="0"/>
            <a:endCxn id="6" idx="5"/>
          </p:cNvCxnSpPr>
          <p:nvPr/>
        </p:nvCxnSpPr>
        <p:spPr>
          <a:xfrm flipH="1" flipV="1">
            <a:off x="3025330" y="2597247"/>
            <a:ext cx="677734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8BC1824B-FECA-406D-8048-2056A604FAEC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 flipH="1">
            <a:off x="7701806" y="2597247"/>
            <a:ext cx="988473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758E13D2-BCEF-43BB-A9C3-2CC376254513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9516270" y="2597247"/>
            <a:ext cx="876431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A45B48DC-2AFB-4C04-A479-8DCEE170D75E}"/>
              </a:ext>
            </a:extLst>
          </p:cNvPr>
          <p:cNvSpPr txBox="1"/>
          <p:nvPr/>
        </p:nvSpPr>
        <p:spPr>
          <a:xfrm>
            <a:off x="532433" y="576775"/>
            <a:ext cx="157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Remover(16,X)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E02FCD1-0C37-41D2-8E7C-F8945081E8BF}"/>
              </a:ext>
            </a:extLst>
          </p:cNvPr>
          <p:cNvSpPr txBox="1"/>
          <p:nvPr/>
        </p:nvSpPr>
        <p:spPr>
          <a:xfrm>
            <a:off x="3352800" y="110123"/>
            <a:ext cx="768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(11,S)</a:t>
            </a:r>
          </a:p>
        </p:txBody>
      </p:sp>
      <p:cxnSp>
        <p:nvCxnSpPr>
          <p:cNvPr id="17" name="Conector: Curvo 16">
            <a:extLst>
              <a:ext uri="{FF2B5EF4-FFF2-40B4-BE49-F238E27FC236}">
                <a16:creationId xmlns:a16="http://schemas.microsoft.com/office/drawing/2014/main" id="{6D492078-B4AB-487D-85E5-CF137F95AC2D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74486" y="-393763"/>
            <a:ext cx="255484" cy="1632582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848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4567ACB-FC94-4111-94C5-E7FBF02BE4DC}"/>
              </a:ext>
            </a:extLst>
          </p:cNvPr>
          <p:cNvSpPr/>
          <p:nvPr/>
        </p:nvSpPr>
        <p:spPr>
          <a:xfrm>
            <a:off x="5146533" y="576775"/>
            <a:ext cx="1143971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(20,B)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7B34314-DED6-434A-AF40-CD545747F0E7}"/>
              </a:ext>
            </a:extLst>
          </p:cNvPr>
          <p:cNvSpPr/>
          <p:nvPr/>
        </p:nvSpPr>
        <p:spPr>
          <a:xfrm>
            <a:off x="2118412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(14,E)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F650BD8-26AE-45BC-B155-86059D9B0FD8}"/>
              </a:ext>
            </a:extLst>
          </p:cNvPr>
          <p:cNvSpPr/>
          <p:nvPr/>
        </p:nvSpPr>
        <p:spPr>
          <a:xfrm>
            <a:off x="8519211" y="2094149"/>
            <a:ext cx="116812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(12,H)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9B77143-E277-463E-8E9C-9DE0ABB21AD5}"/>
              </a:ext>
            </a:extLst>
          </p:cNvPr>
          <p:cNvSpPr/>
          <p:nvPr/>
        </p:nvSpPr>
        <p:spPr>
          <a:xfrm>
            <a:off x="793193" y="3611523"/>
            <a:ext cx="113071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(15,K)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A0DC2FB-22DF-41FA-890C-008843393AD2}"/>
              </a:ext>
            </a:extLst>
          </p:cNvPr>
          <p:cNvSpPr/>
          <p:nvPr/>
        </p:nvSpPr>
        <p:spPr>
          <a:xfrm>
            <a:off x="3166285" y="3611523"/>
            <a:ext cx="107355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(25,J)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E587B18-7564-4761-85F6-5F7820ED6FC4}"/>
              </a:ext>
            </a:extLst>
          </p:cNvPr>
          <p:cNvSpPr/>
          <p:nvPr/>
        </p:nvSpPr>
        <p:spPr>
          <a:xfrm>
            <a:off x="7121003" y="3611523"/>
            <a:ext cx="1161605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(16,X)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956935F-6B7D-42EB-A2D0-9D6D13A35829}"/>
              </a:ext>
            </a:extLst>
          </p:cNvPr>
          <p:cNvSpPr/>
          <p:nvPr/>
        </p:nvSpPr>
        <p:spPr>
          <a:xfrm>
            <a:off x="9861441" y="3611523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55759F4-AD1D-4D52-95E8-22AED1FF59D0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025330" y="1079873"/>
            <a:ext cx="2288734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9E62230-2342-4088-A447-96905203FAB1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1358551" y="2597247"/>
            <a:ext cx="915463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3D6A97D-E5BD-4C4E-A931-0AECF318F1CC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122973" y="1079873"/>
            <a:ext cx="2567306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1D569C4-CAA3-4C55-9B77-0E1C409DABF2}"/>
              </a:ext>
            </a:extLst>
          </p:cNvPr>
          <p:cNvCxnSpPr>
            <a:cxnSpLocks/>
            <a:stCxn id="9" idx="0"/>
            <a:endCxn id="6" idx="5"/>
          </p:cNvCxnSpPr>
          <p:nvPr/>
        </p:nvCxnSpPr>
        <p:spPr>
          <a:xfrm flipH="1" flipV="1">
            <a:off x="3025330" y="2597247"/>
            <a:ext cx="677734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8BC1824B-FECA-406D-8048-2056A604FAEC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 flipH="1">
            <a:off x="7701806" y="2597247"/>
            <a:ext cx="988473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758E13D2-BCEF-43BB-A9C3-2CC376254513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9516270" y="2597247"/>
            <a:ext cx="876431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A45B48DC-2AFB-4C04-A479-8DCEE170D75E}"/>
              </a:ext>
            </a:extLst>
          </p:cNvPr>
          <p:cNvSpPr txBox="1"/>
          <p:nvPr/>
        </p:nvSpPr>
        <p:spPr>
          <a:xfrm>
            <a:off x="532433" y="576775"/>
            <a:ext cx="157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Remover(16,X)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E02FCD1-0C37-41D2-8E7C-F8945081E8BF}"/>
              </a:ext>
            </a:extLst>
          </p:cNvPr>
          <p:cNvSpPr txBox="1"/>
          <p:nvPr/>
        </p:nvSpPr>
        <p:spPr>
          <a:xfrm>
            <a:off x="3352800" y="110123"/>
            <a:ext cx="768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(11,S)</a:t>
            </a:r>
          </a:p>
        </p:txBody>
      </p:sp>
      <p:cxnSp>
        <p:nvCxnSpPr>
          <p:cNvPr id="17" name="Conector: Curvo 16">
            <a:extLst>
              <a:ext uri="{FF2B5EF4-FFF2-40B4-BE49-F238E27FC236}">
                <a16:creationId xmlns:a16="http://schemas.microsoft.com/office/drawing/2014/main" id="{6D492078-B4AB-487D-85E5-CF137F95AC2D}"/>
              </a:ext>
            </a:extLst>
          </p:cNvPr>
          <p:cNvCxnSpPr>
            <a:cxnSpLocks/>
            <a:stCxn id="11" idx="2"/>
            <a:endCxn id="4" idx="4"/>
          </p:cNvCxnSpPr>
          <p:nvPr/>
        </p:nvCxnSpPr>
        <p:spPr>
          <a:xfrm rot="10800000">
            <a:off x="5718519" y="1166191"/>
            <a:ext cx="4142922" cy="2740040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7119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4567ACB-FC94-4111-94C5-E7FBF02BE4DC}"/>
              </a:ext>
            </a:extLst>
          </p:cNvPr>
          <p:cNvSpPr/>
          <p:nvPr/>
        </p:nvSpPr>
        <p:spPr>
          <a:xfrm>
            <a:off x="5146533" y="576775"/>
            <a:ext cx="1143971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7B34314-DED6-434A-AF40-CD545747F0E7}"/>
              </a:ext>
            </a:extLst>
          </p:cNvPr>
          <p:cNvSpPr/>
          <p:nvPr/>
        </p:nvSpPr>
        <p:spPr>
          <a:xfrm>
            <a:off x="2118412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(14,E)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F650BD8-26AE-45BC-B155-86059D9B0FD8}"/>
              </a:ext>
            </a:extLst>
          </p:cNvPr>
          <p:cNvSpPr/>
          <p:nvPr/>
        </p:nvSpPr>
        <p:spPr>
          <a:xfrm>
            <a:off x="8519211" y="2094149"/>
            <a:ext cx="116812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9B77143-E277-463E-8E9C-9DE0ABB21AD5}"/>
              </a:ext>
            </a:extLst>
          </p:cNvPr>
          <p:cNvSpPr/>
          <p:nvPr/>
        </p:nvSpPr>
        <p:spPr>
          <a:xfrm>
            <a:off x="793193" y="3611523"/>
            <a:ext cx="113071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(15,K)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A0DC2FB-22DF-41FA-890C-008843393AD2}"/>
              </a:ext>
            </a:extLst>
          </p:cNvPr>
          <p:cNvSpPr/>
          <p:nvPr/>
        </p:nvSpPr>
        <p:spPr>
          <a:xfrm>
            <a:off x="3166285" y="3611523"/>
            <a:ext cx="107355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(25,J)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E587B18-7564-4761-85F6-5F7820ED6FC4}"/>
              </a:ext>
            </a:extLst>
          </p:cNvPr>
          <p:cNvSpPr/>
          <p:nvPr/>
        </p:nvSpPr>
        <p:spPr>
          <a:xfrm>
            <a:off x="7121003" y="3611523"/>
            <a:ext cx="1161605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(16,X)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55759F4-AD1D-4D52-95E8-22AED1FF59D0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025330" y="1079873"/>
            <a:ext cx="2288734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9E62230-2342-4088-A447-96905203FAB1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1358551" y="2597247"/>
            <a:ext cx="915463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3D6A97D-E5BD-4C4E-A931-0AECF318F1CC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122973" y="1079873"/>
            <a:ext cx="2567306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1D569C4-CAA3-4C55-9B77-0E1C409DABF2}"/>
              </a:ext>
            </a:extLst>
          </p:cNvPr>
          <p:cNvCxnSpPr>
            <a:cxnSpLocks/>
            <a:stCxn id="9" idx="0"/>
            <a:endCxn id="6" idx="5"/>
          </p:cNvCxnSpPr>
          <p:nvPr/>
        </p:nvCxnSpPr>
        <p:spPr>
          <a:xfrm flipH="1" flipV="1">
            <a:off x="3025330" y="2597247"/>
            <a:ext cx="677734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8BC1824B-FECA-406D-8048-2056A604FAEC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 flipH="1">
            <a:off x="7701806" y="2597247"/>
            <a:ext cx="988473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A45B48DC-2AFB-4C04-A479-8DCEE170D75E}"/>
              </a:ext>
            </a:extLst>
          </p:cNvPr>
          <p:cNvSpPr txBox="1"/>
          <p:nvPr/>
        </p:nvSpPr>
        <p:spPr>
          <a:xfrm>
            <a:off x="532433" y="576775"/>
            <a:ext cx="157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Remover(16,X)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E02FCD1-0C37-41D2-8E7C-F8945081E8BF}"/>
              </a:ext>
            </a:extLst>
          </p:cNvPr>
          <p:cNvSpPr txBox="1"/>
          <p:nvPr/>
        </p:nvSpPr>
        <p:spPr>
          <a:xfrm>
            <a:off x="6198240" y="539463"/>
            <a:ext cx="768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(12,H)</a:t>
            </a:r>
          </a:p>
        </p:txBody>
      </p:sp>
      <p:cxnSp>
        <p:nvCxnSpPr>
          <p:cNvPr id="17" name="Conector: Curvo 16">
            <a:extLst>
              <a:ext uri="{FF2B5EF4-FFF2-40B4-BE49-F238E27FC236}">
                <a16:creationId xmlns:a16="http://schemas.microsoft.com/office/drawing/2014/main" id="{6D492078-B4AB-487D-85E5-CF137F95AC2D}"/>
              </a:ext>
            </a:extLst>
          </p:cNvPr>
          <p:cNvCxnSpPr>
            <a:cxnSpLocks/>
            <a:stCxn id="7" idx="2"/>
            <a:endCxn id="4" idx="4"/>
          </p:cNvCxnSpPr>
          <p:nvPr/>
        </p:nvCxnSpPr>
        <p:spPr>
          <a:xfrm rot="10800000">
            <a:off x="5718519" y="1166191"/>
            <a:ext cx="2800692" cy="1222666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: Curvo 20">
            <a:extLst>
              <a:ext uri="{FF2B5EF4-FFF2-40B4-BE49-F238E27FC236}">
                <a16:creationId xmlns:a16="http://schemas.microsoft.com/office/drawing/2014/main" id="{1E10EB5D-CC4A-48E9-90E4-AE76323EB5D3}"/>
              </a:ext>
            </a:extLst>
          </p:cNvPr>
          <p:cNvCxnSpPr>
            <a:cxnSpLocks/>
            <a:stCxn id="4" idx="6"/>
            <a:endCxn id="7" idx="0"/>
          </p:cNvCxnSpPr>
          <p:nvPr/>
        </p:nvCxnSpPr>
        <p:spPr>
          <a:xfrm>
            <a:off x="6290504" y="871483"/>
            <a:ext cx="2812771" cy="1222666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EA90896-78CB-441A-97EE-118C9105DD88}"/>
              </a:ext>
            </a:extLst>
          </p:cNvPr>
          <p:cNvSpPr txBox="1"/>
          <p:nvPr/>
        </p:nvSpPr>
        <p:spPr>
          <a:xfrm>
            <a:off x="7921688" y="2400551"/>
            <a:ext cx="768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(20,B)</a:t>
            </a:r>
          </a:p>
        </p:txBody>
      </p:sp>
    </p:spTree>
    <p:extLst>
      <p:ext uri="{BB962C8B-B14F-4D97-AF65-F5344CB8AC3E}">
        <p14:creationId xmlns:p14="http://schemas.microsoft.com/office/powerpoint/2010/main" val="36451982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4567ACB-FC94-4111-94C5-E7FBF02BE4DC}"/>
              </a:ext>
            </a:extLst>
          </p:cNvPr>
          <p:cNvSpPr/>
          <p:nvPr/>
        </p:nvSpPr>
        <p:spPr>
          <a:xfrm>
            <a:off x="5146533" y="576775"/>
            <a:ext cx="1143971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(12,H)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7B34314-DED6-434A-AF40-CD545747F0E7}"/>
              </a:ext>
            </a:extLst>
          </p:cNvPr>
          <p:cNvSpPr/>
          <p:nvPr/>
        </p:nvSpPr>
        <p:spPr>
          <a:xfrm>
            <a:off x="2118412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(14,E)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F650BD8-26AE-45BC-B155-86059D9B0FD8}"/>
              </a:ext>
            </a:extLst>
          </p:cNvPr>
          <p:cNvSpPr/>
          <p:nvPr/>
        </p:nvSpPr>
        <p:spPr>
          <a:xfrm>
            <a:off x="8519211" y="2094149"/>
            <a:ext cx="116812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9B77143-E277-463E-8E9C-9DE0ABB21AD5}"/>
              </a:ext>
            </a:extLst>
          </p:cNvPr>
          <p:cNvSpPr/>
          <p:nvPr/>
        </p:nvSpPr>
        <p:spPr>
          <a:xfrm>
            <a:off x="793193" y="3611523"/>
            <a:ext cx="113071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(15,K)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A0DC2FB-22DF-41FA-890C-008843393AD2}"/>
              </a:ext>
            </a:extLst>
          </p:cNvPr>
          <p:cNvSpPr/>
          <p:nvPr/>
        </p:nvSpPr>
        <p:spPr>
          <a:xfrm>
            <a:off x="3166285" y="3611523"/>
            <a:ext cx="107355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(25,J)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E587B18-7564-4761-85F6-5F7820ED6FC4}"/>
              </a:ext>
            </a:extLst>
          </p:cNvPr>
          <p:cNvSpPr/>
          <p:nvPr/>
        </p:nvSpPr>
        <p:spPr>
          <a:xfrm>
            <a:off x="7121003" y="3611523"/>
            <a:ext cx="1161605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55759F4-AD1D-4D52-95E8-22AED1FF59D0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025330" y="1079873"/>
            <a:ext cx="2288734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9E62230-2342-4088-A447-96905203FAB1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1358551" y="2597247"/>
            <a:ext cx="915463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3D6A97D-E5BD-4C4E-A931-0AECF318F1CC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122973" y="1079873"/>
            <a:ext cx="2567306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1D569C4-CAA3-4C55-9B77-0E1C409DABF2}"/>
              </a:ext>
            </a:extLst>
          </p:cNvPr>
          <p:cNvCxnSpPr>
            <a:cxnSpLocks/>
            <a:stCxn id="9" idx="0"/>
            <a:endCxn id="6" idx="5"/>
          </p:cNvCxnSpPr>
          <p:nvPr/>
        </p:nvCxnSpPr>
        <p:spPr>
          <a:xfrm flipH="1" flipV="1">
            <a:off x="3025330" y="2597247"/>
            <a:ext cx="677734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8BC1824B-FECA-406D-8048-2056A604FAEC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 flipH="1">
            <a:off x="7701806" y="2597247"/>
            <a:ext cx="988473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A45B48DC-2AFB-4C04-A479-8DCEE170D75E}"/>
              </a:ext>
            </a:extLst>
          </p:cNvPr>
          <p:cNvSpPr txBox="1"/>
          <p:nvPr/>
        </p:nvSpPr>
        <p:spPr>
          <a:xfrm>
            <a:off x="532433" y="576775"/>
            <a:ext cx="157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Remover(16,X)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E02FCD1-0C37-41D2-8E7C-F8945081E8BF}"/>
              </a:ext>
            </a:extLst>
          </p:cNvPr>
          <p:cNvSpPr txBox="1"/>
          <p:nvPr/>
        </p:nvSpPr>
        <p:spPr>
          <a:xfrm>
            <a:off x="7829425" y="2019521"/>
            <a:ext cx="768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(16,X)</a:t>
            </a:r>
          </a:p>
        </p:txBody>
      </p:sp>
      <p:cxnSp>
        <p:nvCxnSpPr>
          <p:cNvPr id="17" name="Conector: Curvo 16">
            <a:extLst>
              <a:ext uri="{FF2B5EF4-FFF2-40B4-BE49-F238E27FC236}">
                <a16:creationId xmlns:a16="http://schemas.microsoft.com/office/drawing/2014/main" id="{6D492078-B4AB-487D-85E5-CF137F95AC2D}"/>
              </a:ext>
            </a:extLst>
          </p:cNvPr>
          <p:cNvCxnSpPr>
            <a:cxnSpLocks/>
            <a:endCxn id="7" idx="2"/>
          </p:cNvCxnSpPr>
          <p:nvPr/>
        </p:nvCxnSpPr>
        <p:spPr>
          <a:xfrm rot="5400000" flipH="1" flipV="1">
            <a:off x="7250670" y="2429304"/>
            <a:ext cx="1308987" cy="1228095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: Curvo 20">
            <a:extLst>
              <a:ext uri="{FF2B5EF4-FFF2-40B4-BE49-F238E27FC236}">
                <a16:creationId xmlns:a16="http://schemas.microsoft.com/office/drawing/2014/main" id="{1E10EB5D-CC4A-48E9-90E4-AE76323EB5D3}"/>
              </a:ext>
            </a:extLst>
          </p:cNvPr>
          <p:cNvCxnSpPr>
            <a:cxnSpLocks/>
            <a:stCxn id="7" idx="4"/>
            <a:endCxn id="10" idx="6"/>
          </p:cNvCxnSpPr>
          <p:nvPr/>
        </p:nvCxnSpPr>
        <p:spPr>
          <a:xfrm rot="5400000">
            <a:off x="8081609" y="2884565"/>
            <a:ext cx="1222666" cy="820667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EA90896-78CB-441A-97EE-118C9105DD88}"/>
              </a:ext>
            </a:extLst>
          </p:cNvPr>
          <p:cNvSpPr txBox="1"/>
          <p:nvPr/>
        </p:nvSpPr>
        <p:spPr>
          <a:xfrm>
            <a:off x="8190344" y="3906231"/>
            <a:ext cx="768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(20,B)</a:t>
            </a:r>
          </a:p>
        </p:txBody>
      </p:sp>
    </p:spTree>
    <p:extLst>
      <p:ext uri="{BB962C8B-B14F-4D97-AF65-F5344CB8AC3E}">
        <p14:creationId xmlns:p14="http://schemas.microsoft.com/office/powerpoint/2010/main" val="12443090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4567ACB-FC94-4111-94C5-E7FBF02BE4DC}"/>
              </a:ext>
            </a:extLst>
          </p:cNvPr>
          <p:cNvSpPr/>
          <p:nvPr/>
        </p:nvSpPr>
        <p:spPr>
          <a:xfrm>
            <a:off x="5146533" y="576775"/>
            <a:ext cx="1143971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(12,H)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7B34314-DED6-434A-AF40-CD545747F0E7}"/>
              </a:ext>
            </a:extLst>
          </p:cNvPr>
          <p:cNvSpPr/>
          <p:nvPr/>
        </p:nvSpPr>
        <p:spPr>
          <a:xfrm>
            <a:off x="2118412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(14,E)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F650BD8-26AE-45BC-B155-86059D9B0FD8}"/>
              </a:ext>
            </a:extLst>
          </p:cNvPr>
          <p:cNvSpPr/>
          <p:nvPr/>
        </p:nvSpPr>
        <p:spPr>
          <a:xfrm>
            <a:off x="8519211" y="2094149"/>
            <a:ext cx="116812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(16,X)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9B77143-E277-463E-8E9C-9DE0ABB21AD5}"/>
              </a:ext>
            </a:extLst>
          </p:cNvPr>
          <p:cNvSpPr/>
          <p:nvPr/>
        </p:nvSpPr>
        <p:spPr>
          <a:xfrm>
            <a:off x="793193" y="3611523"/>
            <a:ext cx="113071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(15,K)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A0DC2FB-22DF-41FA-890C-008843393AD2}"/>
              </a:ext>
            </a:extLst>
          </p:cNvPr>
          <p:cNvSpPr/>
          <p:nvPr/>
        </p:nvSpPr>
        <p:spPr>
          <a:xfrm>
            <a:off x="3166285" y="3611523"/>
            <a:ext cx="107355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(25,J)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E587B18-7564-4761-85F6-5F7820ED6FC4}"/>
              </a:ext>
            </a:extLst>
          </p:cNvPr>
          <p:cNvSpPr/>
          <p:nvPr/>
        </p:nvSpPr>
        <p:spPr>
          <a:xfrm>
            <a:off x="7121003" y="3611523"/>
            <a:ext cx="1161605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(20,B)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55759F4-AD1D-4D52-95E8-22AED1FF59D0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025330" y="1079873"/>
            <a:ext cx="2288734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9E62230-2342-4088-A447-96905203FAB1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1358551" y="2597247"/>
            <a:ext cx="915463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3D6A97D-E5BD-4C4E-A931-0AECF318F1CC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122973" y="1079873"/>
            <a:ext cx="2567306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1D569C4-CAA3-4C55-9B77-0E1C409DABF2}"/>
              </a:ext>
            </a:extLst>
          </p:cNvPr>
          <p:cNvCxnSpPr>
            <a:cxnSpLocks/>
            <a:stCxn id="9" idx="0"/>
            <a:endCxn id="6" idx="5"/>
          </p:cNvCxnSpPr>
          <p:nvPr/>
        </p:nvCxnSpPr>
        <p:spPr>
          <a:xfrm flipH="1" flipV="1">
            <a:off x="3025330" y="2597247"/>
            <a:ext cx="677734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8BC1824B-FECA-406D-8048-2056A604FAEC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 flipH="1">
            <a:off x="7701806" y="2597247"/>
            <a:ext cx="988473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A45B48DC-2AFB-4C04-A479-8DCEE170D75E}"/>
              </a:ext>
            </a:extLst>
          </p:cNvPr>
          <p:cNvSpPr txBox="1"/>
          <p:nvPr/>
        </p:nvSpPr>
        <p:spPr>
          <a:xfrm>
            <a:off x="532433" y="576775"/>
            <a:ext cx="157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Remover(16,X)</a:t>
            </a:r>
          </a:p>
        </p:txBody>
      </p:sp>
    </p:spTree>
    <p:extLst>
      <p:ext uri="{BB962C8B-B14F-4D97-AF65-F5344CB8AC3E}">
        <p14:creationId xmlns:p14="http://schemas.microsoft.com/office/powerpoint/2010/main" val="28272986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4567ACB-FC94-4111-94C5-E7FBF02BE4DC}"/>
              </a:ext>
            </a:extLst>
          </p:cNvPr>
          <p:cNvSpPr/>
          <p:nvPr/>
        </p:nvSpPr>
        <p:spPr>
          <a:xfrm>
            <a:off x="5146533" y="576775"/>
            <a:ext cx="1143971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7B34314-DED6-434A-AF40-CD545747F0E7}"/>
              </a:ext>
            </a:extLst>
          </p:cNvPr>
          <p:cNvSpPr/>
          <p:nvPr/>
        </p:nvSpPr>
        <p:spPr>
          <a:xfrm>
            <a:off x="2118412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(14,E)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F650BD8-26AE-45BC-B155-86059D9B0FD8}"/>
              </a:ext>
            </a:extLst>
          </p:cNvPr>
          <p:cNvSpPr/>
          <p:nvPr/>
        </p:nvSpPr>
        <p:spPr>
          <a:xfrm>
            <a:off x="8519211" y="2094149"/>
            <a:ext cx="116812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(16,X)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9B77143-E277-463E-8E9C-9DE0ABB21AD5}"/>
              </a:ext>
            </a:extLst>
          </p:cNvPr>
          <p:cNvSpPr/>
          <p:nvPr/>
        </p:nvSpPr>
        <p:spPr>
          <a:xfrm>
            <a:off x="793193" y="3611523"/>
            <a:ext cx="113071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(15,K)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A0DC2FB-22DF-41FA-890C-008843393AD2}"/>
              </a:ext>
            </a:extLst>
          </p:cNvPr>
          <p:cNvSpPr/>
          <p:nvPr/>
        </p:nvSpPr>
        <p:spPr>
          <a:xfrm>
            <a:off x="3166285" y="3611523"/>
            <a:ext cx="107355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(25,J)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E587B18-7564-4761-85F6-5F7820ED6FC4}"/>
              </a:ext>
            </a:extLst>
          </p:cNvPr>
          <p:cNvSpPr/>
          <p:nvPr/>
        </p:nvSpPr>
        <p:spPr>
          <a:xfrm>
            <a:off x="7121003" y="3611523"/>
            <a:ext cx="1161605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(20,B)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55759F4-AD1D-4D52-95E8-22AED1FF59D0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025330" y="1079873"/>
            <a:ext cx="2288734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9E62230-2342-4088-A447-96905203FAB1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1358551" y="2597247"/>
            <a:ext cx="915463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3D6A97D-E5BD-4C4E-A931-0AECF318F1CC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122973" y="1079873"/>
            <a:ext cx="2567306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1D569C4-CAA3-4C55-9B77-0E1C409DABF2}"/>
              </a:ext>
            </a:extLst>
          </p:cNvPr>
          <p:cNvCxnSpPr>
            <a:cxnSpLocks/>
            <a:stCxn id="9" idx="0"/>
            <a:endCxn id="6" idx="5"/>
          </p:cNvCxnSpPr>
          <p:nvPr/>
        </p:nvCxnSpPr>
        <p:spPr>
          <a:xfrm flipH="1" flipV="1">
            <a:off x="3025330" y="2597247"/>
            <a:ext cx="677734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8BC1824B-FECA-406D-8048-2056A604FAEC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 flipH="1">
            <a:off x="7701806" y="2597247"/>
            <a:ext cx="988473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A45B48DC-2AFB-4C04-A479-8DCEE170D75E}"/>
              </a:ext>
            </a:extLst>
          </p:cNvPr>
          <p:cNvSpPr txBox="1"/>
          <p:nvPr/>
        </p:nvSpPr>
        <p:spPr>
          <a:xfrm>
            <a:off x="532433" y="576775"/>
            <a:ext cx="157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Remover(16,X)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D3C70B5-32C2-4BC2-AE16-5FBFD9A25DD8}"/>
              </a:ext>
            </a:extLst>
          </p:cNvPr>
          <p:cNvSpPr txBox="1"/>
          <p:nvPr/>
        </p:nvSpPr>
        <p:spPr>
          <a:xfrm>
            <a:off x="3352800" y="96870"/>
            <a:ext cx="768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(12,H)</a:t>
            </a:r>
          </a:p>
        </p:txBody>
      </p:sp>
      <p:cxnSp>
        <p:nvCxnSpPr>
          <p:cNvPr id="15" name="Conector: Curvo 14">
            <a:extLst>
              <a:ext uri="{FF2B5EF4-FFF2-40B4-BE49-F238E27FC236}">
                <a16:creationId xmlns:a16="http://schemas.microsoft.com/office/drawing/2014/main" id="{F815C1E8-70BD-4280-A1A1-88D1A7BD960C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74486" y="-407016"/>
            <a:ext cx="255484" cy="1632582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534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4567ACB-FC94-4111-94C5-E7FBF02BE4DC}"/>
              </a:ext>
            </a:extLst>
          </p:cNvPr>
          <p:cNvSpPr/>
          <p:nvPr/>
        </p:nvSpPr>
        <p:spPr>
          <a:xfrm>
            <a:off x="5146533" y="576775"/>
            <a:ext cx="1143971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(20,B)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7B34314-DED6-434A-AF40-CD545747F0E7}"/>
              </a:ext>
            </a:extLst>
          </p:cNvPr>
          <p:cNvSpPr/>
          <p:nvPr/>
        </p:nvSpPr>
        <p:spPr>
          <a:xfrm>
            <a:off x="2118412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(14,E)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F650BD8-26AE-45BC-B155-86059D9B0FD8}"/>
              </a:ext>
            </a:extLst>
          </p:cNvPr>
          <p:cNvSpPr/>
          <p:nvPr/>
        </p:nvSpPr>
        <p:spPr>
          <a:xfrm>
            <a:off x="8519211" y="2094149"/>
            <a:ext cx="116812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(16,X)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9B77143-E277-463E-8E9C-9DE0ABB21AD5}"/>
              </a:ext>
            </a:extLst>
          </p:cNvPr>
          <p:cNvSpPr/>
          <p:nvPr/>
        </p:nvSpPr>
        <p:spPr>
          <a:xfrm>
            <a:off x="793193" y="3611523"/>
            <a:ext cx="113071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(15,K)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A0DC2FB-22DF-41FA-890C-008843393AD2}"/>
              </a:ext>
            </a:extLst>
          </p:cNvPr>
          <p:cNvSpPr/>
          <p:nvPr/>
        </p:nvSpPr>
        <p:spPr>
          <a:xfrm>
            <a:off x="3166285" y="3611523"/>
            <a:ext cx="107355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(25,J)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E587B18-7564-4761-85F6-5F7820ED6FC4}"/>
              </a:ext>
            </a:extLst>
          </p:cNvPr>
          <p:cNvSpPr/>
          <p:nvPr/>
        </p:nvSpPr>
        <p:spPr>
          <a:xfrm>
            <a:off x="7121003" y="3611523"/>
            <a:ext cx="1161605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55759F4-AD1D-4D52-95E8-22AED1FF59D0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025330" y="1079873"/>
            <a:ext cx="2288734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9E62230-2342-4088-A447-96905203FAB1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1358551" y="2597247"/>
            <a:ext cx="915463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3D6A97D-E5BD-4C4E-A931-0AECF318F1CC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122973" y="1079873"/>
            <a:ext cx="2567306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1D569C4-CAA3-4C55-9B77-0E1C409DABF2}"/>
              </a:ext>
            </a:extLst>
          </p:cNvPr>
          <p:cNvCxnSpPr>
            <a:cxnSpLocks/>
            <a:stCxn id="9" idx="0"/>
            <a:endCxn id="6" idx="5"/>
          </p:cNvCxnSpPr>
          <p:nvPr/>
        </p:nvCxnSpPr>
        <p:spPr>
          <a:xfrm flipH="1" flipV="1">
            <a:off x="3025330" y="2597247"/>
            <a:ext cx="677734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8BC1824B-FECA-406D-8048-2056A604FAEC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 flipH="1">
            <a:off x="7701806" y="2597247"/>
            <a:ext cx="988473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A45B48DC-2AFB-4C04-A479-8DCEE170D75E}"/>
              </a:ext>
            </a:extLst>
          </p:cNvPr>
          <p:cNvSpPr txBox="1"/>
          <p:nvPr/>
        </p:nvSpPr>
        <p:spPr>
          <a:xfrm>
            <a:off x="532433" y="576775"/>
            <a:ext cx="157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Remover(16,X)</a:t>
            </a:r>
          </a:p>
        </p:txBody>
      </p:sp>
      <p:cxnSp>
        <p:nvCxnSpPr>
          <p:cNvPr id="15" name="Conector: Curvo 14">
            <a:extLst>
              <a:ext uri="{FF2B5EF4-FFF2-40B4-BE49-F238E27FC236}">
                <a16:creationId xmlns:a16="http://schemas.microsoft.com/office/drawing/2014/main" id="{F815C1E8-70BD-4280-A1A1-88D1A7BD960C}"/>
              </a:ext>
            </a:extLst>
          </p:cNvPr>
          <p:cNvCxnSpPr>
            <a:cxnSpLocks/>
            <a:stCxn id="10" idx="2"/>
            <a:endCxn id="4" idx="4"/>
          </p:cNvCxnSpPr>
          <p:nvPr/>
        </p:nvCxnSpPr>
        <p:spPr>
          <a:xfrm rot="10800000">
            <a:off x="5718519" y="1166191"/>
            <a:ext cx="1402484" cy="2740040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0085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4567ACB-FC94-4111-94C5-E7FBF02BE4DC}"/>
              </a:ext>
            </a:extLst>
          </p:cNvPr>
          <p:cNvSpPr/>
          <p:nvPr/>
        </p:nvSpPr>
        <p:spPr>
          <a:xfrm>
            <a:off x="5146533" y="576775"/>
            <a:ext cx="1143971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7B34314-DED6-434A-AF40-CD545747F0E7}"/>
              </a:ext>
            </a:extLst>
          </p:cNvPr>
          <p:cNvSpPr/>
          <p:nvPr/>
        </p:nvSpPr>
        <p:spPr>
          <a:xfrm>
            <a:off x="2118412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F650BD8-26AE-45BC-B155-86059D9B0FD8}"/>
              </a:ext>
            </a:extLst>
          </p:cNvPr>
          <p:cNvSpPr/>
          <p:nvPr/>
        </p:nvSpPr>
        <p:spPr>
          <a:xfrm>
            <a:off x="8519211" y="2094149"/>
            <a:ext cx="116812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(16,X)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9B77143-E277-463E-8E9C-9DE0ABB21AD5}"/>
              </a:ext>
            </a:extLst>
          </p:cNvPr>
          <p:cNvSpPr/>
          <p:nvPr/>
        </p:nvSpPr>
        <p:spPr>
          <a:xfrm>
            <a:off x="793193" y="3611523"/>
            <a:ext cx="113071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(15,K)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A0DC2FB-22DF-41FA-890C-008843393AD2}"/>
              </a:ext>
            </a:extLst>
          </p:cNvPr>
          <p:cNvSpPr/>
          <p:nvPr/>
        </p:nvSpPr>
        <p:spPr>
          <a:xfrm>
            <a:off x="3166285" y="3611523"/>
            <a:ext cx="107355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(25,J)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55759F4-AD1D-4D52-95E8-22AED1FF59D0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025330" y="1079873"/>
            <a:ext cx="2288734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9E62230-2342-4088-A447-96905203FAB1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1358551" y="2597247"/>
            <a:ext cx="915463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3D6A97D-E5BD-4C4E-A931-0AECF318F1CC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122973" y="1079873"/>
            <a:ext cx="2567306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1D569C4-CAA3-4C55-9B77-0E1C409DABF2}"/>
              </a:ext>
            </a:extLst>
          </p:cNvPr>
          <p:cNvCxnSpPr>
            <a:cxnSpLocks/>
            <a:stCxn id="9" idx="0"/>
            <a:endCxn id="6" idx="5"/>
          </p:cNvCxnSpPr>
          <p:nvPr/>
        </p:nvCxnSpPr>
        <p:spPr>
          <a:xfrm flipH="1" flipV="1">
            <a:off x="3025330" y="2597247"/>
            <a:ext cx="677734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A45B48DC-2AFB-4C04-A479-8DCEE170D75E}"/>
              </a:ext>
            </a:extLst>
          </p:cNvPr>
          <p:cNvSpPr txBox="1"/>
          <p:nvPr/>
        </p:nvSpPr>
        <p:spPr>
          <a:xfrm>
            <a:off x="532433" y="576775"/>
            <a:ext cx="157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Remover(16,X)</a:t>
            </a:r>
          </a:p>
        </p:txBody>
      </p:sp>
      <p:cxnSp>
        <p:nvCxnSpPr>
          <p:cNvPr id="15" name="Conector: Curvo 14">
            <a:extLst>
              <a:ext uri="{FF2B5EF4-FFF2-40B4-BE49-F238E27FC236}">
                <a16:creationId xmlns:a16="http://schemas.microsoft.com/office/drawing/2014/main" id="{F815C1E8-70BD-4280-A1A1-88D1A7BD960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55782" y="89716"/>
            <a:ext cx="1308984" cy="2872519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7C4CEF0-ACA3-42A6-B119-0FFB1C99465C}"/>
              </a:ext>
            </a:extLst>
          </p:cNvPr>
          <p:cNvSpPr txBox="1"/>
          <p:nvPr/>
        </p:nvSpPr>
        <p:spPr>
          <a:xfrm>
            <a:off x="1566585" y="1878018"/>
            <a:ext cx="768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(20,B)</a:t>
            </a:r>
          </a:p>
        </p:txBody>
      </p:sp>
      <p:cxnSp>
        <p:nvCxnSpPr>
          <p:cNvPr id="21" name="Conector: Curvo 20">
            <a:extLst>
              <a:ext uri="{FF2B5EF4-FFF2-40B4-BE49-F238E27FC236}">
                <a16:creationId xmlns:a16="http://schemas.microsoft.com/office/drawing/2014/main" id="{4CBD3BEA-8332-4D27-94B5-9E19ABE9FC19}"/>
              </a:ext>
            </a:extLst>
          </p:cNvPr>
          <p:cNvCxnSpPr>
            <a:cxnSpLocks/>
            <a:stCxn id="4" idx="4"/>
            <a:endCxn id="6" idx="6"/>
          </p:cNvCxnSpPr>
          <p:nvPr/>
        </p:nvCxnSpPr>
        <p:spPr>
          <a:xfrm rot="5400000">
            <a:off x="3838393" y="508731"/>
            <a:ext cx="1222666" cy="2537587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5251C1E-7E26-42FD-B9D8-44597917BD5B}"/>
              </a:ext>
            </a:extLst>
          </p:cNvPr>
          <p:cNvSpPr txBox="1"/>
          <p:nvPr/>
        </p:nvSpPr>
        <p:spPr>
          <a:xfrm>
            <a:off x="5639479" y="1119331"/>
            <a:ext cx="768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(14,E)</a:t>
            </a:r>
          </a:p>
        </p:txBody>
      </p:sp>
    </p:spTree>
    <p:extLst>
      <p:ext uri="{BB962C8B-B14F-4D97-AF65-F5344CB8AC3E}">
        <p14:creationId xmlns:p14="http://schemas.microsoft.com/office/powerpoint/2010/main" val="11198131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4567ACB-FC94-4111-94C5-E7FBF02BE4DC}"/>
              </a:ext>
            </a:extLst>
          </p:cNvPr>
          <p:cNvSpPr/>
          <p:nvPr/>
        </p:nvSpPr>
        <p:spPr>
          <a:xfrm>
            <a:off x="5146533" y="576775"/>
            <a:ext cx="1143971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(14,E)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7B34314-DED6-434A-AF40-CD545747F0E7}"/>
              </a:ext>
            </a:extLst>
          </p:cNvPr>
          <p:cNvSpPr/>
          <p:nvPr/>
        </p:nvSpPr>
        <p:spPr>
          <a:xfrm>
            <a:off x="2118412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F650BD8-26AE-45BC-B155-86059D9B0FD8}"/>
              </a:ext>
            </a:extLst>
          </p:cNvPr>
          <p:cNvSpPr/>
          <p:nvPr/>
        </p:nvSpPr>
        <p:spPr>
          <a:xfrm>
            <a:off x="8519211" y="2094149"/>
            <a:ext cx="116812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(16,X)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9B77143-E277-463E-8E9C-9DE0ABB21AD5}"/>
              </a:ext>
            </a:extLst>
          </p:cNvPr>
          <p:cNvSpPr/>
          <p:nvPr/>
        </p:nvSpPr>
        <p:spPr>
          <a:xfrm>
            <a:off x="793193" y="3611523"/>
            <a:ext cx="113071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A0DC2FB-22DF-41FA-890C-008843393AD2}"/>
              </a:ext>
            </a:extLst>
          </p:cNvPr>
          <p:cNvSpPr/>
          <p:nvPr/>
        </p:nvSpPr>
        <p:spPr>
          <a:xfrm>
            <a:off x="3166285" y="3611523"/>
            <a:ext cx="107355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(25,J)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55759F4-AD1D-4D52-95E8-22AED1FF59D0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025330" y="1079873"/>
            <a:ext cx="2288734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9E62230-2342-4088-A447-96905203FAB1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1358551" y="2597247"/>
            <a:ext cx="915463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3D6A97D-E5BD-4C4E-A931-0AECF318F1CC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122973" y="1079873"/>
            <a:ext cx="2567306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1D569C4-CAA3-4C55-9B77-0E1C409DABF2}"/>
              </a:ext>
            </a:extLst>
          </p:cNvPr>
          <p:cNvCxnSpPr>
            <a:cxnSpLocks/>
            <a:stCxn id="9" idx="0"/>
            <a:endCxn id="6" idx="5"/>
          </p:cNvCxnSpPr>
          <p:nvPr/>
        </p:nvCxnSpPr>
        <p:spPr>
          <a:xfrm flipH="1" flipV="1">
            <a:off x="3025330" y="2597247"/>
            <a:ext cx="677734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A45B48DC-2AFB-4C04-A479-8DCEE170D75E}"/>
              </a:ext>
            </a:extLst>
          </p:cNvPr>
          <p:cNvSpPr txBox="1"/>
          <p:nvPr/>
        </p:nvSpPr>
        <p:spPr>
          <a:xfrm>
            <a:off x="532433" y="576775"/>
            <a:ext cx="157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Remover(16,X)</a:t>
            </a:r>
          </a:p>
        </p:txBody>
      </p:sp>
      <p:cxnSp>
        <p:nvCxnSpPr>
          <p:cNvPr id="15" name="Conector: Curvo 14">
            <a:extLst>
              <a:ext uri="{FF2B5EF4-FFF2-40B4-BE49-F238E27FC236}">
                <a16:creationId xmlns:a16="http://schemas.microsoft.com/office/drawing/2014/main" id="{F815C1E8-70BD-4280-A1A1-88D1A7BD960C}"/>
              </a:ext>
            </a:extLst>
          </p:cNvPr>
          <p:cNvCxnSpPr>
            <a:cxnSpLocks/>
            <a:stCxn id="8" idx="1"/>
            <a:endCxn id="6" idx="2"/>
          </p:cNvCxnSpPr>
          <p:nvPr/>
        </p:nvCxnSpPr>
        <p:spPr>
          <a:xfrm rot="5400000" flipH="1" flipV="1">
            <a:off x="884105" y="2463535"/>
            <a:ext cx="1308984" cy="1159629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7C4CEF0-ACA3-42A6-B119-0FFB1C99465C}"/>
              </a:ext>
            </a:extLst>
          </p:cNvPr>
          <p:cNvSpPr txBox="1"/>
          <p:nvPr/>
        </p:nvSpPr>
        <p:spPr>
          <a:xfrm>
            <a:off x="1496785" y="2024531"/>
            <a:ext cx="768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(15,K)</a:t>
            </a:r>
          </a:p>
        </p:txBody>
      </p:sp>
      <p:cxnSp>
        <p:nvCxnSpPr>
          <p:cNvPr id="21" name="Conector: Curvo 20">
            <a:extLst>
              <a:ext uri="{FF2B5EF4-FFF2-40B4-BE49-F238E27FC236}">
                <a16:creationId xmlns:a16="http://schemas.microsoft.com/office/drawing/2014/main" id="{4CBD3BEA-8332-4D27-94B5-9E19ABE9FC19}"/>
              </a:ext>
            </a:extLst>
          </p:cNvPr>
          <p:cNvCxnSpPr>
            <a:cxnSpLocks/>
            <a:stCxn id="6" idx="4"/>
            <a:endCxn id="8" idx="6"/>
          </p:cNvCxnSpPr>
          <p:nvPr/>
        </p:nvCxnSpPr>
        <p:spPr>
          <a:xfrm rot="5400000">
            <a:off x="1675458" y="2932017"/>
            <a:ext cx="1222666" cy="725763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5251C1E-7E26-42FD-B9D8-44597917BD5B}"/>
              </a:ext>
            </a:extLst>
          </p:cNvPr>
          <p:cNvSpPr txBox="1"/>
          <p:nvPr/>
        </p:nvSpPr>
        <p:spPr>
          <a:xfrm>
            <a:off x="1881081" y="3929954"/>
            <a:ext cx="768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(20,B)</a:t>
            </a:r>
          </a:p>
        </p:txBody>
      </p:sp>
    </p:spTree>
    <p:extLst>
      <p:ext uri="{BB962C8B-B14F-4D97-AF65-F5344CB8AC3E}">
        <p14:creationId xmlns:p14="http://schemas.microsoft.com/office/powerpoint/2010/main" val="3778826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4567ACB-FC94-4111-94C5-E7FBF02BE4DC}"/>
              </a:ext>
            </a:extLst>
          </p:cNvPr>
          <p:cNvSpPr/>
          <p:nvPr/>
        </p:nvSpPr>
        <p:spPr>
          <a:xfrm>
            <a:off x="5146533" y="576775"/>
            <a:ext cx="1143971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7B34314-DED6-434A-AF40-CD545747F0E7}"/>
              </a:ext>
            </a:extLst>
          </p:cNvPr>
          <p:cNvSpPr/>
          <p:nvPr/>
        </p:nvSpPr>
        <p:spPr>
          <a:xfrm>
            <a:off x="2118412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F650BD8-26AE-45BC-B155-86059D9B0FD8}"/>
              </a:ext>
            </a:extLst>
          </p:cNvPr>
          <p:cNvSpPr/>
          <p:nvPr/>
        </p:nvSpPr>
        <p:spPr>
          <a:xfrm>
            <a:off x="8519212" y="2094149"/>
            <a:ext cx="94946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(6,Z)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9B77143-E277-463E-8E9C-9DE0ABB21AD5}"/>
              </a:ext>
            </a:extLst>
          </p:cNvPr>
          <p:cNvSpPr/>
          <p:nvPr/>
        </p:nvSpPr>
        <p:spPr>
          <a:xfrm>
            <a:off x="793193" y="3611523"/>
            <a:ext cx="113071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(15,K)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A0DC2FB-22DF-41FA-890C-008843393AD2}"/>
              </a:ext>
            </a:extLst>
          </p:cNvPr>
          <p:cNvSpPr/>
          <p:nvPr/>
        </p:nvSpPr>
        <p:spPr>
          <a:xfrm>
            <a:off x="3841193" y="3429000"/>
            <a:ext cx="94946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(9,F)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E587B18-7564-4761-85F6-5F7820ED6FC4}"/>
              </a:ext>
            </a:extLst>
          </p:cNvPr>
          <p:cNvSpPr/>
          <p:nvPr/>
        </p:nvSpPr>
        <p:spPr>
          <a:xfrm>
            <a:off x="7121004" y="3429000"/>
            <a:ext cx="94946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(7,Q)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956935F-6B7D-42EB-A2D0-9D6D13A35829}"/>
              </a:ext>
            </a:extLst>
          </p:cNvPr>
          <p:cNvSpPr/>
          <p:nvPr/>
        </p:nvSpPr>
        <p:spPr>
          <a:xfrm>
            <a:off x="10255245" y="3429000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(20,B)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922BE76-0377-4ADB-A9F2-4B1088A2B015}"/>
              </a:ext>
            </a:extLst>
          </p:cNvPr>
          <p:cNvSpPr/>
          <p:nvPr/>
        </p:nvSpPr>
        <p:spPr>
          <a:xfrm>
            <a:off x="0" y="5128896"/>
            <a:ext cx="106486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(16,X)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6F72684-31C8-49AF-B8AF-B2A1CE228BBE}"/>
              </a:ext>
            </a:extLst>
          </p:cNvPr>
          <p:cNvSpPr/>
          <p:nvPr/>
        </p:nvSpPr>
        <p:spPr>
          <a:xfrm>
            <a:off x="1619518" y="5128896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(25,J)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E89AB60-F30F-4AFA-B670-134DB0F36CE0}"/>
              </a:ext>
            </a:extLst>
          </p:cNvPr>
          <p:cNvSpPr/>
          <p:nvPr/>
        </p:nvSpPr>
        <p:spPr>
          <a:xfrm>
            <a:off x="3067879" y="5128896"/>
            <a:ext cx="1029083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(14,E)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04565965-19C2-418A-B10E-F2FED167ADC3}"/>
              </a:ext>
            </a:extLst>
          </p:cNvPr>
          <p:cNvSpPr/>
          <p:nvPr/>
        </p:nvSpPr>
        <p:spPr>
          <a:xfrm>
            <a:off x="4808602" y="5128896"/>
            <a:ext cx="1143971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(12,H)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DCC285C-470D-4F78-BE85-E57E6C46F670}"/>
              </a:ext>
            </a:extLst>
          </p:cNvPr>
          <p:cNvSpPr/>
          <p:nvPr/>
        </p:nvSpPr>
        <p:spPr>
          <a:xfrm>
            <a:off x="6427306" y="5128896"/>
            <a:ext cx="1046719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(11,S)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55759F4-AD1D-4D52-95E8-22AED1FF59D0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025330" y="1079873"/>
            <a:ext cx="2288734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9E62230-2342-4088-A447-96905203FAB1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1358551" y="2597247"/>
            <a:ext cx="915463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3D6A97D-E5BD-4C4E-A931-0AECF318F1CC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122973" y="1079873"/>
            <a:ext cx="2535285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1D569C4-CAA3-4C55-9B77-0E1C409DABF2}"/>
              </a:ext>
            </a:extLst>
          </p:cNvPr>
          <p:cNvCxnSpPr>
            <a:cxnSpLocks/>
            <a:stCxn id="9" idx="0"/>
            <a:endCxn id="6" idx="5"/>
          </p:cNvCxnSpPr>
          <p:nvPr/>
        </p:nvCxnSpPr>
        <p:spPr>
          <a:xfrm flipH="1" flipV="1">
            <a:off x="3025330" y="2597247"/>
            <a:ext cx="1290597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8BC1824B-FECA-406D-8048-2056A604FAEC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 flipH="1">
            <a:off x="7595738" y="2597247"/>
            <a:ext cx="1062520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758E13D2-BCEF-43BB-A9C3-2CC376254513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9329633" y="2597247"/>
            <a:ext cx="1456872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CDB419BF-3A7E-48B2-861E-AF2DD9D42F40}"/>
              </a:ext>
            </a:extLst>
          </p:cNvPr>
          <p:cNvCxnSpPr>
            <a:cxnSpLocks/>
            <a:stCxn id="8" idx="5"/>
            <a:endCxn id="13" idx="0"/>
          </p:cNvCxnSpPr>
          <p:nvPr/>
        </p:nvCxnSpPr>
        <p:spPr>
          <a:xfrm>
            <a:off x="1758319" y="4114621"/>
            <a:ext cx="392459" cy="101427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6BF233A5-148F-4040-90B1-A54710FDA189}"/>
              </a:ext>
            </a:extLst>
          </p:cNvPr>
          <p:cNvCxnSpPr>
            <a:cxnSpLocks/>
            <a:stCxn id="8" idx="3"/>
            <a:endCxn id="12" idx="0"/>
          </p:cNvCxnSpPr>
          <p:nvPr/>
        </p:nvCxnSpPr>
        <p:spPr>
          <a:xfrm flipH="1">
            <a:off x="532433" y="4114621"/>
            <a:ext cx="426350" cy="101427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00C09107-6B7B-4FE1-9C9C-C51132A0FFAE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3582421" y="3932098"/>
            <a:ext cx="397818" cy="119679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184FEEAC-808A-4B5D-903D-6764362DBF89}"/>
              </a:ext>
            </a:extLst>
          </p:cNvPr>
          <p:cNvCxnSpPr>
            <a:cxnSpLocks/>
            <a:stCxn id="15" idx="0"/>
            <a:endCxn id="9" idx="5"/>
          </p:cNvCxnSpPr>
          <p:nvPr/>
        </p:nvCxnSpPr>
        <p:spPr>
          <a:xfrm flipH="1" flipV="1">
            <a:off x="4651614" y="3932098"/>
            <a:ext cx="728974" cy="119679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26EEF292-6730-4904-A98D-9B449201C80C}"/>
              </a:ext>
            </a:extLst>
          </p:cNvPr>
          <p:cNvCxnSpPr>
            <a:cxnSpLocks/>
            <a:stCxn id="16" idx="0"/>
            <a:endCxn id="10" idx="3"/>
          </p:cNvCxnSpPr>
          <p:nvPr/>
        </p:nvCxnSpPr>
        <p:spPr>
          <a:xfrm flipV="1">
            <a:off x="6950666" y="3932098"/>
            <a:ext cx="309384" cy="119679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A45B48DC-2AFB-4C04-A479-8DCEE170D75E}"/>
              </a:ext>
            </a:extLst>
          </p:cNvPr>
          <p:cNvSpPr txBox="1"/>
          <p:nvPr/>
        </p:nvSpPr>
        <p:spPr>
          <a:xfrm>
            <a:off x="532433" y="576775"/>
            <a:ext cx="157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Remover(16,X)</a:t>
            </a:r>
          </a:p>
        </p:txBody>
      </p:sp>
      <p:cxnSp>
        <p:nvCxnSpPr>
          <p:cNvPr id="30" name="Conector: Curvo 29">
            <a:extLst>
              <a:ext uri="{FF2B5EF4-FFF2-40B4-BE49-F238E27FC236}">
                <a16:creationId xmlns:a16="http://schemas.microsoft.com/office/drawing/2014/main" id="{8E486E85-4331-47E2-9700-A8D8187CFFC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45364" y="-12067"/>
            <a:ext cx="1222666" cy="2496861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: Curvo 32">
            <a:extLst>
              <a:ext uri="{FF2B5EF4-FFF2-40B4-BE49-F238E27FC236}">
                <a16:creationId xmlns:a16="http://schemas.microsoft.com/office/drawing/2014/main" id="{9954C45C-8F54-4214-851F-EC752B073393}"/>
              </a:ext>
            </a:extLst>
          </p:cNvPr>
          <p:cNvCxnSpPr>
            <a:cxnSpLocks/>
          </p:cNvCxnSpPr>
          <p:nvPr/>
        </p:nvCxnSpPr>
        <p:spPr>
          <a:xfrm rot="5400000">
            <a:off x="3025360" y="79920"/>
            <a:ext cx="1222666" cy="2537587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4C8FB2E-A10E-4803-B0A6-AA3302173254}"/>
              </a:ext>
            </a:extLst>
          </p:cNvPr>
          <p:cNvSpPr txBox="1"/>
          <p:nvPr/>
        </p:nvSpPr>
        <p:spPr>
          <a:xfrm>
            <a:off x="1707504" y="1851812"/>
            <a:ext cx="70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(8,W)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C8CD149D-3697-4006-BA31-769E545CF252}"/>
              </a:ext>
            </a:extLst>
          </p:cNvPr>
          <p:cNvSpPr txBox="1"/>
          <p:nvPr/>
        </p:nvSpPr>
        <p:spPr>
          <a:xfrm>
            <a:off x="4734073" y="368048"/>
            <a:ext cx="70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(5,A)</a:t>
            </a:r>
          </a:p>
        </p:txBody>
      </p:sp>
      <p:cxnSp>
        <p:nvCxnSpPr>
          <p:cNvPr id="47" name="Conector: Curvo 46">
            <a:extLst>
              <a:ext uri="{FF2B5EF4-FFF2-40B4-BE49-F238E27FC236}">
                <a16:creationId xmlns:a16="http://schemas.microsoft.com/office/drawing/2014/main" id="{EFC72B7E-3BEA-45B8-A741-D75C4588D951}"/>
              </a:ext>
            </a:extLst>
          </p:cNvPr>
          <p:cNvCxnSpPr>
            <a:cxnSpLocks/>
          </p:cNvCxnSpPr>
          <p:nvPr/>
        </p:nvCxnSpPr>
        <p:spPr>
          <a:xfrm rot="5400000">
            <a:off x="3025360" y="66668"/>
            <a:ext cx="1222666" cy="2537587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28DACB42-A887-4082-AF9A-F32422E83199}"/>
              </a:ext>
            </a:extLst>
          </p:cNvPr>
          <p:cNvSpPr txBox="1"/>
          <p:nvPr/>
        </p:nvSpPr>
        <p:spPr>
          <a:xfrm>
            <a:off x="4734073" y="354796"/>
            <a:ext cx="70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(5,A)</a:t>
            </a:r>
          </a:p>
        </p:txBody>
      </p:sp>
    </p:spTree>
    <p:extLst>
      <p:ext uri="{BB962C8B-B14F-4D97-AF65-F5344CB8AC3E}">
        <p14:creationId xmlns:p14="http://schemas.microsoft.com/office/powerpoint/2010/main" val="38526040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4567ACB-FC94-4111-94C5-E7FBF02BE4DC}"/>
              </a:ext>
            </a:extLst>
          </p:cNvPr>
          <p:cNvSpPr/>
          <p:nvPr/>
        </p:nvSpPr>
        <p:spPr>
          <a:xfrm>
            <a:off x="5146533" y="576775"/>
            <a:ext cx="1143971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(14,E)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7B34314-DED6-434A-AF40-CD545747F0E7}"/>
              </a:ext>
            </a:extLst>
          </p:cNvPr>
          <p:cNvSpPr/>
          <p:nvPr/>
        </p:nvSpPr>
        <p:spPr>
          <a:xfrm>
            <a:off x="2118412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(15,K)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F650BD8-26AE-45BC-B155-86059D9B0FD8}"/>
              </a:ext>
            </a:extLst>
          </p:cNvPr>
          <p:cNvSpPr/>
          <p:nvPr/>
        </p:nvSpPr>
        <p:spPr>
          <a:xfrm>
            <a:off x="8519211" y="2094149"/>
            <a:ext cx="116812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(16,X)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9B77143-E277-463E-8E9C-9DE0ABB21AD5}"/>
              </a:ext>
            </a:extLst>
          </p:cNvPr>
          <p:cNvSpPr/>
          <p:nvPr/>
        </p:nvSpPr>
        <p:spPr>
          <a:xfrm>
            <a:off x="793193" y="3611523"/>
            <a:ext cx="113071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(20,B)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A0DC2FB-22DF-41FA-890C-008843393AD2}"/>
              </a:ext>
            </a:extLst>
          </p:cNvPr>
          <p:cNvSpPr/>
          <p:nvPr/>
        </p:nvSpPr>
        <p:spPr>
          <a:xfrm>
            <a:off x="3166285" y="3611523"/>
            <a:ext cx="107355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(25,J)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55759F4-AD1D-4D52-95E8-22AED1FF59D0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025330" y="1079873"/>
            <a:ext cx="2288734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9E62230-2342-4088-A447-96905203FAB1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1358551" y="2597247"/>
            <a:ext cx="915463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3D6A97D-E5BD-4C4E-A931-0AECF318F1CC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122973" y="1079873"/>
            <a:ext cx="2567306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1D569C4-CAA3-4C55-9B77-0E1C409DABF2}"/>
              </a:ext>
            </a:extLst>
          </p:cNvPr>
          <p:cNvCxnSpPr>
            <a:cxnSpLocks/>
            <a:stCxn id="9" idx="0"/>
            <a:endCxn id="6" idx="5"/>
          </p:cNvCxnSpPr>
          <p:nvPr/>
        </p:nvCxnSpPr>
        <p:spPr>
          <a:xfrm flipH="1" flipV="1">
            <a:off x="3025330" y="2597247"/>
            <a:ext cx="677734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A45B48DC-2AFB-4C04-A479-8DCEE170D75E}"/>
              </a:ext>
            </a:extLst>
          </p:cNvPr>
          <p:cNvSpPr txBox="1"/>
          <p:nvPr/>
        </p:nvSpPr>
        <p:spPr>
          <a:xfrm>
            <a:off x="532433" y="576775"/>
            <a:ext cx="157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Remover(16,X)</a:t>
            </a:r>
          </a:p>
        </p:txBody>
      </p:sp>
    </p:spTree>
    <p:extLst>
      <p:ext uri="{BB962C8B-B14F-4D97-AF65-F5344CB8AC3E}">
        <p14:creationId xmlns:p14="http://schemas.microsoft.com/office/powerpoint/2010/main" val="19836509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4567ACB-FC94-4111-94C5-E7FBF02BE4DC}"/>
              </a:ext>
            </a:extLst>
          </p:cNvPr>
          <p:cNvSpPr/>
          <p:nvPr/>
        </p:nvSpPr>
        <p:spPr>
          <a:xfrm>
            <a:off x="5146533" y="576775"/>
            <a:ext cx="1143971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7B34314-DED6-434A-AF40-CD545747F0E7}"/>
              </a:ext>
            </a:extLst>
          </p:cNvPr>
          <p:cNvSpPr/>
          <p:nvPr/>
        </p:nvSpPr>
        <p:spPr>
          <a:xfrm>
            <a:off x="2118412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(15,K)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F650BD8-26AE-45BC-B155-86059D9B0FD8}"/>
              </a:ext>
            </a:extLst>
          </p:cNvPr>
          <p:cNvSpPr/>
          <p:nvPr/>
        </p:nvSpPr>
        <p:spPr>
          <a:xfrm>
            <a:off x="8519211" y="2094149"/>
            <a:ext cx="116812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(16,X)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9B77143-E277-463E-8E9C-9DE0ABB21AD5}"/>
              </a:ext>
            </a:extLst>
          </p:cNvPr>
          <p:cNvSpPr/>
          <p:nvPr/>
        </p:nvSpPr>
        <p:spPr>
          <a:xfrm>
            <a:off x="793193" y="3611523"/>
            <a:ext cx="113071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(20,B)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A0DC2FB-22DF-41FA-890C-008843393AD2}"/>
              </a:ext>
            </a:extLst>
          </p:cNvPr>
          <p:cNvSpPr/>
          <p:nvPr/>
        </p:nvSpPr>
        <p:spPr>
          <a:xfrm>
            <a:off x="3166285" y="3611523"/>
            <a:ext cx="107355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(25,J)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55759F4-AD1D-4D52-95E8-22AED1FF59D0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025330" y="1079873"/>
            <a:ext cx="2288734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9E62230-2342-4088-A447-96905203FAB1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1358551" y="2597247"/>
            <a:ext cx="915463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3D6A97D-E5BD-4C4E-A931-0AECF318F1CC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122973" y="1079873"/>
            <a:ext cx="2567306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1D569C4-CAA3-4C55-9B77-0E1C409DABF2}"/>
              </a:ext>
            </a:extLst>
          </p:cNvPr>
          <p:cNvCxnSpPr>
            <a:cxnSpLocks/>
            <a:stCxn id="9" idx="0"/>
            <a:endCxn id="6" idx="5"/>
          </p:cNvCxnSpPr>
          <p:nvPr/>
        </p:nvCxnSpPr>
        <p:spPr>
          <a:xfrm flipH="1" flipV="1">
            <a:off x="3025330" y="2597247"/>
            <a:ext cx="677734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A45B48DC-2AFB-4C04-A479-8DCEE170D75E}"/>
              </a:ext>
            </a:extLst>
          </p:cNvPr>
          <p:cNvSpPr txBox="1"/>
          <p:nvPr/>
        </p:nvSpPr>
        <p:spPr>
          <a:xfrm>
            <a:off x="532433" y="576775"/>
            <a:ext cx="157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Remover(16,X)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59CE9FF-7CB4-44EC-AE88-D673433D62C5}"/>
              </a:ext>
            </a:extLst>
          </p:cNvPr>
          <p:cNvSpPr txBox="1"/>
          <p:nvPr/>
        </p:nvSpPr>
        <p:spPr>
          <a:xfrm>
            <a:off x="3352800" y="83618"/>
            <a:ext cx="768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(14,E)</a:t>
            </a:r>
          </a:p>
        </p:txBody>
      </p:sp>
      <p:cxnSp>
        <p:nvCxnSpPr>
          <p:cNvPr id="13" name="Conector: Curvo 12">
            <a:extLst>
              <a:ext uri="{FF2B5EF4-FFF2-40B4-BE49-F238E27FC236}">
                <a16:creationId xmlns:a16="http://schemas.microsoft.com/office/drawing/2014/main" id="{3CE7FB14-AFFC-4EB7-9F0B-B81F08FCEFEB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74486" y="-420268"/>
            <a:ext cx="255484" cy="1632582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1416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4567ACB-FC94-4111-94C5-E7FBF02BE4DC}"/>
              </a:ext>
            </a:extLst>
          </p:cNvPr>
          <p:cNvSpPr/>
          <p:nvPr/>
        </p:nvSpPr>
        <p:spPr>
          <a:xfrm>
            <a:off x="5146533" y="576775"/>
            <a:ext cx="1143971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(25,J)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7B34314-DED6-434A-AF40-CD545747F0E7}"/>
              </a:ext>
            </a:extLst>
          </p:cNvPr>
          <p:cNvSpPr/>
          <p:nvPr/>
        </p:nvSpPr>
        <p:spPr>
          <a:xfrm>
            <a:off x="2118412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(15,K)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F650BD8-26AE-45BC-B155-86059D9B0FD8}"/>
              </a:ext>
            </a:extLst>
          </p:cNvPr>
          <p:cNvSpPr/>
          <p:nvPr/>
        </p:nvSpPr>
        <p:spPr>
          <a:xfrm>
            <a:off x="8519211" y="2094149"/>
            <a:ext cx="116812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(16,X)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9B77143-E277-463E-8E9C-9DE0ABB21AD5}"/>
              </a:ext>
            </a:extLst>
          </p:cNvPr>
          <p:cNvSpPr/>
          <p:nvPr/>
        </p:nvSpPr>
        <p:spPr>
          <a:xfrm>
            <a:off x="793193" y="3611523"/>
            <a:ext cx="113071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(20,B)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A0DC2FB-22DF-41FA-890C-008843393AD2}"/>
              </a:ext>
            </a:extLst>
          </p:cNvPr>
          <p:cNvSpPr/>
          <p:nvPr/>
        </p:nvSpPr>
        <p:spPr>
          <a:xfrm>
            <a:off x="3166285" y="3611523"/>
            <a:ext cx="107355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55759F4-AD1D-4D52-95E8-22AED1FF59D0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025330" y="1079873"/>
            <a:ext cx="2288734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9E62230-2342-4088-A447-96905203FAB1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1358551" y="2597247"/>
            <a:ext cx="915463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3D6A97D-E5BD-4C4E-A931-0AECF318F1CC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122973" y="1079873"/>
            <a:ext cx="2567306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1D569C4-CAA3-4C55-9B77-0E1C409DABF2}"/>
              </a:ext>
            </a:extLst>
          </p:cNvPr>
          <p:cNvCxnSpPr>
            <a:cxnSpLocks/>
            <a:stCxn id="9" idx="0"/>
            <a:endCxn id="6" idx="5"/>
          </p:cNvCxnSpPr>
          <p:nvPr/>
        </p:nvCxnSpPr>
        <p:spPr>
          <a:xfrm flipH="1" flipV="1">
            <a:off x="3025330" y="2597247"/>
            <a:ext cx="677734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A45B48DC-2AFB-4C04-A479-8DCEE170D75E}"/>
              </a:ext>
            </a:extLst>
          </p:cNvPr>
          <p:cNvSpPr txBox="1"/>
          <p:nvPr/>
        </p:nvSpPr>
        <p:spPr>
          <a:xfrm>
            <a:off x="532433" y="576775"/>
            <a:ext cx="157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Remover(16,X)</a:t>
            </a:r>
          </a:p>
        </p:txBody>
      </p:sp>
      <p:cxnSp>
        <p:nvCxnSpPr>
          <p:cNvPr id="13" name="Conector: Curvo 12">
            <a:extLst>
              <a:ext uri="{FF2B5EF4-FFF2-40B4-BE49-F238E27FC236}">
                <a16:creationId xmlns:a16="http://schemas.microsoft.com/office/drawing/2014/main" id="{3CE7FB14-AFFC-4EB7-9F0B-B81F08FCEFEB}"/>
              </a:ext>
            </a:extLst>
          </p:cNvPr>
          <p:cNvCxnSpPr>
            <a:cxnSpLocks/>
            <a:stCxn id="9" idx="6"/>
            <a:endCxn id="4" idx="4"/>
          </p:cNvCxnSpPr>
          <p:nvPr/>
        </p:nvCxnSpPr>
        <p:spPr>
          <a:xfrm flipV="1">
            <a:off x="4239842" y="1166191"/>
            <a:ext cx="1478677" cy="2740040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0476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4567ACB-FC94-4111-94C5-E7FBF02BE4DC}"/>
              </a:ext>
            </a:extLst>
          </p:cNvPr>
          <p:cNvSpPr/>
          <p:nvPr/>
        </p:nvSpPr>
        <p:spPr>
          <a:xfrm>
            <a:off x="5146533" y="590027"/>
            <a:ext cx="1143971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7B34314-DED6-434A-AF40-CD545747F0E7}"/>
              </a:ext>
            </a:extLst>
          </p:cNvPr>
          <p:cNvSpPr/>
          <p:nvPr/>
        </p:nvSpPr>
        <p:spPr>
          <a:xfrm>
            <a:off x="2110365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F650BD8-26AE-45BC-B155-86059D9B0FD8}"/>
              </a:ext>
            </a:extLst>
          </p:cNvPr>
          <p:cNvSpPr/>
          <p:nvPr/>
        </p:nvSpPr>
        <p:spPr>
          <a:xfrm>
            <a:off x="8519211" y="2094149"/>
            <a:ext cx="116812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(16,X)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9B77143-E277-463E-8E9C-9DE0ABB21AD5}"/>
              </a:ext>
            </a:extLst>
          </p:cNvPr>
          <p:cNvSpPr/>
          <p:nvPr/>
        </p:nvSpPr>
        <p:spPr>
          <a:xfrm>
            <a:off x="793193" y="3611523"/>
            <a:ext cx="113071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(20,B)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55759F4-AD1D-4D52-95E8-22AED1FF59D0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017283" y="1093125"/>
            <a:ext cx="2296781" cy="108734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9E62230-2342-4088-A447-96905203FAB1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1358551" y="2597247"/>
            <a:ext cx="907416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3D6A97D-E5BD-4C4E-A931-0AECF318F1CC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122973" y="1093125"/>
            <a:ext cx="2567306" cy="108734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A45B48DC-2AFB-4C04-A479-8DCEE170D75E}"/>
              </a:ext>
            </a:extLst>
          </p:cNvPr>
          <p:cNvSpPr txBox="1"/>
          <p:nvPr/>
        </p:nvSpPr>
        <p:spPr>
          <a:xfrm>
            <a:off x="532433" y="576775"/>
            <a:ext cx="157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Remover(16,X)</a:t>
            </a:r>
          </a:p>
        </p:txBody>
      </p:sp>
      <p:cxnSp>
        <p:nvCxnSpPr>
          <p:cNvPr id="13" name="Conector: Curvo 12">
            <a:extLst>
              <a:ext uri="{FF2B5EF4-FFF2-40B4-BE49-F238E27FC236}">
                <a16:creationId xmlns:a16="http://schemas.microsoft.com/office/drawing/2014/main" id="{3CE7FB14-AFFC-4EB7-9F0B-B81F08FCEFEB}"/>
              </a:ext>
            </a:extLst>
          </p:cNvPr>
          <p:cNvCxnSpPr>
            <a:cxnSpLocks/>
            <a:stCxn id="6" idx="6"/>
            <a:endCxn id="4" idx="4"/>
          </p:cNvCxnSpPr>
          <p:nvPr/>
        </p:nvCxnSpPr>
        <p:spPr>
          <a:xfrm flipV="1">
            <a:off x="3172885" y="1179443"/>
            <a:ext cx="2545634" cy="1209414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B319864-D8F3-49EB-8BE1-7D1AA0068788}"/>
              </a:ext>
            </a:extLst>
          </p:cNvPr>
          <p:cNvSpPr txBox="1"/>
          <p:nvPr/>
        </p:nvSpPr>
        <p:spPr>
          <a:xfrm>
            <a:off x="3094611" y="2388857"/>
            <a:ext cx="768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(25,J)</a:t>
            </a:r>
          </a:p>
        </p:txBody>
      </p:sp>
      <p:cxnSp>
        <p:nvCxnSpPr>
          <p:cNvPr id="17" name="Conector: Curvo 16">
            <a:extLst>
              <a:ext uri="{FF2B5EF4-FFF2-40B4-BE49-F238E27FC236}">
                <a16:creationId xmlns:a16="http://schemas.microsoft.com/office/drawing/2014/main" id="{4B807DC3-F28B-4015-8F46-233358A926F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0800000" flipV="1">
            <a:off x="2641625" y="884735"/>
            <a:ext cx="2504908" cy="1209414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1625E5C-ACC0-40F2-A43C-4BB0B94507A3}"/>
              </a:ext>
            </a:extLst>
          </p:cNvPr>
          <p:cNvSpPr txBox="1"/>
          <p:nvPr/>
        </p:nvSpPr>
        <p:spPr>
          <a:xfrm>
            <a:off x="4483049" y="525875"/>
            <a:ext cx="768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(15,K)</a:t>
            </a:r>
          </a:p>
        </p:txBody>
      </p:sp>
    </p:spTree>
    <p:extLst>
      <p:ext uri="{BB962C8B-B14F-4D97-AF65-F5344CB8AC3E}">
        <p14:creationId xmlns:p14="http://schemas.microsoft.com/office/powerpoint/2010/main" val="7876195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4567ACB-FC94-4111-94C5-E7FBF02BE4DC}"/>
              </a:ext>
            </a:extLst>
          </p:cNvPr>
          <p:cNvSpPr/>
          <p:nvPr/>
        </p:nvSpPr>
        <p:spPr>
          <a:xfrm>
            <a:off x="5146533" y="590027"/>
            <a:ext cx="1143971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(15,K)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7B34314-DED6-434A-AF40-CD545747F0E7}"/>
              </a:ext>
            </a:extLst>
          </p:cNvPr>
          <p:cNvSpPr/>
          <p:nvPr/>
        </p:nvSpPr>
        <p:spPr>
          <a:xfrm>
            <a:off x="2110365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F650BD8-26AE-45BC-B155-86059D9B0FD8}"/>
              </a:ext>
            </a:extLst>
          </p:cNvPr>
          <p:cNvSpPr/>
          <p:nvPr/>
        </p:nvSpPr>
        <p:spPr>
          <a:xfrm>
            <a:off x="8519211" y="2094149"/>
            <a:ext cx="116812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(16,X)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9B77143-E277-463E-8E9C-9DE0ABB21AD5}"/>
              </a:ext>
            </a:extLst>
          </p:cNvPr>
          <p:cNvSpPr/>
          <p:nvPr/>
        </p:nvSpPr>
        <p:spPr>
          <a:xfrm>
            <a:off x="793193" y="3611523"/>
            <a:ext cx="113071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55759F4-AD1D-4D52-95E8-22AED1FF59D0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017283" y="1093125"/>
            <a:ext cx="2296781" cy="108734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9E62230-2342-4088-A447-96905203FAB1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1358551" y="2597247"/>
            <a:ext cx="907416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3D6A97D-E5BD-4C4E-A931-0AECF318F1CC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122973" y="1093125"/>
            <a:ext cx="2567306" cy="108734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A45B48DC-2AFB-4C04-A479-8DCEE170D75E}"/>
              </a:ext>
            </a:extLst>
          </p:cNvPr>
          <p:cNvSpPr txBox="1"/>
          <p:nvPr/>
        </p:nvSpPr>
        <p:spPr>
          <a:xfrm>
            <a:off x="532433" y="576775"/>
            <a:ext cx="157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Remover(16,X)</a:t>
            </a:r>
          </a:p>
        </p:txBody>
      </p:sp>
      <p:cxnSp>
        <p:nvCxnSpPr>
          <p:cNvPr id="13" name="Conector: Curvo 12">
            <a:extLst>
              <a:ext uri="{FF2B5EF4-FFF2-40B4-BE49-F238E27FC236}">
                <a16:creationId xmlns:a16="http://schemas.microsoft.com/office/drawing/2014/main" id="{3CE7FB14-AFFC-4EB7-9F0B-B81F08FCEFEB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1923909" y="2597247"/>
            <a:ext cx="993577" cy="1308984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B319864-D8F3-49EB-8BE1-7D1AA0068788}"/>
              </a:ext>
            </a:extLst>
          </p:cNvPr>
          <p:cNvSpPr txBox="1"/>
          <p:nvPr/>
        </p:nvSpPr>
        <p:spPr>
          <a:xfrm>
            <a:off x="1871482" y="3870242"/>
            <a:ext cx="768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(25,J)</a:t>
            </a:r>
          </a:p>
        </p:txBody>
      </p:sp>
      <p:cxnSp>
        <p:nvCxnSpPr>
          <p:cNvPr id="17" name="Conector: Curvo 16">
            <a:extLst>
              <a:ext uri="{FF2B5EF4-FFF2-40B4-BE49-F238E27FC236}">
                <a16:creationId xmlns:a16="http://schemas.microsoft.com/office/drawing/2014/main" id="{4B807DC3-F28B-4015-8F46-233358A926F9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 rot="10800000" flipV="1">
            <a:off x="958783" y="2388857"/>
            <a:ext cx="1151582" cy="1308984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1625E5C-ACC0-40F2-A43C-4BB0B94507A3}"/>
              </a:ext>
            </a:extLst>
          </p:cNvPr>
          <p:cNvSpPr txBox="1"/>
          <p:nvPr/>
        </p:nvSpPr>
        <p:spPr>
          <a:xfrm>
            <a:off x="1487186" y="2051302"/>
            <a:ext cx="768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(20,B)</a:t>
            </a:r>
          </a:p>
        </p:txBody>
      </p:sp>
    </p:spTree>
    <p:extLst>
      <p:ext uri="{BB962C8B-B14F-4D97-AF65-F5344CB8AC3E}">
        <p14:creationId xmlns:p14="http://schemas.microsoft.com/office/powerpoint/2010/main" val="21116105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4567ACB-FC94-4111-94C5-E7FBF02BE4DC}"/>
              </a:ext>
            </a:extLst>
          </p:cNvPr>
          <p:cNvSpPr/>
          <p:nvPr/>
        </p:nvSpPr>
        <p:spPr>
          <a:xfrm>
            <a:off x="5146533" y="590027"/>
            <a:ext cx="1143971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(15,K)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7B34314-DED6-434A-AF40-CD545747F0E7}"/>
              </a:ext>
            </a:extLst>
          </p:cNvPr>
          <p:cNvSpPr/>
          <p:nvPr/>
        </p:nvSpPr>
        <p:spPr>
          <a:xfrm>
            <a:off x="2110365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(20,B)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F650BD8-26AE-45BC-B155-86059D9B0FD8}"/>
              </a:ext>
            </a:extLst>
          </p:cNvPr>
          <p:cNvSpPr/>
          <p:nvPr/>
        </p:nvSpPr>
        <p:spPr>
          <a:xfrm>
            <a:off x="8519211" y="2094149"/>
            <a:ext cx="116812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(16,X)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9B77143-E277-463E-8E9C-9DE0ABB21AD5}"/>
              </a:ext>
            </a:extLst>
          </p:cNvPr>
          <p:cNvSpPr/>
          <p:nvPr/>
        </p:nvSpPr>
        <p:spPr>
          <a:xfrm>
            <a:off x="793193" y="3611523"/>
            <a:ext cx="113071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(25,J)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55759F4-AD1D-4D52-95E8-22AED1FF59D0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017283" y="1093125"/>
            <a:ext cx="2296781" cy="108734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9E62230-2342-4088-A447-96905203FAB1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1358551" y="2597247"/>
            <a:ext cx="907416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3D6A97D-E5BD-4C4E-A931-0AECF318F1CC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122973" y="1093125"/>
            <a:ext cx="2567306" cy="108734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A45B48DC-2AFB-4C04-A479-8DCEE170D75E}"/>
              </a:ext>
            </a:extLst>
          </p:cNvPr>
          <p:cNvSpPr txBox="1"/>
          <p:nvPr/>
        </p:nvSpPr>
        <p:spPr>
          <a:xfrm>
            <a:off x="532433" y="576775"/>
            <a:ext cx="157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Remover(16,X)</a:t>
            </a:r>
          </a:p>
        </p:txBody>
      </p:sp>
    </p:spTree>
    <p:extLst>
      <p:ext uri="{BB962C8B-B14F-4D97-AF65-F5344CB8AC3E}">
        <p14:creationId xmlns:p14="http://schemas.microsoft.com/office/powerpoint/2010/main" val="39535053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4567ACB-FC94-4111-94C5-E7FBF02BE4DC}"/>
              </a:ext>
            </a:extLst>
          </p:cNvPr>
          <p:cNvSpPr/>
          <p:nvPr/>
        </p:nvSpPr>
        <p:spPr>
          <a:xfrm>
            <a:off x="5146533" y="590027"/>
            <a:ext cx="1143971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7B34314-DED6-434A-AF40-CD545747F0E7}"/>
              </a:ext>
            </a:extLst>
          </p:cNvPr>
          <p:cNvSpPr/>
          <p:nvPr/>
        </p:nvSpPr>
        <p:spPr>
          <a:xfrm>
            <a:off x="2110365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(20,B)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F650BD8-26AE-45BC-B155-86059D9B0FD8}"/>
              </a:ext>
            </a:extLst>
          </p:cNvPr>
          <p:cNvSpPr/>
          <p:nvPr/>
        </p:nvSpPr>
        <p:spPr>
          <a:xfrm>
            <a:off x="8519211" y="2094149"/>
            <a:ext cx="116812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(16,X)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9B77143-E277-463E-8E9C-9DE0ABB21AD5}"/>
              </a:ext>
            </a:extLst>
          </p:cNvPr>
          <p:cNvSpPr/>
          <p:nvPr/>
        </p:nvSpPr>
        <p:spPr>
          <a:xfrm>
            <a:off x="793193" y="3611523"/>
            <a:ext cx="113071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(25,J)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55759F4-AD1D-4D52-95E8-22AED1FF59D0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017283" y="1093125"/>
            <a:ext cx="2296781" cy="108734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9E62230-2342-4088-A447-96905203FAB1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1358551" y="2597247"/>
            <a:ext cx="907416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3D6A97D-E5BD-4C4E-A931-0AECF318F1CC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122973" y="1093125"/>
            <a:ext cx="2567306" cy="108734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A45B48DC-2AFB-4C04-A479-8DCEE170D75E}"/>
              </a:ext>
            </a:extLst>
          </p:cNvPr>
          <p:cNvSpPr txBox="1"/>
          <p:nvPr/>
        </p:nvSpPr>
        <p:spPr>
          <a:xfrm>
            <a:off x="532433" y="576775"/>
            <a:ext cx="157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Remover(16,X)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728161-EF1C-4CE9-B30D-EC5419CF289E}"/>
              </a:ext>
            </a:extLst>
          </p:cNvPr>
          <p:cNvSpPr txBox="1"/>
          <p:nvPr/>
        </p:nvSpPr>
        <p:spPr>
          <a:xfrm>
            <a:off x="3352800" y="70366"/>
            <a:ext cx="768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(15,K)</a:t>
            </a:r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A34C5475-EE6F-47A2-AF77-F15E38662F71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4734729" y="-393763"/>
            <a:ext cx="334998" cy="1632582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5758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4567ACB-FC94-4111-94C5-E7FBF02BE4DC}"/>
              </a:ext>
            </a:extLst>
          </p:cNvPr>
          <p:cNvSpPr/>
          <p:nvPr/>
        </p:nvSpPr>
        <p:spPr>
          <a:xfrm>
            <a:off x="5146533" y="590027"/>
            <a:ext cx="1143971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(25,J)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7B34314-DED6-434A-AF40-CD545747F0E7}"/>
              </a:ext>
            </a:extLst>
          </p:cNvPr>
          <p:cNvSpPr/>
          <p:nvPr/>
        </p:nvSpPr>
        <p:spPr>
          <a:xfrm>
            <a:off x="2110365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(20,B)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F650BD8-26AE-45BC-B155-86059D9B0FD8}"/>
              </a:ext>
            </a:extLst>
          </p:cNvPr>
          <p:cNvSpPr/>
          <p:nvPr/>
        </p:nvSpPr>
        <p:spPr>
          <a:xfrm>
            <a:off x="8519211" y="2094149"/>
            <a:ext cx="116812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(16,X)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9B77143-E277-463E-8E9C-9DE0ABB21AD5}"/>
              </a:ext>
            </a:extLst>
          </p:cNvPr>
          <p:cNvSpPr/>
          <p:nvPr/>
        </p:nvSpPr>
        <p:spPr>
          <a:xfrm>
            <a:off x="793193" y="3611523"/>
            <a:ext cx="113071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55759F4-AD1D-4D52-95E8-22AED1FF59D0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017283" y="1093125"/>
            <a:ext cx="2296781" cy="108734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9E62230-2342-4088-A447-96905203FAB1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1358551" y="2597247"/>
            <a:ext cx="907416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3D6A97D-E5BD-4C4E-A931-0AECF318F1CC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122973" y="1093125"/>
            <a:ext cx="2567306" cy="108734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A45B48DC-2AFB-4C04-A479-8DCEE170D75E}"/>
              </a:ext>
            </a:extLst>
          </p:cNvPr>
          <p:cNvSpPr txBox="1"/>
          <p:nvPr/>
        </p:nvSpPr>
        <p:spPr>
          <a:xfrm>
            <a:off x="532433" y="576775"/>
            <a:ext cx="157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Remover(16,X)</a:t>
            </a:r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A34C5475-EE6F-47A2-AF77-F15E38662F71}"/>
              </a:ext>
            </a:extLst>
          </p:cNvPr>
          <p:cNvCxnSpPr>
            <a:cxnSpLocks/>
            <a:stCxn id="8" idx="6"/>
            <a:endCxn id="4" idx="4"/>
          </p:cNvCxnSpPr>
          <p:nvPr/>
        </p:nvCxnSpPr>
        <p:spPr>
          <a:xfrm flipV="1">
            <a:off x="1923909" y="1179443"/>
            <a:ext cx="3794610" cy="2726788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1312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4567ACB-FC94-4111-94C5-E7FBF02BE4DC}"/>
              </a:ext>
            </a:extLst>
          </p:cNvPr>
          <p:cNvSpPr/>
          <p:nvPr/>
        </p:nvSpPr>
        <p:spPr>
          <a:xfrm>
            <a:off x="5146533" y="590027"/>
            <a:ext cx="1143971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7B34314-DED6-434A-AF40-CD545747F0E7}"/>
              </a:ext>
            </a:extLst>
          </p:cNvPr>
          <p:cNvSpPr/>
          <p:nvPr/>
        </p:nvSpPr>
        <p:spPr>
          <a:xfrm>
            <a:off x="2110365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(20,B)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F650BD8-26AE-45BC-B155-86059D9B0FD8}"/>
              </a:ext>
            </a:extLst>
          </p:cNvPr>
          <p:cNvSpPr/>
          <p:nvPr/>
        </p:nvSpPr>
        <p:spPr>
          <a:xfrm>
            <a:off x="8519211" y="2094149"/>
            <a:ext cx="116812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55759F4-AD1D-4D52-95E8-22AED1FF59D0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017283" y="1093125"/>
            <a:ext cx="2296781" cy="108734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3D6A97D-E5BD-4C4E-A931-0AECF318F1CC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122973" y="1093125"/>
            <a:ext cx="2567306" cy="108734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A45B48DC-2AFB-4C04-A479-8DCEE170D75E}"/>
              </a:ext>
            </a:extLst>
          </p:cNvPr>
          <p:cNvSpPr txBox="1"/>
          <p:nvPr/>
        </p:nvSpPr>
        <p:spPr>
          <a:xfrm>
            <a:off x="532433" y="576775"/>
            <a:ext cx="157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Remover(16,X)</a:t>
            </a:r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A34C5475-EE6F-47A2-AF77-F15E38662F71}"/>
              </a:ext>
            </a:extLst>
          </p:cNvPr>
          <p:cNvCxnSpPr>
            <a:cxnSpLocks/>
          </p:cNvCxnSpPr>
          <p:nvPr/>
        </p:nvCxnSpPr>
        <p:spPr>
          <a:xfrm rot="10800000">
            <a:off x="5718519" y="1192696"/>
            <a:ext cx="2800692" cy="1209414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01D801A-EA95-41B0-B07A-59B9B05C3465}"/>
              </a:ext>
            </a:extLst>
          </p:cNvPr>
          <p:cNvSpPr txBox="1"/>
          <p:nvPr/>
        </p:nvSpPr>
        <p:spPr>
          <a:xfrm>
            <a:off x="7836154" y="2360794"/>
            <a:ext cx="768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(25,J)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DA26361-3661-41B8-93B4-83AE31528BE3}"/>
              </a:ext>
            </a:extLst>
          </p:cNvPr>
          <p:cNvSpPr txBox="1"/>
          <p:nvPr/>
        </p:nvSpPr>
        <p:spPr>
          <a:xfrm>
            <a:off x="6198240" y="553512"/>
            <a:ext cx="768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(16,X)</a:t>
            </a:r>
          </a:p>
        </p:txBody>
      </p:sp>
      <p:cxnSp>
        <p:nvCxnSpPr>
          <p:cNvPr id="15" name="Conector: Curvo 14">
            <a:extLst>
              <a:ext uri="{FF2B5EF4-FFF2-40B4-BE49-F238E27FC236}">
                <a16:creationId xmlns:a16="http://schemas.microsoft.com/office/drawing/2014/main" id="{9346A37B-AFD5-454C-AA46-BEEF9DD0BFC7}"/>
              </a:ext>
            </a:extLst>
          </p:cNvPr>
          <p:cNvCxnSpPr>
            <a:cxnSpLocks/>
            <a:stCxn id="4" idx="6"/>
            <a:endCxn id="7" idx="0"/>
          </p:cNvCxnSpPr>
          <p:nvPr/>
        </p:nvCxnSpPr>
        <p:spPr>
          <a:xfrm>
            <a:off x="6290504" y="884735"/>
            <a:ext cx="2812771" cy="1209414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1914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4567ACB-FC94-4111-94C5-E7FBF02BE4DC}"/>
              </a:ext>
            </a:extLst>
          </p:cNvPr>
          <p:cNvSpPr/>
          <p:nvPr/>
        </p:nvSpPr>
        <p:spPr>
          <a:xfrm>
            <a:off x="5146533" y="590027"/>
            <a:ext cx="1143971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(16,X)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7B34314-DED6-434A-AF40-CD545747F0E7}"/>
              </a:ext>
            </a:extLst>
          </p:cNvPr>
          <p:cNvSpPr/>
          <p:nvPr/>
        </p:nvSpPr>
        <p:spPr>
          <a:xfrm>
            <a:off x="2110365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(20,B)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F650BD8-26AE-45BC-B155-86059D9B0FD8}"/>
              </a:ext>
            </a:extLst>
          </p:cNvPr>
          <p:cNvSpPr/>
          <p:nvPr/>
        </p:nvSpPr>
        <p:spPr>
          <a:xfrm>
            <a:off x="8006590" y="2094149"/>
            <a:ext cx="116812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(25,J)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55759F4-AD1D-4D52-95E8-22AED1FF59D0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017283" y="1093125"/>
            <a:ext cx="2296781" cy="108734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3D6A97D-E5BD-4C4E-A931-0AECF318F1CC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122973" y="1093125"/>
            <a:ext cx="2054685" cy="108734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A45B48DC-2AFB-4C04-A479-8DCEE170D75E}"/>
              </a:ext>
            </a:extLst>
          </p:cNvPr>
          <p:cNvSpPr txBox="1"/>
          <p:nvPr/>
        </p:nvSpPr>
        <p:spPr>
          <a:xfrm>
            <a:off x="532433" y="576775"/>
            <a:ext cx="157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Remover(16,X)</a:t>
            </a:r>
          </a:p>
        </p:txBody>
      </p:sp>
    </p:spTree>
    <p:extLst>
      <p:ext uri="{BB962C8B-B14F-4D97-AF65-F5344CB8AC3E}">
        <p14:creationId xmlns:p14="http://schemas.microsoft.com/office/powerpoint/2010/main" val="2564064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4567ACB-FC94-4111-94C5-E7FBF02BE4DC}"/>
              </a:ext>
            </a:extLst>
          </p:cNvPr>
          <p:cNvSpPr/>
          <p:nvPr/>
        </p:nvSpPr>
        <p:spPr>
          <a:xfrm>
            <a:off x="5146533" y="576775"/>
            <a:ext cx="1143971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(5,A)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7B34314-DED6-434A-AF40-CD545747F0E7}"/>
              </a:ext>
            </a:extLst>
          </p:cNvPr>
          <p:cNvSpPr/>
          <p:nvPr/>
        </p:nvSpPr>
        <p:spPr>
          <a:xfrm>
            <a:off x="2118412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(8,W)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F650BD8-26AE-45BC-B155-86059D9B0FD8}"/>
              </a:ext>
            </a:extLst>
          </p:cNvPr>
          <p:cNvSpPr/>
          <p:nvPr/>
        </p:nvSpPr>
        <p:spPr>
          <a:xfrm>
            <a:off x="8519212" y="2094149"/>
            <a:ext cx="94946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(6,Z)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9B77143-E277-463E-8E9C-9DE0ABB21AD5}"/>
              </a:ext>
            </a:extLst>
          </p:cNvPr>
          <p:cNvSpPr/>
          <p:nvPr/>
        </p:nvSpPr>
        <p:spPr>
          <a:xfrm>
            <a:off x="793193" y="3611523"/>
            <a:ext cx="113071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(15,K)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A0DC2FB-22DF-41FA-890C-008843393AD2}"/>
              </a:ext>
            </a:extLst>
          </p:cNvPr>
          <p:cNvSpPr/>
          <p:nvPr/>
        </p:nvSpPr>
        <p:spPr>
          <a:xfrm>
            <a:off x="3841193" y="3429000"/>
            <a:ext cx="94946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(9,F)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E587B18-7564-4761-85F6-5F7820ED6FC4}"/>
              </a:ext>
            </a:extLst>
          </p:cNvPr>
          <p:cNvSpPr/>
          <p:nvPr/>
        </p:nvSpPr>
        <p:spPr>
          <a:xfrm>
            <a:off x="7121004" y="3429000"/>
            <a:ext cx="94946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(7,Q)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956935F-6B7D-42EB-A2D0-9D6D13A35829}"/>
              </a:ext>
            </a:extLst>
          </p:cNvPr>
          <p:cNvSpPr/>
          <p:nvPr/>
        </p:nvSpPr>
        <p:spPr>
          <a:xfrm>
            <a:off x="10255245" y="3429000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(20,B)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922BE76-0377-4ADB-A9F2-4B1088A2B015}"/>
              </a:ext>
            </a:extLst>
          </p:cNvPr>
          <p:cNvSpPr/>
          <p:nvPr/>
        </p:nvSpPr>
        <p:spPr>
          <a:xfrm>
            <a:off x="0" y="5128896"/>
            <a:ext cx="106486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(16,X)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6F72684-31C8-49AF-B8AF-B2A1CE228BBE}"/>
              </a:ext>
            </a:extLst>
          </p:cNvPr>
          <p:cNvSpPr/>
          <p:nvPr/>
        </p:nvSpPr>
        <p:spPr>
          <a:xfrm>
            <a:off x="1619518" y="5128896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(25,J)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E89AB60-F30F-4AFA-B670-134DB0F36CE0}"/>
              </a:ext>
            </a:extLst>
          </p:cNvPr>
          <p:cNvSpPr/>
          <p:nvPr/>
        </p:nvSpPr>
        <p:spPr>
          <a:xfrm>
            <a:off x="3067879" y="5128896"/>
            <a:ext cx="1029083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(14,E)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04565965-19C2-418A-B10E-F2FED167ADC3}"/>
              </a:ext>
            </a:extLst>
          </p:cNvPr>
          <p:cNvSpPr/>
          <p:nvPr/>
        </p:nvSpPr>
        <p:spPr>
          <a:xfrm>
            <a:off x="4808602" y="5128896"/>
            <a:ext cx="1143971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(12,H)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DCC285C-470D-4F78-BE85-E57E6C46F670}"/>
              </a:ext>
            </a:extLst>
          </p:cNvPr>
          <p:cNvSpPr/>
          <p:nvPr/>
        </p:nvSpPr>
        <p:spPr>
          <a:xfrm>
            <a:off x="6427306" y="5128896"/>
            <a:ext cx="1046719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(11,S)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55759F4-AD1D-4D52-95E8-22AED1FF59D0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025330" y="1079873"/>
            <a:ext cx="2288734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9E62230-2342-4088-A447-96905203FAB1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1358551" y="2597247"/>
            <a:ext cx="915463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3D6A97D-E5BD-4C4E-A931-0AECF318F1CC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122973" y="1079873"/>
            <a:ext cx="2535285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1D569C4-CAA3-4C55-9B77-0E1C409DABF2}"/>
              </a:ext>
            </a:extLst>
          </p:cNvPr>
          <p:cNvCxnSpPr>
            <a:cxnSpLocks/>
            <a:stCxn id="9" idx="0"/>
            <a:endCxn id="6" idx="5"/>
          </p:cNvCxnSpPr>
          <p:nvPr/>
        </p:nvCxnSpPr>
        <p:spPr>
          <a:xfrm flipH="1" flipV="1">
            <a:off x="3025330" y="2597247"/>
            <a:ext cx="1290597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8BC1824B-FECA-406D-8048-2056A604FAEC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 flipH="1">
            <a:off x="7595738" y="2597247"/>
            <a:ext cx="1062520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758E13D2-BCEF-43BB-A9C3-2CC376254513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9329633" y="2597247"/>
            <a:ext cx="1456872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CDB419BF-3A7E-48B2-861E-AF2DD9D42F40}"/>
              </a:ext>
            </a:extLst>
          </p:cNvPr>
          <p:cNvCxnSpPr>
            <a:cxnSpLocks/>
            <a:stCxn id="8" idx="5"/>
            <a:endCxn id="13" idx="0"/>
          </p:cNvCxnSpPr>
          <p:nvPr/>
        </p:nvCxnSpPr>
        <p:spPr>
          <a:xfrm>
            <a:off x="1758319" y="4114621"/>
            <a:ext cx="392459" cy="101427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6BF233A5-148F-4040-90B1-A54710FDA189}"/>
              </a:ext>
            </a:extLst>
          </p:cNvPr>
          <p:cNvCxnSpPr>
            <a:cxnSpLocks/>
            <a:stCxn id="8" idx="3"/>
            <a:endCxn id="12" idx="0"/>
          </p:cNvCxnSpPr>
          <p:nvPr/>
        </p:nvCxnSpPr>
        <p:spPr>
          <a:xfrm flipH="1">
            <a:off x="532433" y="4114621"/>
            <a:ext cx="426350" cy="101427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00C09107-6B7B-4FE1-9C9C-C51132A0FFAE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3582421" y="3932098"/>
            <a:ext cx="397818" cy="119679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184FEEAC-808A-4B5D-903D-6764362DBF89}"/>
              </a:ext>
            </a:extLst>
          </p:cNvPr>
          <p:cNvCxnSpPr>
            <a:cxnSpLocks/>
            <a:stCxn id="15" idx="0"/>
            <a:endCxn id="9" idx="5"/>
          </p:cNvCxnSpPr>
          <p:nvPr/>
        </p:nvCxnSpPr>
        <p:spPr>
          <a:xfrm flipH="1" flipV="1">
            <a:off x="4651614" y="3932098"/>
            <a:ext cx="728974" cy="119679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26EEF292-6730-4904-A98D-9B449201C80C}"/>
              </a:ext>
            </a:extLst>
          </p:cNvPr>
          <p:cNvCxnSpPr>
            <a:cxnSpLocks/>
            <a:stCxn id="16" idx="0"/>
            <a:endCxn id="10" idx="3"/>
          </p:cNvCxnSpPr>
          <p:nvPr/>
        </p:nvCxnSpPr>
        <p:spPr>
          <a:xfrm flipV="1">
            <a:off x="6950666" y="3932098"/>
            <a:ext cx="309384" cy="119679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A45B48DC-2AFB-4C04-A479-8DCEE170D75E}"/>
              </a:ext>
            </a:extLst>
          </p:cNvPr>
          <p:cNvSpPr txBox="1"/>
          <p:nvPr/>
        </p:nvSpPr>
        <p:spPr>
          <a:xfrm>
            <a:off x="532433" y="576775"/>
            <a:ext cx="157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Remover(16,X)</a:t>
            </a:r>
          </a:p>
        </p:txBody>
      </p:sp>
    </p:spTree>
    <p:extLst>
      <p:ext uri="{BB962C8B-B14F-4D97-AF65-F5344CB8AC3E}">
        <p14:creationId xmlns:p14="http://schemas.microsoft.com/office/powerpoint/2010/main" val="34685593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4567ACB-FC94-4111-94C5-E7FBF02BE4DC}"/>
              </a:ext>
            </a:extLst>
          </p:cNvPr>
          <p:cNvSpPr/>
          <p:nvPr/>
        </p:nvSpPr>
        <p:spPr>
          <a:xfrm>
            <a:off x="5146533" y="590027"/>
            <a:ext cx="1143971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7B34314-DED6-434A-AF40-CD545747F0E7}"/>
              </a:ext>
            </a:extLst>
          </p:cNvPr>
          <p:cNvSpPr/>
          <p:nvPr/>
        </p:nvSpPr>
        <p:spPr>
          <a:xfrm>
            <a:off x="2110365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(20,B)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F650BD8-26AE-45BC-B155-86059D9B0FD8}"/>
              </a:ext>
            </a:extLst>
          </p:cNvPr>
          <p:cNvSpPr/>
          <p:nvPr/>
        </p:nvSpPr>
        <p:spPr>
          <a:xfrm>
            <a:off x="8006590" y="2094149"/>
            <a:ext cx="116812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(25,J)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55759F4-AD1D-4D52-95E8-22AED1FF59D0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017283" y="1093125"/>
            <a:ext cx="2296781" cy="108734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3D6A97D-E5BD-4C4E-A931-0AECF318F1CC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122973" y="1093125"/>
            <a:ext cx="2054685" cy="108734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A45B48DC-2AFB-4C04-A479-8DCEE170D75E}"/>
              </a:ext>
            </a:extLst>
          </p:cNvPr>
          <p:cNvSpPr txBox="1"/>
          <p:nvPr/>
        </p:nvSpPr>
        <p:spPr>
          <a:xfrm>
            <a:off x="532433" y="576775"/>
            <a:ext cx="157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Remover(16,X)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309FB38-39DC-403D-ADE8-0A6924586E4A}"/>
              </a:ext>
            </a:extLst>
          </p:cNvPr>
          <p:cNvSpPr txBox="1"/>
          <p:nvPr/>
        </p:nvSpPr>
        <p:spPr>
          <a:xfrm>
            <a:off x="3352800" y="57114"/>
            <a:ext cx="768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(16,X)</a:t>
            </a:r>
          </a:p>
        </p:txBody>
      </p:sp>
      <p:cxnSp>
        <p:nvCxnSpPr>
          <p:cNvPr id="9" name="Conector: Curvo 8">
            <a:extLst>
              <a:ext uri="{FF2B5EF4-FFF2-40B4-BE49-F238E27FC236}">
                <a16:creationId xmlns:a16="http://schemas.microsoft.com/office/drawing/2014/main" id="{F04D5FAB-8324-4B66-9802-C059AB9B8FC7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34729" y="-407015"/>
            <a:ext cx="334998" cy="1632582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99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4567ACB-FC94-4111-94C5-E7FBF02BE4DC}"/>
              </a:ext>
            </a:extLst>
          </p:cNvPr>
          <p:cNvSpPr/>
          <p:nvPr/>
        </p:nvSpPr>
        <p:spPr>
          <a:xfrm>
            <a:off x="5146533" y="590027"/>
            <a:ext cx="1143971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(25,J)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7B34314-DED6-434A-AF40-CD545747F0E7}"/>
              </a:ext>
            </a:extLst>
          </p:cNvPr>
          <p:cNvSpPr/>
          <p:nvPr/>
        </p:nvSpPr>
        <p:spPr>
          <a:xfrm>
            <a:off x="2110365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(20,B)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F650BD8-26AE-45BC-B155-86059D9B0FD8}"/>
              </a:ext>
            </a:extLst>
          </p:cNvPr>
          <p:cNvSpPr/>
          <p:nvPr/>
        </p:nvSpPr>
        <p:spPr>
          <a:xfrm>
            <a:off x="8006590" y="2094149"/>
            <a:ext cx="116812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55759F4-AD1D-4D52-95E8-22AED1FF59D0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017283" y="1093125"/>
            <a:ext cx="2296781" cy="108734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3D6A97D-E5BD-4C4E-A931-0AECF318F1CC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122973" y="1093125"/>
            <a:ext cx="2054685" cy="108734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A45B48DC-2AFB-4C04-A479-8DCEE170D75E}"/>
              </a:ext>
            </a:extLst>
          </p:cNvPr>
          <p:cNvSpPr txBox="1"/>
          <p:nvPr/>
        </p:nvSpPr>
        <p:spPr>
          <a:xfrm>
            <a:off x="532433" y="576775"/>
            <a:ext cx="157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Remover(16,X)</a:t>
            </a:r>
          </a:p>
        </p:txBody>
      </p:sp>
      <p:cxnSp>
        <p:nvCxnSpPr>
          <p:cNvPr id="9" name="Conector: Curvo 8">
            <a:extLst>
              <a:ext uri="{FF2B5EF4-FFF2-40B4-BE49-F238E27FC236}">
                <a16:creationId xmlns:a16="http://schemas.microsoft.com/office/drawing/2014/main" id="{F04D5FAB-8324-4B66-9802-C059AB9B8FC7}"/>
              </a:ext>
            </a:extLst>
          </p:cNvPr>
          <p:cNvCxnSpPr>
            <a:cxnSpLocks/>
            <a:stCxn id="7" idx="0"/>
            <a:endCxn id="4" idx="6"/>
          </p:cNvCxnSpPr>
          <p:nvPr/>
        </p:nvCxnSpPr>
        <p:spPr>
          <a:xfrm rot="16200000" flipV="1">
            <a:off x="6835872" y="339367"/>
            <a:ext cx="1209414" cy="2300150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5062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4567ACB-FC94-4111-94C5-E7FBF02BE4DC}"/>
              </a:ext>
            </a:extLst>
          </p:cNvPr>
          <p:cNvSpPr/>
          <p:nvPr/>
        </p:nvSpPr>
        <p:spPr>
          <a:xfrm>
            <a:off x="5146533" y="590027"/>
            <a:ext cx="1143971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7B34314-DED6-434A-AF40-CD545747F0E7}"/>
              </a:ext>
            </a:extLst>
          </p:cNvPr>
          <p:cNvSpPr/>
          <p:nvPr/>
        </p:nvSpPr>
        <p:spPr>
          <a:xfrm>
            <a:off x="2110365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55759F4-AD1D-4D52-95E8-22AED1FF59D0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017283" y="1093125"/>
            <a:ext cx="2296781" cy="108734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A45B48DC-2AFB-4C04-A479-8DCEE170D75E}"/>
              </a:ext>
            </a:extLst>
          </p:cNvPr>
          <p:cNvSpPr txBox="1"/>
          <p:nvPr/>
        </p:nvSpPr>
        <p:spPr>
          <a:xfrm>
            <a:off x="532433" y="576775"/>
            <a:ext cx="157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Remover(16,X)</a:t>
            </a:r>
          </a:p>
        </p:txBody>
      </p:sp>
      <p:cxnSp>
        <p:nvCxnSpPr>
          <p:cNvPr id="9" name="Conector: Curvo 8">
            <a:extLst>
              <a:ext uri="{FF2B5EF4-FFF2-40B4-BE49-F238E27FC236}">
                <a16:creationId xmlns:a16="http://schemas.microsoft.com/office/drawing/2014/main" id="{F04D5FAB-8324-4B66-9802-C059AB9B8FC7}"/>
              </a:ext>
            </a:extLst>
          </p:cNvPr>
          <p:cNvCxnSpPr>
            <a:cxnSpLocks/>
            <a:stCxn id="6" idx="6"/>
            <a:endCxn id="4" idx="4"/>
          </p:cNvCxnSpPr>
          <p:nvPr/>
        </p:nvCxnSpPr>
        <p:spPr>
          <a:xfrm flipV="1">
            <a:off x="3172885" y="1179443"/>
            <a:ext cx="2545634" cy="1209414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E8B2441-2853-4DC3-B63C-11A4B722FB39}"/>
              </a:ext>
            </a:extLst>
          </p:cNvPr>
          <p:cNvSpPr txBox="1"/>
          <p:nvPr/>
        </p:nvSpPr>
        <p:spPr>
          <a:xfrm>
            <a:off x="3017283" y="2388857"/>
            <a:ext cx="768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(25,J)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5807511-E957-4A8B-9DA4-0629EA159941}"/>
              </a:ext>
            </a:extLst>
          </p:cNvPr>
          <p:cNvSpPr txBox="1"/>
          <p:nvPr/>
        </p:nvSpPr>
        <p:spPr>
          <a:xfrm>
            <a:off x="4461707" y="515403"/>
            <a:ext cx="768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(20,B)</a:t>
            </a:r>
          </a:p>
        </p:txBody>
      </p:sp>
      <p:cxnSp>
        <p:nvCxnSpPr>
          <p:cNvPr id="16" name="Conector: Curvo 15">
            <a:extLst>
              <a:ext uri="{FF2B5EF4-FFF2-40B4-BE49-F238E27FC236}">
                <a16:creationId xmlns:a16="http://schemas.microsoft.com/office/drawing/2014/main" id="{533AA12C-0CCC-459C-823E-A0180FA0DE0D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0800000" flipV="1">
            <a:off x="2641625" y="884735"/>
            <a:ext cx="2504908" cy="1209414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2782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4567ACB-FC94-4111-94C5-E7FBF02BE4DC}"/>
              </a:ext>
            </a:extLst>
          </p:cNvPr>
          <p:cNvSpPr/>
          <p:nvPr/>
        </p:nvSpPr>
        <p:spPr>
          <a:xfrm>
            <a:off x="5146533" y="590027"/>
            <a:ext cx="1143971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(20,B)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7B34314-DED6-434A-AF40-CD545747F0E7}"/>
              </a:ext>
            </a:extLst>
          </p:cNvPr>
          <p:cNvSpPr/>
          <p:nvPr/>
        </p:nvSpPr>
        <p:spPr>
          <a:xfrm>
            <a:off x="2110365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(25,J)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55759F4-AD1D-4D52-95E8-22AED1FF59D0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017283" y="1093125"/>
            <a:ext cx="2296781" cy="108734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A45B48DC-2AFB-4C04-A479-8DCEE170D75E}"/>
              </a:ext>
            </a:extLst>
          </p:cNvPr>
          <p:cNvSpPr txBox="1"/>
          <p:nvPr/>
        </p:nvSpPr>
        <p:spPr>
          <a:xfrm>
            <a:off x="532433" y="576775"/>
            <a:ext cx="157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Remover(16,X)</a:t>
            </a:r>
          </a:p>
        </p:txBody>
      </p:sp>
    </p:spTree>
    <p:extLst>
      <p:ext uri="{BB962C8B-B14F-4D97-AF65-F5344CB8AC3E}">
        <p14:creationId xmlns:p14="http://schemas.microsoft.com/office/powerpoint/2010/main" val="3168700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4567ACB-FC94-4111-94C5-E7FBF02BE4DC}"/>
              </a:ext>
            </a:extLst>
          </p:cNvPr>
          <p:cNvSpPr/>
          <p:nvPr/>
        </p:nvSpPr>
        <p:spPr>
          <a:xfrm>
            <a:off x="5146533" y="576775"/>
            <a:ext cx="1143971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7B34314-DED6-434A-AF40-CD545747F0E7}"/>
              </a:ext>
            </a:extLst>
          </p:cNvPr>
          <p:cNvSpPr/>
          <p:nvPr/>
        </p:nvSpPr>
        <p:spPr>
          <a:xfrm>
            <a:off x="2118412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(8,W)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F650BD8-26AE-45BC-B155-86059D9B0FD8}"/>
              </a:ext>
            </a:extLst>
          </p:cNvPr>
          <p:cNvSpPr/>
          <p:nvPr/>
        </p:nvSpPr>
        <p:spPr>
          <a:xfrm>
            <a:off x="8519212" y="2094149"/>
            <a:ext cx="94946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(6,Z)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9B77143-E277-463E-8E9C-9DE0ABB21AD5}"/>
              </a:ext>
            </a:extLst>
          </p:cNvPr>
          <p:cNvSpPr/>
          <p:nvPr/>
        </p:nvSpPr>
        <p:spPr>
          <a:xfrm>
            <a:off x="793193" y="3611523"/>
            <a:ext cx="113071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(15,K)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A0DC2FB-22DF-41FA-890C-008843393AD2}"/>
              </a:ext>
            </a:extLst>
          </p:cNvPr>
          <p:cNvSpPr/>
          <p:nvPr/>
        </p:nvSpPr>
        <p:spPr>
          <a:xfrm>
            <a:off x="3841193" y="3429000"/>
            <a:ext cx="94946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(9,F)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E587B18-7564-4761-85F6-5F7820ED6FC4}"/>
              </a:ext>
            </a:extLst>
          </p:cNvPr>
          <p:cNvSpPr/>
          <p:nvPr/>
        </p:nvSpPr>
        <p:spPr>
          <a:xfrm>
            <a:off x="7121004" y="3429000"/>
            <a:ext cx="94946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(7,Q)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956935F-6B7D-42EB-A2D0-9D6D13A35829}"/>
              </a:ext>
            </a:extLst>
          </p:cNvPr>
          <p:cNvSpPr/>
          <p:nvPr/>
        </p:nvSpPr>
        <p:spPr>
          <a:xfrm>
            <a:off x="10255245" y="3429000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(20,B)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922BE76-0377-4ADB-A9F2-4B1088A2B015}"/>
              </a:ext>
            </a:extLst>
          </p:cNvPr>
          <p:cNvSpPr/>
          <p:nvPr/>
        </p:nvSpPr>
        <p:spPr>
          <a:xfrm>
            <a:off x="0" y="5128896"/>
            <a:ext cx="106486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(16,X)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6F72684-31C8-49AF-B8AF-B2A1CE228BBE}"/>
              </a:ext>
            </a:extLst>
          </p:cNvPr>
          <p:cNvSpPr/>
          <p:nvPr/>
        </p:nvSpPr>
        <p:spPr>
          <a:xfrm>
            <a:off x="1619518" y="5128896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(25,J)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E89AB60-F30F-4AFA-B670-134DB0F36CE0}"/>
              </a:ext>
            </a:extLst>
          </p:cNvPr>
          <p:cNvSpPr/>
          <p:nvPr/>
        </p:nvSpPr>
        <p:spPr>
          <a:xfrm>
            <a:off x="3067879" y="5128896"/>
            <a:ext cx="1029083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(14,E)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04565965-19C2-418A-B10E-F2FED167ADC3}"/>
              </a:ext>
            </a:extLst>
          </p:cNvPr>
          <p:cNvSpPr/>
          <p:nvPr/>
        </p:nvSpPr>
        <p:spPr>
          <a:xfrm>
            <a:off x="4808602" y="5128896"/>
            <a:ext cx="1143971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(12,H)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DCC285C-470D-4F78-BE85-E57E6C46F670}"/>
              </a:ext>
            </a:extLst>
          </p:cNvPr>
          <p:cNvSpPr/>
          <p:nvPr/>
        </p:nvSpPr>
        <p:spPr>
          <a:xfrm>
            <a:off x="6427306" y="5128896"/>
            <a:ext cx="1046719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(11,S)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55759F4-AD1D-4D52-95E8-22AED1FF59D0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025330" y="1079873"/>
            <a:ext cx="2288734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9E62230-2342-4088-A447-96905203FAB1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1358551" y="2597247"/>
            <a:ext cx="915463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3D6A97D-E5BD-4C4E-A931-0AECF318F1CC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122973" y="1079873"/>
            <a:ext cx="2535285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1D569C4-CAA3-4C55-9B77-0E1C409DABF2}"/>
              </a:ext>
            </a:extLst>
          </p:cNvPr>
          <p:cNvCxnSpPr>
            <a:cxnSpLocks/>
            <a:stCxn id="9" idx="0"/>
            <a:endCxn id="6" idx="5"/>
          </p:cNvCxnSpPr>
          <p:nvPr/>
        </p:nvCxnSpPr>
        <p:spPr>
          <a:xfrm flipH="1" flipV="1">
            <a:off x="3025330" y="2597247"/>
            <a:ext cx="1290597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8BC1824B-FECA-406D-8048-2056A604FAEC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 flipH="1">
            <a:off x="7595738" y="2597247"/>
            <a:ext cx="1062520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758E13D2-BCEF-43BB-A9C3-2CC376254513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9329633" y="2597247"/>
            <a:ext cx="1456872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CDB419BF-3A7E-48B2-861E-AF2DD9D42F40}"/>
              </a:ext>
            </a:extLst>
          </p:cNvPr>
          <p:cNvCxnSpPr>
            <a:cxnSpLocks/>
            <a:stCxn id="8" idx="5"/>
            <a:endCxn id="13" idx="0"/>
          </p:cNvCxnSpPr>
          <p:nvPr/>
        </p:nvCxnSpPr>
        <p:spPr>
          <a:xfrm>
            <a:off x="1758319" y="4114621"/>
            <a:ext cx="392459" cy="101427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6BF233A5-148F-4040-90B1-A54710FDA189}"/>
              </a:ext>
            </a:extLst>
          </p:cNvPr>
          <p:cNvCxnSpPr>
            <a:cxnSpLocks/>
            <a:stCxn id="8" idx="3"/>
            <a:endCxn id="12" idx="0"/>
          </p:cNvCxnSpPr>
          <p:nvPr/>
        </p:nvCxnSpPr>
        <p:spPr>
          <a:xfrm flipH="1">
            <a:off x="532433" y="4114621"/>
            <a:ext cx="426350" cy="101427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00C09107-6B7B-4FE1-9C9C-C51132A0FFAE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3582421" y="3932098"/>
            <a:ext cx="397818" cy="119679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184FEEAC-808A-4B5D-903D-6764362DBF89}"/>
              </a:ext>
            </a:extLst>
          </p:cNvPr>
          <p:cNvCxnSpPr>
            <a:cxnSpLocks/>
            <a:stCxn id="15" idx="0"/>
            <a:endCxn id="9" idx="5"/>
          </p:cNvCxnSpPr>
          <p:nvPr/>
        </p:nvCxnSpPr>
        <p:spPr>
          <a:xfrm flipH="1" flipV="1">
            <a:off x="4651614" y="3932098"/>
            <a:ext cx="728974" cy="119679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26EEF292-6730-4904-A98D-9B449201C80C}"/>
              </a:ext>
            </a:extLst>
          </p:cNvPr>
          <p:cNvCxnSpPr>
            <a:cxnSpLocks/>
            <a:stCxn id="16" idx="0"/>
            <a:endCxn id="10" idx="3"/>
          </p:cNvCxnSpPr>
          <p:nvPr/>
        </p:nvCxnSpPr>
        <p:spPr>
          <a:xfrm flipV="1">
            <a:off x="6950666" y="3932098"/>
            <a:ext cx="309384" cy="119679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A45B48DC-2AFB-4C04-A479-8DCEE170D75E}"/>
              </a:ext>
            </a:extLst>
          </p:cNvPr>
          <p:cNvSpPr txBox="1"/>
          <p:nvPr/>
        </p:nvSpPr>
        <p:spPr>
          <a:xfrm>
            <a:off x="532433" y="576775"/>
            <a:ext cx="157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Remover(16,X)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F662EE5-FDA4-4E5F-8FF7-0935F4BE2E06}"/>
              </a:ext>
            </a:extLst>
          </p:cNvPr>
          <p:cNvSpPr txBox="1"/>
          <p:nvPr/>
        </p:nvSpPr>
        <p:spPr>
          <a:xfrm>
            <a:off x="3462043" y="176385"/>
            <a:ext cx="63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(5,A)</a:t>
            </a:r>
          </a:p>
        </p:txBody>
      </p:sp>
      <p:cxnSp>
        <p:nvCxnSpPr>
          <p:cNvPr id="27" name="Conector: Curvo 26">
            <a:extLst>
              <a:ext uri="{FF2B5EF4-FFF2-40B4-BE49-F238E27FC236}">
                <a16:creationId xmlns:a16="http://schemas.microsoft.com/office/drawing/2014/main" id="{3C197318-A5F2-48D3-85B0-35F4CC1CD407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45741" y="-298757"/>
            <a:ext cx="215723" cy="1535336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097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4567ACB-FC94-4111-94C5-E7FBF02BE4DC}"/>
              </a:ext>
            </a:extLst>
          </p:cNvPr>
          <p:cNvSpPr/>
          <p:nvPr/>
        </p:nvSpPr>
        <p:spPr>
          <a:xfrm>
            <a:off x="5146533" y="576775"/>
            <a:ext cx="1143971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(11,S)</a:t>
            </a:r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7B34314-DED6-434A-AF40-CD545747F0E7}"/>
              </a:ext>
            </a:extLst>
          </p:cNvPr>
          <p:cNvSpPr/>
          <p:nvPr/>
        </p:nvSpPr>
        <p:spPr>
          <a:xfrm>
            <a:off x="2118412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(8,W)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F650BD8-26AE-45BC-B155-86059D9B0FD8}"/>
              </a:ext>
            </a:extLst>
          </p:cNvPr>
          <p:cNvSpPr/>
          <p:nvPr/>
        </p:nvSpPr>
        <p:spPr>
          <a:xfrm>
            <a:off x="8519212" y="2094149"/>
            <a:ext cx="94946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(6,Z)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9B77143-E277-463E-8E9C-9DE0ABB21AD5}"/>
              </a:ext>
            </a:extLst>
          </p:cNvPr>
          <p:cNvSpPr/>
          <p:nvPr/>
        </p:nvSpPr>
        <p:spPr>
          <a:xfrm>
            <a:off x="793193" y="3611523"/>
            <a:ext cx="113071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(15,K)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A0DC2FB-22DF-41FA-890C-008843393AD2}"/>
              </a:ext>
            </a:extLst>
          </p:cNvPr>
          <p:cNvSpPr/>
          <p:nvPr/>
        </p:nvSpPr>
        <p:spPr>
          <a:xfrm>
            <a:off x="3841193" y="3429000"/>
            <a:ext cx="94946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(9,F)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E587B18-7564-4761-85F6-5F7820ED6FC4}"/>
              </a:ext>
            </a:extLst>
          </p:cNvPr>
          <p:cNvSpPr/>
          <p:nvPr/>
        </p:nvSpPr>
        <p:spPr>
          <a:xfrm>
            <a:off x="7121004" y="3429000"/>
            <a:ext cx="94946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(7,Q)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956935F-6B7D-42EB-A2D0-9D6D13A35829}"/>
              </a:ext>
            </a:extLst>
          </p:cNvPr>
          <p:cNvSpPr/>
          <p:nvPr/>
        </p:nvSpPr>
        <p:spPr>
          <a:xfrm>
            <a:off x="10255245" y="3429000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(20,B)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922BE76-0377-4ADB-A9F2-4B1088A2B015}"/>
              </a:ext>
            </a:extLst>
          </p:cNvPr>
          <p:cNvSpPr/>
          <p:nvPr/>
        </p:nvSpPr>
        <p:spPr>
          <a:xfrm>
            <a:off x="0" y="5128896"/>
            <a:ext cx="106486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(16,X)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6F72684-31C8-49AF-B8AF-B2A1CE228BBE}"/>
              </a:ext>
            </a:extLst>
          </p:cNvPr>
          <p:cNvSpPr/>
          <p:nvPr/>
        </p:nvSpPr>
        <p:spPr>
          <a:xfrm>
            <a:off x="1619518" y="5128896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(25,J)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E89AB60-F30F-4AFA-B670-134DB0F36CE0}"/>
              </a:ext>
            </a:extLst>
          </p:cNvPr>
          <p:cNvSpPr/>
          <p:nvPr/>
        </p:nvSpPr>
        <p:spPr>
          <a:xfrm>
            <a:off x="3067879" y="5128896"/>
            <a:ext cx="1029083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(14,E)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04565965-19C2-418A-B10E-F2FED167ADC3}"/>
              </a:ext>
            </a:extLst>
          </p:cNvPr>
          <p:cNvSpPr/>
          <p:nvPr/>
        </p:nvSpPr>
        <p:spPr>
          <a:xfrm>
            <a:off x="4808602" y="5128896"/>
            <a:ext cx="1143971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(12,H)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DCC285C-470D-4F78-BE85-E57E6C46F670}"/>
              </a:ext>
            </a:extLst>
          </p:cNvPr>
          <p:cNvSpPr/>
          <p:nvPr/>
        </p:nvSpPr>
        <p:spPr>
          <a:xfrm>
            <a:off x="6427306" y="5128896"/>
            <a:ext cx="1046719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55759F4-AD1D-4D52-95E8-22AED1FF59D0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025330" y="1079873"/>
            <a:ext cx="2288734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9E62230-2342-4088-A447-96905203FAB1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1358551" y="2597247"/>
            <a:ext cx="915463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3D6A97D-E5BD-4C4E-A931-0AECF318F1CC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122973" y="1079873"/>
            <a:ext cx="2535285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1D569C4-CAA3-4C55-9B77-0E1C409DABF2}"/>
              </a:ext>
            </a:extLst>
          </p:cNvPr>
          <p:cNvCxnSpPr>
            <a:cxnSpLocks/>
            <a:stCxn id="9" idx="0"/>
            <a:endCxn id="6" idx="5"/>
          </p:cNvCxnSpPr>
          <p:nvPr/>
        </p:nvCxnSpPr>
        <p:spPr>
          <a:xfrm flipH="1" flipV="1">
            <a:off x="3025330" y="2597247"/>
            <a:ext cx="1290597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8BC1824B-FECA-406D-8048-2056A604FAEC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 flipH="1">
            <a:off x="7595738" y="2597247"/>
            <a:ext cx="1062520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758E13D2-BCEF-43BB-A9C3-2CC376254513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9329633" y="2597247"/>
            <a:ext cx="1456872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CDB419BF-3A7E-48B2-861E-AF2DD9D42F40}"/>
              </a:ext>
            </a:extLst>
          </p:cNvPr>
          <p:cNvCxnSpPr>
            <a:cxnSpLocks/>
            <a:stCxn id="8" idx="5"/>
            <a:endCxn id="13" idx="0"/>
          </p:cNvCxnSpPr>
          <p:nvPr/>
        </p:nvCxnSpPr>
        <p:spPr>
          <a:xfrm>
            <a:off x="1758319" y="4114621"/>
            <a:ext cx="392459" cy="101427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6BF233A5-148F-4040-90B1-A54710FDA189}"/>
              </a:ext>
            </a:extLst>
          </p:cNvPr>
          <p:cNvCxnSpPr>
            <a:cxnSpLocks/>
            <a:stCxn id="8" idx="3"/>
            <a:endCxn id="12" idx="0"/>
          </p:cNvCxnSpPr>
          <p:nvPr/>
        </p:nvCxnSpPr>
        <p:spPr>
          <a:xfrm flipH="1">
            <a:off x="532433" y="4114621"/>
            <a:ext cx="426350" cy="101427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00C09107-6B7B-4FE1-9C9C-C51132A0FFAE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3582421" y="3932098"/>
            <a:ext cx="397818" cy="119679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184FEEAC-808A-4B5D-903D-6764362DBF89}"/>
              </a:ext>
            </a:extLst>
          </p:cNvPr>
          <p:cNvCxnSpPr>
            <a:cxnSpLocks/>
            <a:stCxn id="15" idx="0"/>
            <a:endCxn id="9" idx="5"/>
          </p:cNvCxnSpPr>
          <p:nvPr/>
        </p:nvCxnSpPr>
        <p:spPr>
          <a:xfrm flipH="1" flipV="1">
            <a:off x="4651614" y="3932098"/>
            <a:ext cx="728974" cy="119679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26EEF292-6730-4904-A98D-9B449201C80C}"/>
              </a:ext>
            </a:extLst>
          </p:cNvPr>
          <p:cNvCxnSpPr>
            <a:cxnSpLocks/>
            <a:stCxn id="16" idx="0"/>
            <a:endCxn id="10" idx="3"/>
          </p:cNvCxnSpPr>
          <p:nvPr/>
        </p:nvCxnSpPr>
        <p:spPr>
          <a:xfrm flipV="1">
            <a:off x="6950666" y="3932098"/>
            <a:ext cx="309384" cy="119679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A45B48DC-2AFB-4C04-A479-8DCEE170D75E}"/>
              </a:ext>
            </a:extLst>
          </p:cNvPr>
          <p:cNvSpPr txBox="1"/>
          <p:nvPr/>
        </p:nvSpPr>
        <p:spPr>
          <a:xfrm>
            <a:off x="532433" y="576775"/>
            <a:ext cx="157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Remover(16,X)</a:t>
            </a:r>
          </a:p>
        </p:txBody>
      </p:sp>
      <p:cxnSp>
        <p:nvCxnSpPr>
          <p:cNvPr id="29" name="Conector: Curvo 28">
            <a:extLst>
              <a:ext uri="{FF2B5EF4-FFF2-40B4-BE49-F238E27FC236}">
                <a16:creationId xmlns:a16="http://schemas.microsoft.com/office/drawing/2014/main" id="{3A7247FD-B7EC-4423-A51F-260AD99291EA}"/>
              </a:ext>
            </a:extLst>
          </p:cNvPr>
          <p:cNvCxnSpPr>
            <a:cxnSpLocks/>
            <a:stCxn id="16" idx="6"/>
            <a:endCxn id="4" idx="6"/>
          </p:cNvCxnSpPr>
          <p:nvPr/>
        </p:nvCxnSpPr>
        <p:spPr>
          <a:xfrm flipH="1" flipV="1">
            <a:off x="6290504" y="871483"/>
            <a:ext cx="1183521" cy="4552121"/>
          </a:xfrm>
          <a:prstGeom prst="curvedConnector3">
            <a:avLst>
              <a:gd name="adj1" fmla="val -19315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728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4567ACB-FC94-4111-94C5-E7FBF02BE4DC}"/>
              </a:ext>
            </a:extLst>
          </p:cNvPr>
          <p:cNvSpPr/>
          <p:nvPr/>
        </p:nvSpPr>
        <p:spPr>
          <a:xfrm>
            <a:off x="5146533" y="576775"/>
            <a:ext cx="1143971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7B34314-DED6-434A-AF40-CD545747F0E7}"/>
              </a:ext>
            </a:extLst>
          </p:cNvPr>
          <p:cNvSpPr/>
          <p:nvPr/>
        </p:nvSpPr>
        <p:spPr>
          <a:xfrm>
            <a:off x="2118412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(8,W)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F650BD8-26AE-45BC-B155-86059D9B0FD8}"/>
              </a:ext>
            </a:extLst>
          </p:cNvPr>
          <p:cNvSpPr/>
          <p:nvPr/>
        </p:nvSpPr>
        <p:spPr>
          <a:xfrm>
            <a:off x="8519212" y="2094149"/>
            <a:ext cx="94946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9B77143-E277-463E-8E9C-9DE0ABB21AD5}"/>
              </a:ext>
            </a:extLst>
          </p:cNvPr>
          <p:cNvSpPr/>
          <p:nvPr/>
        </p:nvSpPr>
        <p:spPr>
          <a:xfrm>
            <a:off x="793193" y="3611523"/>
            <a:ext cx="113071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(15,K)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A0DC2FB-22DF-41FA-890C-008843393AD2}"/>
              </a:ext>
            </a:extLst>
          </p:cNvPr>
          <p:cNvSpPr/>
          <p:nvPr/>
        </p:nvSpPr>
        <p:spPr>
          <a:xfrm>
            <a:off x="3841193" y="3429000"/>
            <a:ext cx="94946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(9,F)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E587B18-7564-4761-85F6-5F7820ED6FC4}"/>
              </a:ext>
            </a:extLst>
          </p:cNvPr>
          <p:cNvSpPr/>
          <p:nvPr/>
        </p:nvSpPr>
        <p:spPr>
          <a:xfrm>
            <a:off x="7121004" y="3429000"/>
            <a:ext cx="94946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(7,Q)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956935F-6B7D-42EB-A2D0-9D6D13A35829}"/>
              </a:ext>
            </a:extLst>
          </p:cNvPr>
          <p:cNvSpPr/>
          <p:nvPr/>
        </p:nvSpPr>
        <p:spPr>
          <a:xfrm>
            <a:off x="10255245" y="3429000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(20,B)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922BE76-0377-4ADB-A9F2-4B1088A2B015}"/>
              </a:ext>
            </a:extLst>
          </p:cNvPr>
          <p:cNvSpPr/>
          <p:nvPr/>
        </p:nvSpPr>
        <p:spPr>
          <a:xfrm>
            <a:off x="0" y="5128896"/>
            <a:ext cx="106486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(16,X)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6F72684-31C8-49AF-B8AF-B2A1CE228BBE}"/>
              </a:ext>
            </a:extLst>
          </p:cNvPr>
          <p:cNvSpPr/>
          <p:nvPr/>
        </p:nvSpPr>
        <p:spPr>
          <a:xfrm>
            <a:off x="1619518" y="5128896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(25,J)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E89AB60-F30F-4AFA-B670-134DB0F36CE0}"/>
              </a:ext>
            </a:extLst>
          </p:cNvPr>
          <p:cNvSpPr/>
          <p:nvPr/>
        </p:nvSpPr>
        <p:spPr>
          <a:xfrm>
            <a:off x="3067879" y="5128896"/>
            <a:ext cx="1029083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(14,E)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04565965-19C2-418A-B10E-F2FED167ADC3}"/>
              </a:ext>
            </a:extLst>
          </p:cNvPr>
          <p:cNvSpPr/>
          <p:nvPr/>
        </p:nvSpPr>
        <p:spPr>
          <a:xfrm>
            <a:off x="4808602" y="5128896"/>
            <a:ext cx="1143971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(12,H)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55759F4-AD1D-4D52-95E8-22AED1FF59D0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025330" y="1079873"/>
            <a:ext cx="2288734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9E62230-2342-4088-A447-96905203FAB1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1358551" y="2597247"/>
            <a:ext cx="915463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3D6A97D-E5BD-4C4E-A931-0AECF318F1CC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122973" y="1079873"/>
            <a:ext cx="2535285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1D569C4-CAA3-4C55-9B77-0E1C409DABF2}"/>
              </a:ext>
            </a:extLst>
          </p:cNvPr>
          <p:cNvCxnSpPr>
            <a:cxnSpLocks/>
            <a:stCxn id="9" idx="0"/>
            <a:endCxn id="6" idx="5"/>
          </p:cNvCxnSpPr>
          <p:nvPr/>
        </p:nvCxnSpPr>
        <p:spPr>
          <a:xfrm flipH="1" flipV="1">
            <a:off x="3025330" y="2597247"/>
            <a:ext cx="1290597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8BC1824B-FECA-406D-8048-2056A604FAEC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 flipH="1">
            <a:off x="7595738" y="2597247"/>
            <a:ext cx="1062520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758E13D2-BCEF-43BB-A9C3-2CC376254513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9329633" y="2597247"/>
            <a:ext cx="1456872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CDB419BF-3A7E-48B2-861E-AF2DD9D42F40}"/>
              </a:ext>
            </a:extLst>
          </p:cNvPr>
          <p:cNvCxnSpPr>
            <a:cxnSpLocks/>
            <a:stCxn id="8" idx="5"/>
            <a:endCxn id="13" idx="0"/>
          </p:cNvCxnSpPr>
          <p:nvPr/>
        </p:nvCxnSpPr>
        <p:spPr>
          <a:xfrm>
            <a:off x="1758319" y="4114621"/>
            <a:ext cx="392459" cy="101427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6BF233A5-148F-4040-90B1-A54710FDA189}"/>
              </a:ext>
            </a:extLst>
          </p:cNvPr>
          <p:cNvCxnSpPr>
            <a:cxnSpLocks/>
            <a:stCxn id="8" idx="3"/>
            <a:endCxn id="12" idx="0"/>
          </p:cNvCxnSpPr>
          <p:nvPr/>
        </p:nvCxnSpPr>
        <p:spPr>
          <a:xfrm flipH="1">
            <a:off x="532433" y="4114621"/>
            <a:ext cx="426350" cy="101427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00C09107-6B7B-4FE1-9C9C-C51132A0FFAE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3582421" y="3932098"/>
            <a:ext cx="397818" cy="119679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184FEEAC-808A-4B5D-903D-6764362DBF89}"/>
              </a:ext>
            </a:extLst>
          </p:cNvPr>
          <p:cNvCxnSpPr>
            <a:cxnSpLocks/>
            <a:stCxn id="15" idx="0"/>
            <a:endCxn id="9" idx="5"/>
          </p:cNvCxnSpPr>
          <p:nvPr/>
        </p:nvCxnSpPr>
        <p:spPr>
          <a:xfrm flipH="1" flipV="1">
            <a:off x="4651614" y="3932098"/>
            <a:ext cx="728974" cy="119679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A45B48DC-2AFB-4C04-A479-8DCEE170D75E}"/>
              </a:ext>
            </a:extLst>
          </p:cNvPr>
          <p:cNvSpPr txBox="1"/>
          <p:nvPr/>
        </p:nvSpPr>
        <p:spPr>
          <a:xfrm>
            <a:off x="532433" y="576775"/>
            <a:ext cx="157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Remover(16,X)</a:t>
            </a:r>
          </a:p>
        </p:txBody>
      </p:sp>
      <p:cxnSp>
        <p:nvCxnSpPr>
          <p:cNvPr id="30" name="Conector: Curvo 29">
            <a:extLst>
              <a:ext uri="{FF2B5EF4-FFF2-40B4-BE49-F238E27FC236}">
                <a16:creationId xmlns:a16="http://schemas.microsoft.com/office/drawing/2014/main" id="{B1B76BD2-63C8-4B72-9251-50DA88018F08}"/>
              </a:ext>
            </a:extLst>
          </p:cNvPr>
          <p:cNvCxnSpPr>
            <a:cxnSpLocks/>
            <a:stCxn id="4" idx="6"/>
            <a:endCxn id="7" idx="7"/>
          </p:cNvCxnSpPr>
          <p:nvPr/>
        </p:nvCxnSpPr>
        <p:spPr>
          <a:xfrm>
            <a:off x="6290504" y="871483"/>
            <a:ext cx="3039129" cy="1308984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8D0811F-E4A4-4C64-A0FC-93FE90E9CDA7}"/>
              </a:ext>
            </a:extLst>
          </p:cNvPr>
          <p:cNvSpPr txBox="1"/>
          <p:nvPr/>
        </p:nvSpPr>
        <p:spPr>
          <a:xfrm rot="21407437">
            <a:off x="9409922" y="2109802"/>
            <a:ext cx="84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(11,S)</a:t>
            </a:r>
          </a:p>
        </p:txBody>
      </p:sp>
      <p:cxnSp>
        <p:nvCxnSpPr>
          <p:cNvPr id="33" name="Conector: Curvo 32">
            <a:extLst>
              <a:ext uri="{FF2B5EF4-FFF2-40B4-BE49-F238E27FC236}">
                <a16:creationId xmlns:a16="http://schemas.microsoft.com/office/drawing/2014/main" id="{FA680081-6073-4691-A079-DBFC5A90303B}"/>
              </a:ext>
            </a:extLst>
          </p:cNvPr>
          <p:cNvCxnSpPr>
            <a:cxnSpLocks/>
            <a:stCxn id="7" idx="2"/>
            <a:endCxn id="4" idx="4"/>
          </p:cNvCxnSpPr>
          <p:nvPr/>
        </p:nvCxnSpPr>
        <p:spPr>
          <a:xfrm rot="10800000">
            <a:off x="5718520" y="1166191"/>
            <a:ext cx="2800693" cy="1222666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2559C945-1D59-4E98-8A28-5FF6BE79A6D8}"/>
              </a:ext>
            </a:extLst>
          </p:cNvPr>
          <p:cNvSpPr txBox="1"/>
          <p:nvPr/>
        </p:nvSpPr>
        <p:spPr>
          <a:xfrm rot="21407437">
            <a:off x="5097709" y="1137120"/>
            <a:ext cx="70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(6,Z)</a:t>
            </a:r>
          </a:p>
        </p:txBody>
      </p:sp>
    </p:spTree>
    <p:extLst>
      <p:ext uri="{BB962C8B-B14F-4D97-AF65-F5344CB8AC3E}">
        <p14:creationId xmlns:p14="http://schemas.microsoft.com/office/powerpoint/2010/main" val="1726873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D4567ACB-FC94-4111-94C5-E7FBF02BE4DC}"/>
              </a:ext>
            </a:extLst>
          </p:cNvPr>
          <p:cNvSpPr/>
          <p:nvPr/>
        </p:nvSpPr>
        <p:spPr>
          <a:xfrm>
            <a:off x="5146533" y="576775"/>
            <a:ext cx="1143971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(6,Z)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7B34314-DED6-434A-AF40-CD545747F0E7}"/>
              </a:ext>
            </a:extLst>
          </p:cNvPr>
          <p:cNvSpPr/>
          <p:nvPr/>
        </p:nvSpPr>
        <p:spPr>
          <a:xfrm>
            <a:off x="2118412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(8,W)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F650BD8-26AE-45BC-B155-86059D9B0FD8}"/>
              </a:ext>
            </a:extLst>
          </p:cNvPr>
          <p:cNvSpPr/>
          <p:nvPr/>
        </p:nvSpPr>
        <p:spPr>
          <a:xfrm>
            <a:off x="8519212" y="2094149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9B77143-E277-463E-8E9C-9DE0ABB21AD5}"/>
              </a:ext>
            </a:extLst>
          </p:cNvPr>
          <p:cNvSpPr/>
          <p:nvPr/>
        </p:nvSpPr>
        <p:spPr>
          <a:xfrm>
            <a:off x="793193" y="3611523"/>
            <a:ext cx="113071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(15,K)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A0DC2FB-22DF-41FA-890C-008843393AD2}"/>
              </a:ext>
            </a:extLst>
          </p:cNvPr>
          <p:cNvSpPr/>
          <p:nvPr/>
        </p:nvSpPr>
        <p:spPr>
          <a:xfrm>
            <a:off x="3841193" y="3429000"/>
            <a:ext cx="94946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(9,F)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E587B18-7564-4761-85F6-5F7820ED6FC4}"/>
              </a:ext>
            </a:extLst>
          </p:cNvPr>
          <p:cNvSpPr/>
          <p:nvPr/>
        </p:nvSpPr>
        <p:spPr>
          <a:xfrm>
            <a:off x="7121004" y="3429000"/>
            <a:ext cx="949467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956935F-6B7D-42EB-A2D0-9D6D13A35829}"/>
              </a:ext>
            </a:extLst>
          </p:cNvPr>
          <p:cNvSpPr/>
          <p:nvPr/>
        </p:nvSpPr>
        <p:spPr>
          <a:xfrm>
            <a:off x="10255245" y="3429000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(20,B)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922BE76-0377-4ADB-A9F2-4B1088A2B015}"/>
              </a:ext>
            </a:extLst>
          </p:cNvPr>
          <p:cNvSpPr/>
          <p:nvPr/>
        </p:nvSpPr>
        <p:spPr>
          <a:xfrm>
            <a:off x="0" y="5128896"/>
            <a:ext cx="1064866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(16,X)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6F72684-31C8-49AF-B8AF-B2A1CE228BBE}"/>
              </a:ext>
            </a:extLst>
          </p:cNvPr>
          <p:cNvSpPr/>
          <p:nvPr/>
        </p:nvSpPr>
        <p:spPr>
          <a:xfrm>
            <a:off x="1619518" y="5128896"/>
            <a:ext cx="1062520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(25,J)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E89AB60-F30F-4AFA-B670-134DB0F36CE0}"/>
              </a:ext>
            </a:extLst>
          </p:cNvPr>
          <p:cNvSpPr/>
          <p:nvPr/>
        </p:nvSpPr>
        <p:spPr>
          <a:xfrm>
            <a:off x="3067879" y="5128896"/>
            <a:ext cx="1029083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(14,E)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04565965-19C2-418A-B10E-F2FED167ADC3}"/>
              </a:ext>
            </a:extLst>
          </p:cNvPr>
          <p:cNvSpPr/>
          <p:nvPr/>
        </p:nvSpPr>
        <p:spPr>
          <a:xfrm>
            <a:off x="4808602" y="5128896"/>
            <a:ext cx="1143971" cy="58941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(12,H)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55759F4-AD1D-4D52-95E8-22AED1FF59D0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025330" y="1079873"/>
            <a:ext cx="2288734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9E62230-2342-4088-A447-96905203FAB1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1358551" y="2597247"/>
            <a:ext cx="915463" cy="10142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3D6A97D-E5BD-4C4E-A931-0AECF318F1CC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122973" y="1079873"/>
            <a:ext cx="2551841" cy="110059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1D569C4-CAA3-4C55-9B77-0E1C409DABF2}"/>
              </a:ext>
            </a:extLst>
          </p:cNvPr>
          <p:cNvCxnSpPr>
            <a:cxnSpLocks/>
            <a:stCxn id="9" idx="0"/>
            <a:endCxn id="6" idx="5"/>
          </p:cNvCxnSpPr>
          <p:nvPr/>
        </p:nvCxnSpPr>
        <p:spPr>
          <a:xfrm flipH="1" flipV="1">
            <a:off x="3025330" y="2597247"/>
            <a:ext cx="1290597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8BC1824B-FECA-406D-8048-2056A604FAEC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 flipH="1">
            <a:off x="7595738" y="2597247"/>
            <a:ext cx="1079076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758E13D2-BCEF-43BB-A9C3-2CC376254513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9426130" y="2597247"/>
            <a:ext cx="1360375" cy="83175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CDB419BF-3A7E-48B2-861E-AF2DD9D42F40}"/>
              </a:ext>
            </a:extLst>
          </p:cNvPr>
          <p:cNvCxnSpPr>
            <a:cxnSpLocks/>
            <a:stCxn id="8" idx="5"/>
            <a:endCxn id="13" idx="0"/>
          </p:cNvCxnSpPr>
          <p:nvPr/>
        </p:nvCxnSpPr>
        <p:spPr>
          <a:xfrm>
            <a:off x="1758319" y="4114621"/>
            <a:ext cx="392459" cy="101427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6BF233A5-148F-4040-90B1-A54710FDA189}"/>
              </a:ext>
            </a:extLst>
          </p:cNvPr>
          <p:cNvCxnSpPr>
            <a:cxnSpLocks/>
            <a:stCxn id="8" idx="3"/>
            <a:endCxn id="12" idx="0"/>
          </p:cNvCxnSpPr>
          <p:nvPr/>
        </p:nvCxnSpPr>
        <p:spPr>
          <a:xfrm flipH="1">
            <a:off x="532433" y="4114621"/>
            <a:ext cx="426350" cy="101427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00C09107-6B7B-4FE1-9C9C-C51132A0FFAE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3582421" y="3932098"/>
            <a:ext cx="397818" cy="119679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184FEEAC-808A-4B5D-903D-6764362DBF89}"/>
              </a:ext>
            </a:extLst>
          </p:cNvPr>
          <p:cNvCxnSpPr>
            <a:cxnSpLocks/>
            <a:stCxn id="15" idx="0"/>
            <a:endCxn id="9" idx="5"/>
          </p:cNvCxnSpPr>
          <p:nvPr/>
        </p:nvCxnSpPr>
        <p:spPr>
          <a:xfrm flipH="1" flipV="1">
            <a:off x="4651614" y="3932098"/>
            <a:ext cx="728974" cy="119679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A45B48DC-2AFB-4C04-A479-8DCEE170D75E}"/>
              </a:ext>
            </a:extLst>
          </p:cNvPr>
          <p:cNvSpPr txBox="1"/>
          <p:nvPr/>
        </p:nvSpPr>
        <p:spPr>
          <a:xfrm>
            <a:off x="532433" y="576775"/>
            <a:ext cx="157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Remover(16,X)</a:t>
            </a:r>
          </a:p>
        </p:txBody>
      </p:sp>
      <p:cxnSp>
        <p:nvCxnSpPr>
          <p:cNvPr id="30" name="Conector: Curvo 29">
            <a:extLst>
              <a:ext uri="{FF2B5EF4-FFF2-40B4-BE49-F238E27FC236}">
                <a16:creationId xmlns:a16="http://schemas.microsoft.com/office/drawing/2014/main" id="{B1B76BD2-63C8-4B72-9251-50DA88018F08}"/>
              </a:ext>
            </a:extLst>
          </p:cNvPr>
          <p:cNvCxnSpPr>
            <a:cxnSpLocks/>
            <a:stCxn id="7" idx="4"/>
            <a:endCxn id="10" idx="6"/>
          </p:cNvCxnSpPr>
          <p:nvPr/>
        </p:nvCxnSpPr>
        <p:spPr>
          <a:xfrm rot="5400000">
            <a:off x="8040401" y="2713636"/>
            <a:ext cx="1040143" cy="980001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8D0811F-E4A4-4C64-A0FC-93FE90E9CDA7}"/>
              </a:ext>
            </a:extLst>
          </p:cNvPr>
          <p:cNvSpPr txBox="1"/>
          <p:nvPr/>
        </p:nvSpPr>
        <p:spPr>
          <a:xfrm rot="21407437">
            <a:off x="7899306" y="3836311"/>
            <a:ext cx="84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(11,S)</a:t>
            </a:r>
          </a:p>
        </p:txBody>
      </p:sp>
      <p:cxnSp>
        <p:nvCxnSpPr>
          <p:cNvPr id="33" name="Conector: Curvo 32">
            <a:extLst>
              <a:ext uri="{FF2B5EF4-FFF2-40B4-BE49-F238E27FC236}">
                <a16:creationId xmlns:a16="http://schemas.microsoft.com/office/drawing/2014/main" id="{FA680081-6073-4691-A079-DBFC5A90303B}"/>
              </a:ext>
            </a:extLst>
          </p:cNvPr>
          <p:cNvCxnSpPr>
            <a:cxnSpLocks/>
            <a:stCxn id="10" idx="1"/>
            <a:endCxn id="7" idx="2"/>
          </p:cNvCxnSpPr>
          <p:nvPr/>
        </p:nvCxnSpPr>
        <p:spPr>
          <a:xfrm rot="5400000" flipH="1" flipV="1">
            <a:off x="7326401" y="2322507"/>
            <a:ext cx="1126461" cy="1259162"/>
          </a:xfrm>
          <a:prstGeom prst="curved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2559C945-1D59-4E98-8A28-5FF6BE79A6D8}"/>
              </a:ext>
            </a:extLst>
          </p:cNvPr>
          <p:cNvSpPr txBox="1"/>
          <p:nvPr/>
        </p:nvSpPr>
        <p:spPr>
          <a:xfrm rot="21407437">
            <a:off x="7924183" y="1997773"/>
            <a:ext cx="70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(7,Q)</a:t>
            </a:r>
          </a:p>
        </p:txBody>
      </p:sp>
    </p:spTree>
    <p:extLst>
      <p:ext uri="{BB962C8B-B14F-4D97-AF65-F5344CB8AC3E}">
        <p14:creationId xmlns:p14="http://schemas.microsoft.com/office/powerpoint/2010/main" val="21837001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2298</Words>
  <Application>Microsoft Office PowerPoint</Application>
  <PresentationFormat>Widescreen</PresentationFormat>
  <Paragraphs>449</Paragraphs>
  <Slides>53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53</vt:i4>
      </vt:variant>
    </vt:vector>
  </HeadingPairs>
  <TitlesOfParts>
    <vt:vector size="5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Ericson de Jesus Oliveira</dc:creator>
  <cp:lastModifiedBy>Ericson de Jesus Oliveira</cp:lastModifiedBy>
  <cp:revision>9</cp:revision>
  <dcterms:created xsi:type="dcterms:W3CDTF">2021-04-20T22:39:22Z</dcterms:created>
  <dcterms:modified xsi:type="dcterms:W3CDTF">2021-04-20T23:54:22Z</dcterms:modified>
</cp:coreProperties>
</file>