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C88A-6F21-4A92-87F0-00A3444B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D0C4A2-5BC3-42B6-821B-0C401A65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43581-42E7-4EEC-BB0D-2CA5073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10D2D-E4BE-4EBA-B5DD-051D7E5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FB4EE-379D-4764-A7BB-E06252B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7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C75E-BA12-401B-8F56-D2B24B6A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1E160-1118-4FFF-A8C9-24743A92E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5D5-F593-47E3-9FCE-074CACE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0BA92-98EC-4713-9643-1B15198F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C8D55-8406-4A39-A524-93B1A33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4AC1CA-074B-4117-A2E1-ACD1CFE39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AA7399-8FF3-467C-98C8-E9CFC52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55B73-26E3-4CC3-BA07-9FDB51E2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0920A-74B9-4047-B88B-5E1B592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6F046-6967-46E0-A315-13C627A8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8AD6F-9840-4DA3-8D30-D2FDB4A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62AAF-D07C-4BBD-82AD-5D15C095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F643CF-6496-4B03-A347-3FE10D45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72FCA-3FA3-4C50-8908-8CFEA97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8E3DE-31F2-4940-B626-76FDA7FE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8EAE3-4F4D-4225-8395-C3E2A503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FC890C-D530-44E1-A23D-37186641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52A20-B19B-4DA9-A930-58319AAC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A4054-CFA4-4835-A802-96679D6D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210DC-B5BE-4068-B433-06088EB8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9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E4467-7368-4F3C-8717-3DBFDE9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C3DA3-330E-48FE-A757-C8292BEF9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84BDA-6652-4104-8007-F6940231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0AAE13-4A91-4425-8709-02EFB262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67070-5F62-448F-A8EE-6479673B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26E26-F262-48FA-A3D6-63E19782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6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789E-F43F-477B-B55D-BC1C8145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1F764E-50B8-4D6C-8137-1BB35204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C79593-0B0B-46AA-B6E7-0D2FB0CD3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BB979C-58E3-4661-903B-1CB8E64E1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F761F7-2D67-45DB-AEDC-36D8960D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E2BE69-1122-4853-B0DA-DA9584A6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ACF33D-85A5-4F92-92A1-BC07C3EA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5BF9D6-601F-43BB-AEC5-87B0E1B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BC90-6A68-4EBA-97E6-AAFA2A97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1D21AF-63DB-41BF-83E3-2B2EF04C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744E07-3B53-48D3-AF3F-D2BF0C7B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2A7AC8-68C8-4220-9649-263B1F4C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6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F12EC1-6DD5-4C19-A839-1B580516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E2CDAF-9CF2-4E24-AEC5-8CA5F781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E44FF6-26F2-48E7-879A-8874B87F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5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BAF5C-D834-4381-A51D-19DC9D13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69D2C-2458-4BDC-82A9-FAFAF0A9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3DC1B6-BC3D-4DFB-9BFC-CB1EA39B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45423-0BD7-4475-BDDD-F5F32862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AEC93D-CFBD-44C7-BB91-0F028F4A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4F52B-231D-4EA5-9CF7-79C3F793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2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3831-386A-4444-A97F-86E03B8E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A7A002-43A7-41AB-ADD9-27FF58CDC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79728D-4F71-49A5-B549-75F1444B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A5248B-744C-45DE-86EC-3F87D61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FB2853-D3BD-47C3-B669-D4702059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99927-58BD-42AD-B44C-2DC34C6D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240F5D-BF7F-4E27-889F-3EC6F195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00D6B-D7FB-4D50-99F0-A5EB2754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B9095-62E4-4045-AA4D-DFA8BE07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701E-5917-468E-947C-A932E612F552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1676B-7980-41FC-8A73-465B4F344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FACC8-4F4F-4F55-8EE4-AEA6D07D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9C78-2472-4B74-9C26-3F4B2E5B9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26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F9CB1A6-7CB2-4850-B992-8739CD633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6700"/>
              </p:ext>
            </p:extLst>
          </p:nvPr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D4EEBF-D5E3-463C-AE4B-A7FDC87875ED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E03739-912C-4812-BD0D-F0185D454653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76B756-59CF-4443-AF1A-5AE45BC4CB58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1FEFE5-F617-4BA5-81D1-B9601D8C5871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B5FEAE-A705-40F1-8AC3-912BF4E684FC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5810847-3A68-443B-80E0-9D6F950EFF87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53B2EA-6FE2-49DF-9CC3-8ECCBCC08AFE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7780AD-C2EF-4F64-BA2F-A37D3AECC61E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A4804E-46B8-4DA7-AA62-032FBE340774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83D100-8810-42FB-B947-F95C71C66E61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AC4D65-5966-443A-BEEE-BE886AD22CE9}"/>
              </a:ext>
            </a:extLst>
          </p:cNvPr>
          <p:cNvSpPr txBox="1"/>
          <p:nvPr/>
        </p:nvSpPr>
        <p:spPr>
          <a:xfrm>
            <a:off x="1565963" y="511073"/>
            <a:ext cx="8492437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Desenhe a tabela </a:t>
            </a:r>
            <a:r>
              <a:rPr lang="pt-BR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11 elementos, que resulta a partir do uso da função de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h(i) = (3i + 5) </a:t>
            </a:r>
            <a:r>
              <a:rPr lang="pt-BR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11, para colocar as chaves 12, 44, 13, 88, 23, 94, 11, 39, 20, 16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5, assumindo que as colisões serão tratadas por encadeamento.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235DB67-B2F7-4B92-B311-378FAD0052A6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E26E5F9-7C1A-419C-8F8B-98AC510345E7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E1F3102-66F9-4E95-BCDA-0338AA2786E9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CD3FFB1-D39A-4581-81AA-9DCDA578D4FD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CEA387-10F6-44C9-8D5B-FBD64C361313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948BFA4-C060-4DD2-BAF7-31438B2003D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667FA0E-4125-44CE-89B1-5BF4FACE089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35D4FBF-EE3E-4E04-9DC9-231528070C88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4E5206-0971-4ECF-BF86-0EBE9EFD03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C82EC0C-601F-46C2-9676-DFFCA174FBBD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26AE731-A802-4BE1-8E2C-5DAB52EE73EC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683B2CA-2670-4426-A062-3957AB09EED1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5FC84B-6C28-431B-9E3E-8B3B2C78725B}"/>
              </a:ext>
            </a:extLst>
          </p:cNvPr>
          <p:cNvSpPr txBox="1"/>
          <p:nvPr/>
        </p:nvSpPr>
        <p:spPr>
          <a:xfrm>
            <a:off x="2347843" y="443371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637ECFB-7FBB-46D2-AD02-4DB452B44C55}"/>
              </a:ext>
            </a:extLst>
          </p:cNvPr>
          <p:cNvSpPr txBox="1"/>
          <p:nvPr/>
        </p:nvSpPr>
        <p:spPr>
          <a:xfrm>
            <a:off x="1557130" y="443371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1C8676F-917D-4A77-9E66-E56CD40E4B99}"/>
              </a:ext>
            </a:extLst>
          </p:cNvPr>
          <p:cNvSpPr txBox="1"/>
          <p:nvPr/>
        </p:nvSpPr>
        <p:spPr>
          <a:xfrm>
            <a:off x="3202608" y="442954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C44EA95-C74C-4880-A9D1-A748B2DA7893}"/>
              </a:ext>
            </a:extLst>
          </p:cNvPr>
          <p:cNvSpPr txBox="1"/>
          <p:nvPr/>
        </p:nvSpPr>
        <p:spPr>
          <a:xfrm>
            <a:off x="1547189" y="491250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17EA046-CF68-430B-82DC-A582FE74DC96}"/>
              </a:ext>
            </a:extLst>
          </p:cNvPr>
          <p:cNvSpPr txBox="1"/>
          <p:nvPr/>
        </p:nvSpPr>
        <p:spPr>
          <a:xfrm>
            <a:off x="2337902" y="491250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2197867-372C-410D-872F-D8DD81724AC1}"/>
              </a:ext>
            </a:extLst>
          </p:cNvPr>
          <p:cNvSpPr txBox="1"/>
          <p:nvPr/>
        </p:nvSpPr>
        <p:spPr>
          <a:xfrm>
            <a:off x="6462643" y="442954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985D73B-FC71-466F-8A1F-35A74A1EB15C}"/>
              </a:ext>
            </a:extLst>
          </p:cNvPr>
          <p:cNvSpPr txBox="1"/>
          <p:nvPr/>
        </p:nvSpPr>
        <p:spPr>
          <a:xfrm>
            <a:off x="1547186" y="539129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9C14876-5949-4064-8D5C-C24810AA4858}"/>
              </a:ext>
            </a:extLst>
          </p:cNvPr>
          <p:cNvSpPr txBox="1"/>
          <p:nvPr/>
        </p:nvSpPr>
        <p:spPr>
          <a:xfrm>
            <a:off x="6462642" y="479888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57EBAD1-9001-4722-9E4C-7C9CA81C31C0}"/>
              </a:ext>
            </a:extLst>
          </p:cNvPr>
          <p:cNvSpPr txBox="1"/>
          <p:nvPr/>
        </p:nvSpPr>
        <p:spPr>
          <a:xfrm>
            <a:off x="8967304" y="442954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D4F69E4-13BC-4440-A2A3-3B2BD34DBC53}"/>
              </a:ext>
            </a:extLst>
          </p:cNvPr>
          <p:cNvSpPr txBox="1"/>
          <p:nvPr/>
        </p:nvSpPr>
        <p:spPr>
          <a:xfrm>
            <a:off x="5633274" y="442954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69E519A-4896-46D1-99FC-F62D231191F6}"/>
              </a:ext>
            </a:extLst>
          </p:cNvPr>
          <p:cNvSpPr txBox="1"/>
          <p:nvPr/>
        </p:nvSpPr>
        <p:spPr>
          <a:xfrm>
            <a:off x="5629962" y="479888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3352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3</cp:revision>
  <dcterms:created xsi:type="dcterms:W3CDTF">2021-04-26T13:24:25Z</dcterms:created>
  <dcterms:modified xsi:type="dcterms:W3CDTF">2021-04-26T22:33:23Z</dcterms:modified>
</cp:coreProperties>
</file>