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3B280-5F78-46BC-AC9B-2E0F4784A9F1}" v="29" dt="2021-04-27T21:16:41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7" d="100"/>
          <a:sy n="47" d="100"/>
        </p:scale>
        <p:origin x="16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FAF38-2995-4EA8-BBD7-C971579F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7EB903-89EB-4FD4-A644-78E6A300D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CBA426-BA3F-4F4F-9E89-8BA91165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09F0-1FF0-46D9-9C07-A1585363B0ED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96391C-1CB5-4B35-A965-8688D7C3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1F4F35-9C94-4896-A6A7-433894F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7AB-1A74-4ED1-9422-081E7129F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43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1E0C5-EA99-4B42-8C75-AE5068B4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E27E86-FA1A-4097-A189-5151F30F3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7FE064-3E9E-492F-B704-2E1F05B8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09F0-1FF0-46D9-9C07-A1585363B0ED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B3D6B7-CE35-497E-BFD8-8DFCCC72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B6170F-D639-499C-85B5-D7ACC2E4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7AB-1A74-4ED1-9422-081E7129F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65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A91790-0CF3-40F1-8BB8-CDD6ABE8F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B6F6D0-965A-4EA0-A6D3-2C60C995D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51654D-ED37-47C2-83F3-91E4F0D9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09F0-1FF0-46D9-9C07-A1585363B0ED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EA1E-6261-463B-99BD-939896B2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224770-902B-408A-BF2C-F130CE35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7AB-1A74-4ED1-9422-081E7129F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16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0136A-AD51-4492-8AB3-FA035491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32ECC2-374A-453D-A808-E872AA6E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3D2F74-694F-4B32-AF60-3E4F6781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09F0-1FF0-46D9-9C07-A1585363B0ED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57B88-7865-4DE4-8CBE-943CB39C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7B95D-A034-4DCB-82DB-2AF6EDA4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7AB-1A74-4ED1-9422-081E7129F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41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1CEDF-E740-418D-9535-3E98CF63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B9DFE5-EA4B-4413-B938-D8030F6BF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337670-EE7C-4F0E-8FB8-A086D587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09F0-1FF0-46D9-9C07-A1585363B0ED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258F26-579E-4046-B558-EF099D85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153097-46F2-4482-8784-224AD3B0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7AB-1A74-4ED1-9422-081E7129F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59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1D28A-2D02-4F96-BD2A-B316EA02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3CFEDB-085F-439A-A7E4-C70D6299B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836FBA-335D-455A-93B6-ABF686BCA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ACF8E1-10D7-4700-BE53-8F1B66B0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09F0-1FF0-46D9-9C07-A1585363B0ED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CCB476-2FA8-4C9C-A010-86D592BC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3238B8-37A8-4253-AB7D-E1BA104D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7AB-1A74-4ED1-9422-081E7129F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61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F5643-11D0-4612-B0F9-7E58C575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594815-C454-4E57-809E-1E89C641D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404577-F0E6-43A3-9C58-F483F32A4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C44D73-E7AC-422B-9F53-D997BF4EC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8AF661-805B-4E51-96AD-3BC17778D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A22BE0-B050-461D-8761-B38C8FE3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09F0-1FF0-46D9-9C07-A1585363B0ED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990D96-04D4-4F75-B273-CCD8302C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97413C-B35D-4454-AEAB-6BD27A7D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7AB-1A74-4ED1-9422-081E7129F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3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71778-1352-4A80-A514-1990DDDC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E9EBDF-59C5-4351-885A-FE6B7091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09F0-1FF0-46D9-9C07-A1585363B0ED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CF9D5C-633F-468B-89A6-99C3B4DD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92A5DD-2ADC-4F5C-B6EE-1F01FE13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7AB-1A74-4ED1-9422-081E7129F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37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51856E-6D45-4674-B0CE-E2EE1C19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09F0-1FF0-46D9-9C07-A1585363B0ED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1F957A-F955-42D9-965F-03EFCC15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84C6A8-ECC5-40A9-BCEC-B721C507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7AB-1A74-4ED1-9422-081E7129F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57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EF02B-0801-45A8-B417-6C034501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62E59-16B7-4501-AA14-F74476AF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11B7A5-FEBF-4BF0-8378-5C84F1F58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BB3030-3865-41A9-BC98-AC91DB30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09F0-1FF0-46D9-9C07-A1585363B0ED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8FA15C-0D0A-4E53-A1D0-50413299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348CB3-E483-40F1-9C41-C9E01C55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7AB-1A74-4ED1-9422-081E7129F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59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D8508-D2E4-4D75-950C-E54CDED5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263AB4-7394-4572-A56B-A3C9E0A18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4CC386-5AE9-46BE-9805-BF0C39F54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DB6EB5-5181-495A-B9C7-B6C9596B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09F0-1FF0-46D9-9C07-A1585363B0ED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670F32-C1C3-442C-9056-6B658974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40DEA9-68FE-440F-B0A8-8C312D7E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EA7AB-1A74-4ED1-9422-081E7129F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84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5F8934-9757-4972-962D-3BE48FD9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32D44E-50BA-43FC-85A2-ABB2F9D8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7F0CA-4AC7-4DF0-A727-E1046251C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A09F0-1FF0-46D9-9C07-A1585363B0ED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982BD1-3033-4007-B730-5B0FB855A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18DD56-FCF2-4D40-80E3-933B0E7E0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EA7AB-1A74-4ED1-9422-081E7129F0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11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14">
            <a:extLst>
              <a:ext uri="{FF2B5EF4-FFF2-40B4-BE49-F238E27FC236}">
                <a16:creationId xmlns:a16="http://schemas.microsoft.com/office/drawing/2014/main" id="{6EF26885-A772-49EA-BD14-D4991EA3341F}"/>
              </a:ext>
            </a:extLst>
          </p:cNvPr>
          <p:cNvGraphicFramePr>
            <a:graphicFrameLocks noGrp="1"/>
          </p:cNvGraphicFramePr>
          <p:nvPr/>
        </p:nvGraphicFramePr>
        <p:xfrm>
          <a:off x="1565964" y="2879771"/>
          <a:ext cx="8956266" cy="658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4206">
                  <a:extLst>
                    <a:ext uri="{9D8B030D-6E8A-4147-A177-3AD203B41FA5}">
                      <a16:colId xmlns:a16="http://schemas.microsoft.com/office/drawing/2014/main" val="69517314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84546809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6184423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9574479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83616203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5274194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24453976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16509816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0257503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101294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182101045"/>
                    </a:ext>
                  </a:extLst>
                </a:gridCol>
              </a:tblGrid>
              <a:tr h="658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6176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5455BDF-6910-4B54-A3A3-C1333DF4BF3A}"/>
              </a:ext>
            </a:extLst>
          </p:cNvPr>
          <p:cNvSpPr txBox="1"/>
          <p:nvPr/>
        </p:nvSpPr>
        <p:spPr>
          <a:xfrm>
            <a:off x="1565962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8F22C4-B79A-4A5B-829A-46343EF9F3C6}"/>
              </a:ext>
            </a:extLst>
          </p:cNvPr>
          <p:cNvSpPr txBox="1"/>
          <p:nvPr/>
        </p:nvSpPr>
        <p:spPr>
          <a:xfrm>
            <a:off x="2356675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F78723-16CC-428A-BFE4-C7CBB83ADE63}"/>
              </a:ext>
            </a:extLst>
          </p:cNvPr>
          <p:cNvSpPr txBox="1"/>
          <p:nvPr/>
        </p:nvSpPr>
        <p:spPr>
          <a:xfrm>
            <a:off x="3147388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61A82E-F3E0-4591-B478-E04DA85B629A}"/>
              </a:ext>
            </a:extLst>
          </p:cNvPr>
          <p:cNvSpPr txBox="1"/>
          <p:nvPr/>
        </p:nvSpPr>
        <p:spPr>
          <a:xfrm>
            <a:off x="3938101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A7531B-BF31-4C27-B19E-A8E2FCA71A51}"/>
              </a:ext>
            </a:extLst>
          </p:cNvPr>
          <p:cNvSpPr txBox="1"/>
          <p:nvPr/>
        </p:nvSpPr>
        <p:spPr>
          <a:xfrm>
            <a:off x="4728814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FBF420-79D0-4F84-B60F-CC90A216FCC2}"/>
              </a:ext>
            </a:extLst>
          </p:cNvPr>
          <p:cNvSpPr txBox="1"/>
          <p:nvPr/>
        </p:nvSpPr>
        <p:spPr>
          <a:xfrm>
            <a:off x="5629963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23FC21-58AE-4CCA-B5AB-08E105722577}"/>
              </a:ext>
            </a:extLst>
          </p:cNvPr>
          <p:cNvSpPr txBox="1"/>
          <p:nvPr/>
        </p:nvSpPr>
        <p:spPr>
          <a:xfrm>
            <a:off x="6420676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557E9E-7495-4CD7-9474-035346134A97}"/>
              </a:ext>
            </a:extLst>
          </p:cNvPr>
          <p:cNvSpPr txBox="1"/>
          <p:nvPr/>
        </p:nvSpPr>
        <p:spPr>
          <a:xfrm>
            <a:off x="7211389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1DE1D7-8CF9-4B36-8DE5-1146656D753B}"/>
              </a:ext>
            </a:extLst>
          </p:cNvPr>
          <p:cNvSpPr txBox="1"/>
          <p:nvPr/>
        </p:nvSpPr>
        <p:spPr>
          <a:xfrm>
            <a:off x="8002102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76C5ED-C355-477E-9EBC-23CF5F4082B8}"/>
              </a:ext>
            </a:extLst>
          </p:cNvPr>
          <p:cNvSpPr txBox="1"/>
          <p:nvPr/>
        </p:nvSpPr>
        <p:spPr>
          <a:xfrm>
            <a:off x="8903250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B48EBDF-1EA6-4BA6-9546-FAEC43F0383C}"/>
              </a:ext>
            </a:extLst>
          </p:cNvPr>
          <p:cNvCxnSpPr/>
          <p:nvPr/>
        </p:nvCxnSpPr>
        <p:spPr>
          <a:xfrm>
            <a:off x="27432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AD33710-04F7-462C-A64F-003ED336400F}"/>
              </a:ext>
            </a:extLst>
          </p:cNvPr>
          <p:cNvCxnSpPr/>
          <p:nvPr/>
        </p:nvCxnSpPr>
        <p:spPr>
          <a:xfrm>
            <a:off x="359796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3D759E9-192B-4ECF-9195-1E4F3DE745A2}"/>
              </a:ext>
            </a:extLst>
          </p:cNvPr>
          <p:cNvCxnSpPr/>
          <p:nvPr/>
        </p:nvCxnSpPr>
        <p:spPr>
          <a:xfrm>
            <a:off x="444610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4E565F6-1A4B-41D4-A241-601E7CD077A8}"/>
              </a:ext>
            </a:extLst>
          </p:cNvPr>
          <p:cNvCxnSpPr/>
          <p:nvPr/>
        </p:nvCxnSpPr>
        <p:spPr>
          <a:xfrm>
            <a:off x="5267739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EF5EC07-0265-4191-87B9-86382497ACE7}"/>
              </a:ext>
            </a:extLst>
          </p:cNvPr>
          <p:cNvCxnSpPr/>
          <p:nvPr/>
        </p:nvCxnSpPr>
        <p:spPr>
          <a:xfrm>
            <a:off x="60628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FF4BFB-0156-43F7-AA24-6D79EF895885}"/>
              </a:ext>
            </a:extLst>
          </p:cNvPr>
          <p:cNvCxnSpPr/>
          <p:nvPr/>
        </p:nvCxnSpPr>
        <p:spPr>
          <a:xfrm>
            <a:off x="68580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8B217EC-3E6D-4850-89BC-90C4CAF82105}"/>
              </a:ext>
            </a:extLst>
          </p:cNvPr>
          <p:cNvCxnSpPr/>
          <p:nvPr/>
        </p:nvCxnSpPr>
        <p:spPr>
          <a:xfrm>
            <a:off x="196794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C58FE5A-D233-4AD3-A06F-49CD1DFCB47C}"/>
              </a:ext>
            </a:extLst>
          </p:cNvPr>
          <p:cNvCxnSpPr/>
          <p:nvPr/>
        </p:nvCxnSpPr>
        <p:spPr>
          <a:xfrm>
            <a:off x="763987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31BD0DF-60EA-4394-9045-B55F5BD6593A}"/>
              </a:ext>
            </a:extLst>
          </p:cNvPr>
          <p:cNvCxnSpPr/>
          <p:nvPr/>
        </p:nvCxnSpPr>
        <p:spPr>
          <a:xfrm>
            <a:off x="85012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1674712-5AE9-4247-B9A4-BEBF681BFAA3}"/>
              </a:ext>
            </a:extLst>
          </p:cNvPr>
          <p:cNvCxnSpPr/>
          <p:nvPr/>
        </p:nvCxnSpPr>
        <p:spPr>
          <a:xfrm>
            <a:off x="9362661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F8E9AA-ACF3-44AC-BC61-B15906CB2674}"/>
              </a:ext>
            </a:extLst>
          </p:cNvPr>
          <p:cNvSpPr txBox="1"/>
          <p:nvPr/>
        </p:nvSpPr>
        <p:spPr>
          <a:xfrm>
            <a:off x="9660830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9EBF522-D71E-4615-9395-C1BC8A30238F}"/>
              </a:ext>
            </a:extLst>
          </p:cNvPr>
          <p:cNvCxnSpPr/>
          <p:nvPr/>
        </p:nvCxnSpPr>
        <p:spPr>
          <a:xfrm>
            <a:off x="10190922" y="3538330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BD226BC-CA56-4577-A764-EF6CEECAF520}"/>
              </a:ext>
            </a:extLst>
          </p:cNvPr>
          <p:cNvSpPr txBox="1"/>
          <p:nvPr/>
        </p:nvSpPr>
        <p:spPr>
          <a:xfrm>
            <a:off x="1565963" y="511073"/>
            <a:ext cx="8492437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Qual será o resultado do exercício 16 se assumirmos que as colisões serão tratadas por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 linear?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864647-1799-4A03-AD75-173BC578539F}"/>
              </a:ext>
            </a:extLst>
          </p:cNvPr>
          <p:cNvSpPr txBox="1"/>
          <p:nvPr/>
        </p:nvSpPr>
        <p:spPr>
          <a:xfrm>
            <a:off x="2347843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71AE2CA-A2A5-4768-9A8D-77824CC9FD4E}"/>
              </a:ext>
            </a:extLst>
          </p:cNvPr>
          <p:cNvSpPr txBox="1"/>
          <p:nvPr/>
        </p:nvSpPr>
        <p:spPr>
          <a:xfrm>
            <a:off x="1572591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90C18C7-2497-45DD-B356-0C03CA18D11F}"/>
              </a:ext>
            </a:extLst>
          </p:cNvPr>
          <p:cNvSpPr txBox="1"/>
          <p:nvPr/>
        </p:nvSpPr>
        <p:spPr>
          <a:xfrm>
            <a:off x="3202608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52B3FF1-3FA1-4347-B191-A25842065734}"/>
              </a:ext>
            </a:extLst>
          </p:cNvPr>
          <p:cNvSpPr txBox="1"/>
          <p:nvPr/>
        </p:nvSpPr>
        <p:spPr>
          <a:xfrm>
            <a:off x="1557130" y="4898789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88</a:t>
            </a:r>
          </a:p>
        </p:txBody>
      </p:sp>
      <p:cxnSp>
        <p:nvCxnSpPr>
          <p:cNvPr id="3" name="Conector: Curvo 2">
            <a:extLst>
              <a:ext uri="{FF2B5EF4-FFF2-40B4-BE49-F238E27FC236}">
                <a16:creationId xmlns:a16="http://schemas.microsoft.com/office/drawing/2014/main" id="{20F12DFC-3094-4525-86E6-9F6F82B68F88}"/>
              </a:ext>
            </a:extLst>
          </p:cNvPr>
          <p:cNvCxnSpPr>
            <a:stCxn id="31" idx="2"/>
            <a:endCxn id="28" idx="2"/>
          </p:cNvCxnSpPr>
          <p:nvPr/>
        </p:nvCxnSpPr>
        <p:spPr>
          <a:xfrm rot="5400000" flipH="1" flipV="1">
            <a:off x="2079964" y="4604886"/>
            <a:ext cx="535757" cy="790713"/>
          </a:xfrm>
          <a:prstGeom prst="curvedConnector3">
            <a:avLst>
              <a:gd name="adj1" fmla="val -4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o 38">
            <a:extLst>
              <a:ext uri="{FF2B5EF4-FFF2-40B4-BE49-F238E27FC236}">
                <a16:creationId xmlns:a16="http://schemas.microsoft.com/office/drawing/2014/main" id="{7BEC1A41-6BD0-49B3-A169-7F160F6C54AF}"/>
              </a:ext>
            </a:extLst>
          </p:cNvPr>
          <p:cNvCxnSpPr/>
          <p:nvPr/>
        </p:nvCxnSpPr>
        <p:spPr>
          <a:xfrm rot="5400000" flipH="1" flipV="1">
            <a:off x="2934729" y="4683292"/>
            <a:ext cx="535757" cy="790713"/>
          </a:xfrm>
          <a:prstGeom prst="curvedConnector3">
            <a:avLst>
              <a:gd name="adj1" fmla="val -4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o 39">
            <a:extLst>
              <a:ext uri="{FF2B5EF4-FFF2-40B4-BE49-F238E27FC236}">
                <a16:creationId xmlns:a16="http://schemas.microsoft.com/office/drawing/2014/main" id="{A132B8A6-8EF3-4DC3-A165-B543AFFD636E}"/>
              </a:ext>
            </a:extLst>
          </p:cNvPr>
          <p:cNvCxnSpPr/>
          <p:nvPr/>
        </p:nvCxnSpPr>
        <p:spPr>
          <a:xfrm rot="5400000" flipH="1" flipV="1">
            <a:off x="3816000" y="4613438"/>
            <a:ext cx="535757" cy="790713"/>
          </a:xfrm>
          <a:prstGeom prst="curvedConnector3">
            <a:avLst>
              <a:gd name="adj1" fmla="val -4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75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14">
            <a:extLst>
              <a:ext uri="{FF2B5EF4-FFF2-40B4-BE49-F238E27FC236}">
                <a16:creationId xmlns:a16="http://schemas.microsoft.com/office/drawing/2014/main" id="{6EF26885-A772-49EA-BD14-D4991EA3341F}"/>
              </a:ext>
            </a:extLst>
          </p:cNvPr>
          <p:cNvGraphicFramePr>
            <a:graphicFrameLocks noGrp="1"/>
          </p:cNvGraphicFramePr>
          <p:nvPr/>
        </p:nvGraphicFramePr>
        <p:xfrm>
          <a:off x="1565964" y="2879771"/>
          <a:ext cx="8956266" cy="658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4206">
                  <a:extLst>
                    <a:ext uri="{9D8B030D-6E8A-4147-A177-3AD203B41FA5}">
                      <a16:colId xmlns:a16="http://schemas.microsoft.com/office/drawing/2014/main" val="69517314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84546809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6184423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9574479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83616203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5274194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24453976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16509816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0257503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101294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182101045"/>
                    </a:ext>
                  </a:extLst>
                </a:gridCol>
              </a:tblGrid>
              <a:tr h="658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6176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5455BDF-6910-4B54-A3A3-C1333DF4BF3A}"/>
              </a:ext>
            </a:extLst>
          </p:cNvPr>
          <p:cNvSpPr txBox="1"/>
          <p:nvPr/>
        </p:nvSpPr>
        <p:spPr>
          <a:xfrm>
            <a:off x="1565962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8F22C4-B79A-4A5B-829A-46343EF9F3C6}"/>
              </a:ext>
            </a:extLst>
          </p:cNvPr>
          <p:cNvSpPr txBox="1"/>
          <p:nvPr/>
        </p:nvSpPr>
        <p:spPr>
          <a:xfrm>
            <a:off x="2356675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F78723-16CC-428A-BFE4-C7CBB83ADE63}"/>
              </a:ext>
            </a:extLst>
          </p:cNvPr>
          <p:cNvSpPr txBox="1"/>
          <p:nvPr/>
        </p:nvSpPr>
        <p:spPr>
          <a:xfrm>
            <a:off x="3147388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61A82E-F3E0-4591-B478-E04DA85B629A}"/>
              </a:ext>
            </a:extLst>
          </p:cNvPr>
          <p:cNvSpPr txBox="1"/>
          <p:nvPr/>
        </p:nvSpPr>
        <p:spPr>
          <a:xfrm>
            <a:off x="3938101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A7531B-BF31-4C27-B19E-A8E2FCA71A51}"/>
              </a:ext>
            </a:extLst>
          </p:cNvPr>
          <p:cNvSpPr txBox="1"/>
          <p:nvPr/>
        </p:nvSpPr>
        <p:spPr>
          <a:xfrm>
            <a:off x="4728814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FBF420-79D0-4F84-B60F-CC90A216FCC2}"/>
              </a:ext>
            </a:extLst>
          </p:cNvPr>
          <p:cNvSpPr txBox="1"/>
          <p:nvPr/>
        </p:nvSpPr>
        <p:spPr>
          <a:xfrm>
            <a:off x="5629963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23FC21-58AE-4CCA-B5AB-08E105722577}"/>
              </a:ext>
            </a:extLst>
          </p:cNvPr>
          <p:cNvSpPr txBox="1"/>
          <p:nvPr/>
        </p:nvSpPr>
        <p:spPr>
          <a:xfrm>
            <a:off x="6420676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557E9E-7495-4CD7-9474-035346134A97}"/>
              </a:ext>
            </a:extLst>
          </p:cNvPr>
          <p:cNvSpPr txBox="1"/>
          <p:nvPr/>
        </p:nvSpPr>
        <p:spPr>
          <a:xfrm>
            <a:off x="7211389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1DE1D7-8CF9-4B36-8DE5-1146656D753B}"/>
              </a:ext>
            </a:extLst>
          </p:cNvPr>
          <p:cNvSpPr txBox="1"/>
          <p:nvPr/>
        </p:nvSpPr>
        <p:spPr>
          <a:xfrm>
            <a:off x="8002102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76C5ED-C355-477E-9EBC-23CF5F4082B8}"/>
              </a:ext>
            </a:extLst>
          </p:cNvPr>
          <p:cNvSpPr txBox="1"/>
          <p:nvPr/>
        </p:nvSpPr>
        <p:spPr>
          <a:xfrm>
            <a:off x="8903250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B48EBDF-1EA6-4BA6-9546-FAEC43F0383C}"/>
              </a:ext>
            </a:extLst>
          </p:cNvPr>
          <p:cNvCxnSpPr/>
          <p:nvPr/>
        </p:nvCxnSpPr>
        <p:spPr>
          <a:xfrm>
            <a:off x="27432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AD33710-04F7-462C-A64F-003ED336400F}"/>
              </a:ext>
            </a:extLst>
          </p:cNvPr>
          <p:cNvCxnSpPr/>
          <p:nvPr/>
        </p:nvCxnSpPr>
        <p:spPr>
          <a:xfrm>
            <a:off x="359796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3D759E9-192B-4ECF-9195-1E4F3DE745A2}"/>
              </a:ext>
            </a:extLst>
          </p:cNvPr>
          <p:cNvCxnSpPr/>
          <p:nvPr/>
        </p:nvCxnSpPr>
        <p:spPr>
          <a:xfrm>
            <a:off x="444610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4E565F6-1A4B-41D4-A241-601E7CD077A8}"/>
              </a:ext>
            </a:extLst>
          </p:cNvPr>
          <p:cNvCxnSpPr/>
          <p:nvPr/>
        </p:nvCxnSpPr>
        <p:spPr>
          <a:xfrm>
            <a:off x="5267739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EF5EC07-0265-4191-87B9-86382497ACE7}"/>
              </a:ext>
            </a:extLst>
          </p:cNvPr>
          <p:cNvCxnSpPr/>
          <p:nvPr/>
        </p:nvCxnSpPr>
        <p:spPr>
          <a:xfrm>
            <a:off x="60628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FF4BFB-0156-43F7-AA24-6D79EF895885}"/>
              </a:ext>
            </a:extLst>
          </p:cNvPr>
          <p:cNvCxnSpPr/>
          <p:nvPr/>
        </p:nvCxnSpPr>
        <p:spPr>
          <a:xfrm>
            <a:off x="68580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8B217EC-3E6D-4850-89BC-90C4CAF82105}"/>
              </a:ext>
            </a:extLst>
          </p:cNvPr>
          <p:cNvCxnSpPr/>
          <p:nvPr/>
        </p:nvCxnSpPr>
        <p:spPr>
          <a:xfrm>
            <a:off x="196794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C58FE5A-D233-4AD3-A06F-49CD1DFCB47C}"/>
              </a:ext>
            </a:extLst>
          </p:cNvPr>
          <p:cNvCxnSpPr/>
          <p:nvPr/>
        </p:nvCxnSpPr>
        <p:spPr>
          <a:xfrm>
            <a:off x="763987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31BD0DF-60EA-4394-9045-B55F5BD6593A}"/>
              </a:ext>
            </a:extLst>
          </p:cNvPr>
          <p:cNvCxnSpPr/>
          <p:nvPr/>
        </p:nvCxnSpPr>
        <p:spPr>
          <a:xfrm>
            <a:off x="85012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1674712-5AE9-4247-B9A4-BEBF681BFAA3}"/>
              </a:ext>
            </a:extLst>
          </p:cNvPr>
          <p:cNvCxnSpPr/>
          <p:nvPr/>
        </p:nvCxnSpPr>
        <p:spPr>
          <a:xfrm>
            <a:off x="9362661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F8E9AA-ACF3-44AC-BC61-B15906CB2674}"/>
              </a:ext>
            </a:extLst>
          </p:cNvPr>
          <p:cNvSpPr txBox="1"/>
          <p:nvPr/>
        </p:nvSpPr>
        <p:spPr>
          <a:xfrm>
            <a:off x="9660830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9EBF522-D71E-4615-9395-C1BC8A30238F}"/>
              </a:ext>
            </a:extLst>
          </p:cNvPr>
          <p:cNvCxnSpPr/>
          <p:nvPr/>
        </p:nvCxnSpPr>
        <p:spPr>
          <a:xfrm>
            <a:off x="10190922" y="3538330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BD226BC-CA56-4577-A764-EF6CEECAF520}"/>
              </a:ext>
            </a:extLst>
          </p:cNvPr>
          <p:cNvSpPr txBox="1"/>
          <p:nvPr/>
        </p:nvSpPr>
        <p:spPr>
          <a:xfrm>
            <a:off x="1565963" y="511073"/>
            <a:ext cx="8492437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Qual será o resultado do exercício 16 se assumirmos que as colisões serão tratadas por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 linear?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864647-1799-4A03-AD75-173BC578539F}"/>
              </a:ext>
            </a:extLst>
          </p:cNvPr>
          <p:cNvSpPr txBox="1"/>
          <p:nvPr/>
        </p:nvSpPr>
        <p:spPr>
          <a:xfrm>
            <a:off x="2347843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71AE2CA-A2A5-4768-9A8D-77824CC9FD4E}"/>
              </a:ext>
            </a:extLst>
          </p:cNvPr>
          <p:cNvSpPr txBox="1"/>
          <p:nvPr/>
        </p:nvSpPr>
        <p:spPr>
          <a:xfrm>
            <a:off x="1572591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90C18C7-2497-45DD-B356-0C03CA18D11F}"/>
              </a:ext>
            </a:extLst>
          </p:cNvPr>
          <p:cNvSpPr txBox="1"/>
          <p:nvPr/>
        </p:nvSpPr>
        <p:spPr>
          <a:xfrm>
            <a:off x="3202608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52B3FF1-3FA1-4347-B191-A25842065734}"/>
              </a:ext>
            </a:extLst>
          </p:cNvPr>
          <p:cNvSpPr txBox="1"/>
          <p:nvPr/>
        </p:nvSpPr>
        <p:spPr>
          <a:xfrm>
            <a:off x="4083878" y="4371584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88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ED9C43-5AAD-4FEB-89D5-4A638CEE86A4}"/>
              </a:ext>
            </a:extLst>
          </p:cNvPr>
          <p:cNvSpPr txBox="1"/>
          <p:nvPr/>
        </p:nvSpPr>
        <p:spPr>
          <a:xfrm>
            <a:off x="4890935" y="4351969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D375F43-F301-47B1-9BE2-DA61C862379B}"/>
              </a:ext>
            </a:extLst>
          </p:cNvPr>
          <p:cNvSpPr txBox="1"/>
          <p:nvPr/>
        </p:nvSpPr>
        <p:spPr>
          <a:xfrm>
            <a:off x="6510354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94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7D7582-18F2-48C7-A37F-087B1628EC6B}"/>
              </a:ext>
            </a:extLst>
          </p:cNvPr>
          <p:cNvSpPr txBox="1"/>
          <p:nvPr/>
        </p:nvSpPr>
        <p:spPr>
          <a:xfrm>
            <a:off x="5648740" y="4384098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40A15ED-04DF-4E0D-B9FC-332B9319675E}"/>
              </a:ext>
            </a:extLst>
          </p:cNvPr>
          <p:cNvSpPr txBox="1"/>
          <p:nvPr/>
        </p:nvSpPr>
        <p:spPr>
          <a:xfrm>
            <a:off x="7279858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39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C168861-9B1C-4BAD-9ABE-C7113446C65C}"/>
              </a:ext>
            </a:extLst>
          </p:cNvPr>
          <p:cNvSpPr txBox="1"/>
          <p:nvPr/>
        </p:nvSpPr>
        <p:spPr>
          <a:xfrm>
            <a:off x="8967749" y="4384098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20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A589D3D-1277-430C-9021-1AF7C3340ECA}"/>
              </a:ext>
            </a:extLst>
          </p:cNvPr>
          <p:cNvSpPr txBox="1"/>
          <p:nvPr/>
        </p:nvSpPr>
        <p:spPr>
          <a:xfrm>
            <a:off x="5667513" y="478556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16</a:t>
            </a:r>
          </a:p>
        </p:txBody>
      </p: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4339B324-E957-4E1C-9F77-5B695A5958E0}"/>
              </a:ext>
            </a:extLst>
          </p:cNvPr>
          <p:cNvCxnSpPr/>
          <p:nvPr/>
        </p:nvCxnSpPr>
        <p:spPr>
          <a:xfrm rot="5400000" flipH="1" flipV="1">
            <a:off x="6132035" y="4652457"/>
            <a:ext cx="535757" cy="790713"/>
          </a:xfrm>
          <a:prstGeom prst="curvedConnector3">
            <a:avLst>
              <a:gd name="adj1" fmla="val -4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o 38">
            <a:extLst>
              <a:ext uri="{FF2B5EF4-FFF2-40B4-BE49-F238E27FC236}">
                <a16:creationId xmlns:a16="http://schemas.microsoft.com/office/drawing/2014/main" id="{6EEED571-4C31-45AA-BC31-F4A376FF5152}"/>
              </a:ext>
            </a:extLst>
          </p:cNvPr>
          <p:cNvCxnSpPr/>
          <p:nvPr/>
        </p:nvCxnSpPr>
        <p:spPr>
          <a:xfrm rot="5400000" flipH="1" flipV="1">
            <a:off x="6922748" y="4683292"/>
            <a:ext cx="535757" cy="790713"/>
          </a:xfrm>
          <a:prstGeom prst="curvedConnector3">
            <a:avLst>
              <a:gd name="adj1" fmla="val -4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o 39">
            <a:extLst>
              <a:ext uri="{FF2B5EF4-FFF2-40B4-BE49-F238E27FC236}">
                <a16:creationId xmlns:a16="http://schemas.microsoft.com/office/drawing/2014/main" id="{68ADECC4-69CB-4D37-888A-374639090269}"/>
              </a:ext>
            </a:extLst>
          </p:cNvPr>
          <p:cNvCxnSpPr/>
          <p:nvPr/>
        </p:nvCxnSpPr>
        <p:spPr>
          <a:xfrm rot="5400000" flipH="1" flipV="1">
            <a:off x="7734223" y="4683292"/>
            <a:ext cx="535757" cy="790713"/>
          </a:xfrm>
          <a:prstGeom prst="curvedConnector3">
            <a:avLst>
              <a:gd name="adj1" fmla="val -4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9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14">
            <a:extLst>
              <a:ext uri="{FF2B5EF4-FFF2-40B4-BE49-F238E27FC236}">
                <a16:creationId xmlns:a16="http://schemas.microsoft.com/office/drawing/2014/main" id="{6EF26885-A772-49EA-BD14-D4991EA3341F}"/>
              </a:ext>
            </a:extLst>
          </p:cNvPr>
          <p:cNvGraphicFramePr>
            <a:graphicFrameLocks noGrp="1"/>
          </p:cNvGraphicFramePr>
          <p:nvPr/>
        </p:nvGraphicFramePr>
        <p:xfrm>
          <a:off x="1565964" y="2879771"/>
          <a:ext cx="8956266" cy="658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4206">
                  <a:extLst>
                    <a:ext uri="{9D8B030D-6E8A-4147-A177-3AD203B41FA5}">
                      <a16:colId xmlns:a16="http://schemas.microsoft.com/office/drawing/2014/main" val="69517314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84546809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6184423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9574479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83616203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5274194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24453976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16509816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0257503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101294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182101045"/>
                    </a:ext>
                  </a:extLst>
                </a:gridCol>
              </a:tblGrid>
              <a:tr h="658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6176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5455BDF-6910-4B54-A3A3-C1333DF4BF3A}"/>
              </a:ext>
            </a:extLst>
          </p:cNvPr>
          <p:cNvSpPr txBox="1"/>
          <p:nvPr/>
        </p:nvSpPr>
        <p:spPr>
          <a:xfrm>
            <a:off x="1565962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8F22C4-B79A-4A5B-829A-46343EF9F3C6}"/>
              </a:ext>
            </a:extLst>
          </p:cNvPr>
          <p:cNvSpPr txBox="1"/>
          <p:nvPr/>
        </p:nvSpPr>
        <p:spPr>
          <a:xfrm>
            <a:off x="2356675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F78723-16CC-428A-BFE4-C7CBB83ADE63}"/>
              </a:ext>
            </a:extLst>
          </p:cNvPr>
          <p:cNvSpPr txBox="1"/>
          <p:nvPr/>
        </p:nvSpPr>
        <p:spPr>
          <a:xfrm>
            <a:off x="3147388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61A82E-F3E0-4591-B478-E04DA85B629A}"/>
              </a:ext>
            </a:extLst>
          </p:cNvPr>
          <p:cNvSpPr txBox="1"/>
          <p:nvPr/>
        </p:nvSpPr>
        <p:spPr>
          <a:xfrm>
            <a:off x="3938101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A7531B-BF31-4C27-B19E-A8E2FCA71A51}"/>
              </a:ext>
            </a:extLst>
          </p:cNvPr>
          <p:cNvSpPr txBox="1"/>
          <p:nvPr/>
        </p:nvSpPr>
        <p:spPr>
          <a:xfrm>
            <a:off x="4728814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FBF420-79D0-4F84-B60F-CC90A216FCC2}"/>
              </a:ext>
            </a:extLst>
          </p:cNvPr>
          <p:cNvSpPr txBox="1"/>
          <p:nvPr/>
        </p:nvSpPr>
        <p:spPr>
          <a:xfrm>
            <a:off x="5629963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23FC21-58AE-4CCA-B5AB-08E105722577}"/>
              </a:ext>
            </a:extLst>
          </p:cNvPr>
          <p:cNvSpPr txBox="1"/>
          <p:nvPr/>
        </p:nvSpPr>
        <p:spPr>
          <a:xfrm>
            <a:off x="6420676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557E9E-7495-4CD7-9474-035346134A97}"/>
              </a:ext>
            </a:extLst>
          </p:cNvPr>
          <p:cNvSpPr txBox="1"/>
          <p:nvPr/>
        </p:nvSpPr>
        <p:spPr>
          <a:xfrm>
            <a:off x="7211389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1DE1D7-8CF9-4B36-8DE5-1146656D753B}"/>
              </a:ext>
            </a:extLst>
          </p:cNvPr>
          <p:cNvSpPr txBox="1"/>
          <p:nvPr/>
        </p:nvSpPr>
        <p:spPr>
          <a:xfrm>
            <a:off x="8002102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76C5ED-C355-477E-9EBC-23CF5F4082B8}"/>
              </a:ext>
            </a:extLst>
          </p:cNvPr>
          <p:cNvSpPr txBox="1"/>
          <p:nvPr/>
        </p:nvSpPr>
        <p:spPr>
          <a:xfrm>
            <a:off x="8903250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B48EBDF-1EA6-4BA6-9546-FAEC43F0383C}"/>
              </a:ext>
            </a:extLst>
          </p:cNvPr>
          <p:cNvCxnSpPr/>
          <p:nvPr/>
        </p:nvCxnSpPr>
        <p:spPr>
          <a:xfrm>
            <a:off x="27432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AD33710-04F7-462C-A64F-003ED336400F}"/>
              </a:ext>
            </a:extLst>
          </p:cNvPr>
          <p:cNvCxnSpPr/>
          <p:nvPr/>
        </p:nvCxnSpPr>
        <p:spPr>
          <a:xfrm>
            <a:off x="359796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3D759E9-192B-4ECF-9195-1E4F3DE745A2}"/>
              </a:ext>
            </a:extLst>
          </p:cNvPr>
          <p:cNvCxnSpPr/>
          <p:nvPr/>
        </p:nvCxnSpPr>
        <p:spPr>
          <a:xfrm>
            <a:off x="444610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4E565F6-1A4B-41D4-A241-601E7CD077A8}"/>
              </a:ext>
            </a:extLst>
          </p:cNvPr>
          <p:cNvCxnSpPr/>
          <p:nvPr/>
        </p:nvCxnSpPr>
        <p:spPr>
          <a:xfrm>
            <a:off x="5267739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EF5EC07-0265-4191-87B9-86382497ACE7}"/>
              </a:ext>
            </a:extLst>
          </p:cNvPr>
          <p:cNvCxnSpPr/>
          <p:nvPr/>
        </p:nvCxnSpPr>
        <p:spPr>
          <a:xfrm>
            <a:off x="60628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FF4BFB-0156-43F7-AA24-6D79EF895885}"/>
              </a:ext>
            </a:extLst>
          </p:cNvPr>
          <p:cNvCxnSpPr/>
          <p:nvPr/>
        </p:nvCxnSpPr>
        <p:spPr>
          <a:xfrm>
            <a:off x="68580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8B217EC-3E6D-4850-89BC-90C4CAF82105}"/>
              </a:ext>
            </a:extLst>
          </p:cNvPr>
          <p:cNvCxnSpPr/>
          <p:nvPr/>
        </p:nvCxnSpPr>
        <p:spPr>
          <a:xfrm>
            <a:off x="196794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C58FE5A-D233-4AD3-A06F-49CD1DFCB47C}"/>
              </a:ext>
            </a:extLst>
          </p:cNvPr>
          <p:cNvCxnSpPr/>
          <p:nvPr/>
        </p:nvCxnSpPr>
        <p:spPr>
          <a:xfrm>
            <a:off x="763987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31BD0DF-60EA-4394-9045-B55F5BD6593A}"/>
              </a:ext>
            </a:extLst>
          </p:cNvPr>
          <p:cNvCxnSpPr/>
          <p:nvPr/>
        </p:nvCxnSpPr>
        <p:spPr>
          <a:xfrm>
            <a:off x="85012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1674712-5AE9-4247-B9A4-BEBF681BFAA3}"/>
              </a:ext>
            </a:extLst>
          </p:cNvPr>
          <p:cNvCxnSpPr/>
          <p:nvPr/>
        </p:nvCxnSpPr>
        <p:spPr>
          <a:xfrm>
            <a:off x="9362661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F8E9AA-ACF3-44AC-BC61-B15906CB2674}"/>
              </a:ext>
            </a:extLst>
          </p:cNvPr>
          <p:cNvSpPr txBox="1"/>
          <p:nvPr/>
        </p:nvSpPr>
        <p:spPr>
          <a:xfrm>
            <a:off x="9660830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9EBF522-D71E-4615-9395-C1BC8A30238F}"/>
              </a:ext>
            </a:extLst>
          </p:cNvPr>
          <p:cNvCxnSpPr/>
          <p:nvPr/>
        </p:nvCxnSpPr>
        <p:spPr>
          <a:xfrm>
            <a:off x="10190922" y="3538330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BD226BC-CA56-4577-A764-EF6CEECAF520}"/>
              </a:ext>
            </a:extLst>
          </p:cNvPr>
          <p:cNvSpPr txBox="1"/>
          <p:nvPr/>
        </p:nvSpPr>
        <p:spPr>
          <a:xfrm>
            <a:off x="1565963" y="511073"/>
            <a:ext cx="8492437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Qual será o resultado do exercício 16 se assumirmos que as colisões serão tratadas por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 linear?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864647-1799-4A03-AD75-173BC578539F}"/>
              </a:ext>
            </a:extLst>
          </p:cNvPr>
          <p:cNvSpPr txBox="1"/>
          <p:nvPr/>
        </p:nvSpPr>
        <p:spPr>
          <a:xfrm>
            <a:off x="2347843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71AE2CA-A2A5-4768-9A8D-77824CC9FD4E}"/>
              </a:ext>
            </a:extLst>
          </p:cNvPr>
          <p:cNvSpPr txBox="1"/>
          <p:nvPr/>
        </p:nvSpPr>
        <p:spPr>
          <a:xfrm>
            <a:off x="1572591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90C18C7-2497-45DD-B356-0C03CA18D11F}"/>
              </a:ext>
            </a:extLst>
          </p:cNvPr>
          <p:cNvSpPr txBox="1"/>
          <p:nvPr/>
        </p:nvSpPr>
        <p:spPr>
          <a:xfrm>
            <a:off x="3202608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52B3FF1-3FA1-4347-B191-A25842065734}"/>
              </a:ext>
            </a:extLst>
          </p:cNvPr>
          <p:cNvSpPr txBox="1"/>
          <p:nvPr/>
        </p:nvSpPr>
        <p:spPr>
          <a:xfrm>
            <a:off x="4083878" y="4371584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88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ED9C43-5AAD-4FEB-89D5-4A638CEE86A4}"/>
              </a:ext>
            </a:extLst>
          </p:cNvPr>
          <p:cNvSpPr txBox="1"/>
          <p:nvPr/>
        </p:nvSpPr>
        <p:spPr>
          <a:xfrm>
            <a:off x="4890935" y="4351969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D375F43-F301-47B1-9BE2-DA61C862379B}"/>
              </a:ext>
            </a:extLst>
          </p:cNvPr>
          <p:cNvSpPr txBox="1"/>
          <p:nvPr/>
        </p:nvSpPr>
        <p:spPr>
          <a:xfrm>
            <a:off x="6510354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94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7D7582-18F2-48C7-A37F-087B1628EC6B}"/>
              </a:ext>
            </a:extLst>
          </p:cNvPr>
          <p:cNvSpPr txBox="1"/>
          <p:nvPr/>
        </p:nvSpPr>
        <p:spPr>
          <a:xfrm>
            <a:off x="5648740" y="4384098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40A15ED-04DF-4E0D-B9FC-332B9319675E}"/>
              </a:ext>
            </a:extLst>
          </p:cNvPr>
          <p:cNvSpPr txBox="1"/>
          <p:nvPr/>
        </p:nvSpPr>
        <p:spPr>
          <a:xfrm>
            <a:off x="7279858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39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C168861-9B1C-4BAD-9ABE-C7113446C65C}"/>
              </a:ext>
            </a:extLst>
          </p:cNvPr>
          <p:cNvSpPr txBox="1"/>
          <p:nvPr/>
        </p:nvSpPr>
        <p:spPr>
          <a:xfrm>
            <a:off x="8967749" y="4384098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20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A589D3D-1277-430C-9021-1AF7C3340ECA}"/>
              </a:ext>
            </a:extLst>
          </p:cNvPr>
          <p:cNvSpPr txBox="1"/>
          <p:nvPr/>
        </p:nvSpPr>
        <p:spPr>
          <a:xfrm>
            <a:off x="8002101" y="4375408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54206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14">
            <a:extLst>
              <a:ext uri="{FF2B5EF4-FFF2-40B4-BE49-F238E27FC236}">
                <a16:creationId xmlns:a16="http://schemas.microsoft.com/office/drawing/2014/main" id="{6EF26885-A772-49EA-BD14-D4991EA3341F}"/>
              </a:ext>
            </a:extLst>
          </p:cNvPr>
          <p:cNvGraphicFramePr>
            <a:graphicFrameLocks noGrp="1"/>
          </p:cNvGraphicFramePr>
          <p:nvPr/>
        </p:nvGraphicFramePr>
        <p:xfrm>
          <a:off x="1565964" y="2879771"/>
          <a:ext cx="8956266" cy="658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4206">
                  <a:extLst>
                    <a:ext uri="{9D8B030D-6E8A-4147-A177-3AD203B41FA5}">
                      <a16:colId xmlns:a16="http://schemas.microsoft.com/office/drawing/2014/main" val="69517314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84546809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6184423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9574479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83616203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5274194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24453976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16509816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0257503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101294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182101045"/>
                    </a:ext>
                  </a:extLst>
                </a:gridCol>
              </a:tblGrid>
              <a:tr h="658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6176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5455BDF-6910-4B54-A3A3-C1333DF4BF3A}"/>
              </a:ext>
            </a:extLst>
          </p:cNvPr>
          <p:cNvSpPr txBox="1"/>
          <p:nvPr/>
        </p:nvSpPr>
        <p:spPr>
          <a:xfrm>
            <a:off x="1565962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8F22C4-B79A-4A5B-829A-46343EF9F3C6}"/>
              </a:ext>
            </a:extLst>
          </p:cNvPr>
          <p:cNvSpPr txBox="1"/>
          <p:nvPr/>
        </p:nvSpPr>
        <p:spPr>
          <a:xfrm>
            <a:off x="2356675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F78723-16CC-428A-BFE4-C7CBB83ADE63}"/>
              </a:ext>
            </a:extLst>
          </p:cNvPr>
          <p:cNvSpPr txBox="1"/>
          <p:nvPr/>
        </p:nvSpPr>
        <p:spPr>
          <a:xfrm>
            <a:off x="3147388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61A82E-F3E0-4591-B478-E04DA85B629A}"/>
              </a:ext>
            </a:extLst>
          </p:cNvPr>
          <p:cNvSpPr txBox="1"/>
          <p:nvPr/>
        </p:nvSpPr>
        <p:spPr>
          <a:xfrm>
            <a:off x="3938101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A7531B-BF31-4C27-B19E-A8E2FCA71A51}"/>
              </a:ext>
            </a:extLst>
          </p:cNvPr>
          <p:cNvSpPr txBox="1"/>
          <p:nvPr/>
        </p:nvSpPr>
        <p:spPr>
          <a:xfrm>
            <a:off x="4728814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FBF420-79D0-4F84-B60F-CC90A216FCC2}"/>
              </a:ext>
            </a:extLst>
          </p:cNvPr>
          <p:cNvSpPr txBox="1"/>
          <p:nvPr/>
        </p:nvSpPr>
        <p:spPr>
          <a:xfrm>
            <a:off x="5629963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23FC21-58AE-4CCA-B5AB-08E105722577}"/>
              </a:ext>
            </a:extLst>
          </p:cNvPr>
          <p:cNvSpPr txBox="1"/>
          <p:nvPr/>
        </p:nvSpPr>
        <p:spPr>
          <a:xfrm>
            <a:off x="6420676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557E9E-7495-4CD7-9474-035346134A97}"/>
              </a:ext>
            </a:extLst>
          </p:cNvPr>
          <p:cNvSpPr txBox="1"/>
          <p:nvPr/>
        </p:nvSpPr>
        <p:spPr>
          <a:xfrm>
            <a:off x="7211389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1DE1D7-8CF9-4B36-8DE5-1146656D753B}"/>
              </a:ext>
            </a:extLst>
          </p:cNvPr>
          <p:cNvSpPr txBox="1"/>
          <p:nvPr/>
        </p:nvSpPr>
        <p:spPr>
          <a:xfrm>
            <a:off x="8002102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76C5ED-C355-477E-9EBC-23CF5F4082B8}"/>
              </a:ext>
            </a:extLst>
          </p:cNvPr>
          <p:cNvSpPr txBox="1"/>
          <p:nvPr/>
        </p:nvSpPr>
        <p:spPr>
          <a:xfrm>
            <a:off x="8903250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B48EBDF-1EA6-4BA6-9546-FAEC43F0383C}"/>
              </a:ext>
            </a:extLst>
          </p:cNvPr>
          <p:cNvCxnSpPr/>
          <p:nvPr/>
        </p:nvCxnSpPr>
        <p:spPr>
          <a:xfrm>
            <a:off x="27432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AD33710-04F7-462C-A64F-003ED336400F}"/>
              </a:ext>
            </a:extLst>
          </p:cNvPr>
          <p:cNvCxnSpPr/>
          <p:nvPr/>
        </p:nvCxnSpPr>
        <p:spPr>
          <a:xfrm>
            <a:off x="359796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3D759E9-192B-4ECF-9195-1E4F3DE745A2}"/>
              </a:ext>
            </a:extLst>
          </p:cNvPr>
          <p:cNvCxnSpPr/>
          <p:nvPr/>
        </p:nvCxnSpPr>
        <p:spPr>
          <a:xfrm>
            <a:off x="444610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4E565F6-1A4B-41D4-A241-601E7CD077A8}"/>
              </a:ext>
            </a:extLst>
          </p:cNvPr>
          <p:cNvCxnSpPr/>
          <p:nvPr/>
        </p:nvCxnSpPr>
        <p:spPr>
          <a:xfrm>
            <a:off x="5267739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EF5EC07-0265-4191-87B9-86382497ACE7}"/>
              </a:ext>
            </a:extLst>
          </p:cNvPr>
          <p:cNvCxnSpPr/>
          <p:nvPr/>
        </p:nvCxnSpPr>
        <p:spPr>
          <a:xfrm>
            <a:off x="60628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FF4BFB-0156-43F7-AA24-6D79EF895885}"/>
              </a:ext>
            </a:extLst>
          </p:cNvPr>
          <p:cNvCxnSpPr/>
          <p:nvPr/>
        </p:nvCxnSpPr>
        <p:spPr>
          <a:xfrm>
            <a:off x="68580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8B217EC-3E6D-4850-89BC-90C4CAF82105}"/>
              </a:ext>
            </a:extLst>
          </p:cNvPr>
          <p:cNvCxnSpPr/>
          <p:nvPr/>
        </p:nvCxnSpPr>
        <p:spPr>
          <a:xfrm>
            <a:off x="196794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C58FE5A-D233-4AD3-A06F-49CD1DFCB47C}"/>
              </a:ext>
            </a:extLst>
          </p:cNvPr>
          <p:cNvCxnSpPr/>
          <p:nvPr/>
        </p:nvCxnSpPr>
        <p:spPr>
          <a:xfrm>
            <a:off x="763987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31BD0DF-60EA-4394-9045-B55F5BD6593A}"/>
              </a:ext>
            </a:extLst>
          </p:cNvPr>
          <p:cNvCxnSpPr/>
          <p:nvPr/>
        </p:nvCxnSpPr>
        <p:spPr>
          <a:xfrm>
            <a:off x="85012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1674712-5AE9-4247-B9A4-BEBF681BFAA3}"/>
              </a:ext>
            </a:extLst>
          </p:cNvPr>
          <p:cNvCxnSpPr/>
          <p:nvPr/>
        </p:nvCxnSpPr>
        <p:spPr>
          <a:xfrm>
            <a:off x="9362661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F8E9AA-ACF3-44AC-BC61-B15906CB2674}"/>
              </a:ext>
            </a:extLst>
          </p:cNvPr>
          <p:cNvSpPr txBox="1"/>
          <p:nvPr/>
        </p:nvSpPr>
        <p:spPr>
          <a:xfrm>
            <a:off x="9660830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9EBF522-D71E-4615-9395-C1BC8A30238F}"/>
              </a:ext>
            </a:extLst>
          </p:cNvPr>
          <p:cNvCxnSpPr/>
          <p:nvPr/>
        </p:nvCxnSpPr>
        <p:spPr>
          <a:xfrm>
            <a:off x="10190922" y="3538330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BD226BC-CA56-4577-A764-EF6CEECAF520}"/>
              </a:ext>
            </a:extLst>
          </p:cNvPr>
          <p:cNvSpPr txBox="1"/>
          <p:nvPr/>
        </p:nvSpPr>
        <p:spPr>
          <a:xfrm>
            <a:off x="1565963" y="511073"/>
            <a:ext cx="8492437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Qual será o resultado do exercício 16 se assumirmos que as colisões serão tratadas por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 linear?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864647-1799-4A03-AD75-173BC578539F}"/>
              </a:ext>
            </a:extLst>
          </p:cNvPr>
          <p:cNvSpPr txBox="1"/>
          <p:nvPr/>
        </p:nvSpPr>
        <p:spPr>
          <a:xfrm>
            <a:off x="2347843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71AE2CA-A2A5-4768-9A8D-77824CC9FD4E}"/>
              </a:ext>
            </a:extLst>
          </p:cNvPr>
          <p:cNvSpPr txBox="1"/>
          <p:nvPr/>
        </p:nvSpPr>
        <p:spPr>
          <a:xfrm>
            <a:off x="1572591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90C18C7-2497-45DD-B356-0C03CA18D11F}"/>
              </a:ext>
            </a:extLst>
          </p:cNvPr>
          <p:cNvSpPr txBox="1"/>
          <p:nvPr/>
        </p:nvSpPr>
        <p:spPr>
          <a:xfrm>
            <a:off x="3202608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52B3FF1-3FA1-4347-B191-A25842065734}"/>
              </a:ext>
            </a:extLst>
          </p:cNvPr>
          <p:cNvSpPr txBox="1"/>
          <p:nvPr/>
        </p:nvSpPr>
        <p:spPr>
          <a:xfrm>
            <a:off x="4083878" y="4371584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88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ED9C43-5AAD-4FEB-89D5-4A638CEE86A4}"/>
              </a:ext>
            </a:extLst>
          </p:cNvPr>
          <p:cNvSpPr txBox="1"/>
          <p:nvPr/>
        </p:nvSpPr>
        <p:spPr>
          <a:xfrm>
            <a:off x="4890935" y="4351969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D375F43-F301-47B1-9BE2-DA61C862379B}"/>
              </a:ext>
            </a:extLst>
          </p:cNvPr>
          <p:cNvSpPr txBox="1"/>
          <p:nvPr/>
        </p:nvSpPr>
        <p:spPr>
          <a:xfrm>
            <a:off x="6510354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94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7D7582-18F2-48C7-A37F-087B1628EC6B}"/>
              </a:ext>
            </a:extLst>
          </p:cNvPr>
          <p:cNvSpPr txBox="1"/>
          <p:nvPr/>
        </p:nvSpPr>
        <p:spPr>
          <a:xfrm>
            <a:off x="5648740" y="4384098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40A15ED-04DF-4E0D-B9FC-332B9319675E}"/>
              </a:ext>
            </a:extLst>
          </p:cNvPr>
          <p:cNvSpPr txBox="1"/>
          <p:nvPr/>
        </p:nvSpPr>
        <p:spPr>
          <a:xfrm>
            <a:off x="7279858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39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C168861-9B1C-4BAD-9ABE-C7113446C65C}"/>
              </a:ext>
            </a:extLst>
          </p:cNvPr>
          <p:cNvSpPr txBox="1"/>
          <p:nvPr/>
        </p:nvSpPr>
        <p:spPr>
          <a:xfrm>
            <a:off x="8967749" y="4384098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20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A589D3D-1277-430C-9021-1AF7C3340ECA}"/>
              </a:ext>
            </a:extLst>
          </p:cNvPr>
          <p:cNvSpPr txBox="1"/>
          <p:nvPr/>
        </p:nvSpPr>
        <p:spPr>
          <a:xfrm>
            <a:off x="8002101" y="4375408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16</a:t>
            </a:r>
          </a:p>
        </p:txBody>
      </p: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8BC442FE-F507-45DB-907A-040578DB2A90}"/>
              </a:ext>
            </a:extLst>
          </p:cNvPr>
          <p:cNvCxnSpPr/>
          <p:nvPr/>
        </p:nvCxnSpPr>
        <p:spPr>
          <a:xfrm rot="5400000" flipH="1" flipV="1">
            <a:off x="6171573" y="4625952"/>
            <a:ext cx="535757" cy="790713"/>
          </a:xfrm>
          <a:prstGeom prst="curvedConnector3">
            <a:avLst>
              <a:gd name="adj1" fmla="val -4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CAD0A11-D4B7-4294-A777-23F69187B7A9}"/>
              </a:ext>
            </a:extLst>
          </p:cNvPr>
          <p:cNvSpPr txBox="1"/>
          <p:nvPr/>
        </p:nvSpPr>
        <p:spPr>
          <a:xfrm>
            <a:off x="5648739" y="4785559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cxnSp>
        <p:nvCxnSpPr>
          <p:cNvPr id="41" name="Conector: Curvo 40">
            <a:extLst>
              <a:ext uri="{FF2B5EF4-FFF2-40B4-BE49-F238E27FC236}">
                <a16:creationId xmlns:a16="http://schemas.microsoft.com/office/drawing/2014/main" id="{BB41C24D-9873-4DF2-B57F-3A422E342009}"/>
              </a:ext>
            </a:extLst>
          </p:cNvPr>
          <p:cNvCxnSpPr/>
          <p:nvPr/>
        </p:nvCxnSpPr>
        <p:spPr>
          <a:xfrm rot="5400000" flipH="1" flipV="1">
            <a:off x="6920100" y="4682615"/>
            <a:ext cx="535757" cy="790713"/>
          </a:xfrm>
          <a:prstGeom prst="curvedConnector3">
            <a:avLst>
              <a:gd name="adj1" fmla="val -4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D21F2226-8B5E-49FC-B854-FC549A95F8C1}"/>
              </a:ext>
            </a:extLst>
          </p:cNvPr>
          <p:cNvCxnSpPr/>
          <p:nvPr/>
        </p:nvCxnSpPr>
        <p:spPr>
          <a:xfrm rot="5400000" flipH="1" flipV="1">
            <a:off x="7718322" y="4680091"/>
            <a:ext cx="535757" cy="790713"/>
          </a:xfrm>
          <a:prstGeom prst="curvedConnector3">
            <a:avLst>
              <a:gd name="adj1" fmla="val -4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Curvo 42">
            <a:extLst>
              <a:ext uri="{FF2B5EF4-FFF2-40B4-BE49-F238E27FC236}">
                <a16:creationId xmlns:a16="http://schemas.microsoft.com/office/drawing/2014/main" id="{1D21D266-AA2E-412C-A17C-779C68D71EA1}"/>
              </a:ext>
            </a:extLst>
          </p:cNvPr>
          <p:cNvCxnSpPr/>
          <p:nvPr/>
        </p:nvCxnSpPr>
        <p:spPr>
          <a:xfrm rot="5400000" flipH="1" flipV="1">
            <a:off x="8585018" y="4655557"/>
            <a:ext cx="535757" cy="790713"/>
          </a:xfrm>
          <a:prstGeom prst="curvedConnector3">
            <a:avLst>
              <a:gd name="adj1" fmla="val -4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Curvo 43">
            <a:extLst>
              <a:ext uri="{FF2B5EF4-FFF2-40B4-BE49-F238E27FC236}">
                <a16:creationId xmlns:a16="http://schemas.microsoft.com/office/drawing/2014/main" id="{3D9D9091-6CFB-4B73-95F8-198C05B5E5F7}"/>
              </a:ext>
            </a:extLst>
          </p:cNvPr>
          <p:cNvCxnSpPr/>
          <p:nvPr/>
        </p:nvCxnSpPr>
        <p:spPr>
          <a:xfrm rot="5400000" flipH="1" flipV="1">
            <a:off x="9469374" y="4574868"/>
            <a:ext cx="535757" cy="790713"/>
          </a:xfrm>
          <a:prstGeom prst="curvedConnector3">
            <a:avLst>
              <a:gd name="adj1" fmla="val -4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7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14">
            <a:extLst>
              <a:ext uri="{FF2B5EF4-FFF2-40B4-BE49-F238E27FC236}">
                <a16:creationId xmlns:a16="http://schemas.microsoft.com/office/drawing/2014/main" id="{6EF26885-A772-49EA-BD14-D4991EA3341F}"/>
              </a:ext>
            </a:extLst>
          </p:cNvPr>
          <p:cNvGraphicFramePr>
            <a:graphicFrameLocks noGrp="1"/>
          </p:cNvGraphicFramePr>
          <p:nvPr/>
        </p:nvGraphicFramePr>
        <p:xfrm>
          <a:off x="1565964" y="2879771"/>
          <a:ext cx="8956266" cy="658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4206">
                  <a:extLst>
                    <a:ext uri="{9D8B030D-6E8A-4147-A177-3AD203B41FA5}">
                      <a16:colId xmlns:a16="http://schemas.microsoft.com/office/drawing/2014/main" val="69517314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84546809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6184423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9574479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83616203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5274194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24453976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16509816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0257503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101294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182101045"/>
                    </a:ext>
                  </a:extLst>
                </a:gridCol>
              </a:tblGrid>
              <a:tr h="658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6176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5455BDF-6910-4B54-A3A3-C1333DF4BF3A}"/>
              </a:ext>
            </a:extLst>
          </p:cNvPr>
          <p:cNvSpPr txBox="1"/>
          <p:nvPr/>
        </p:nvSpPr>
        <p:spPr>
          <a:xfrm>
            <a:off x="1565962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8F22C4-B79A-4A5B-829A-46343EF9F3C6}"/>
              </a:ext>
            </a:extLst>
          </p:cNvPr>
          <p:cNvSpPr txBox="1"/>
          <p:nvPr/>
        </p:nvSpPr>
        <p:spPr>
          <a:xfrm>
            <a:off x="2356675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F78723-16CC-428A-BFE4-C7CBB83ADE63}"/>
              </a:ext>
            </a:extLst>
          </p:cNvPr>
          <p:cNvSpPr txBox="1"/>
          <p:nvPr/>
        </p:nvSpPr>
        <p:spPr>
          <a:xfrm>
            <a:off x="3147388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61A82E-F3E0-4591-B478-E04DA85B629A}"/>
              </a:ext>
            </a:extLst>
          </p:cNvPr>
          <p:cNvSpPr txBox="1"/>
          <p:nvPr/>
        </p:nvSpPr>
        <p:spPr>
          <a:xfrm>
            <a:off x="3938101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A7531B-BF31-4C27-B19E-A8E2FCA71A51}"/>
              </a:ext>
            </a:extLst>
          </p:cNvPr>
          <p:cNvSpPr txBox="1"/>
          <p:nvPr/>
        </p:nvSpPr>
        <p:spPr>
          <a:xfrm>
            <a:off x="4728814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FBF420-79D0-4F84-B60F-CC90A216FCC2}"/>
              </a:ext>
            </a:extLst>
          </p:cNvPr>
          <p:cNvSpPr txBox="1"/>
          <p:nvPr/>
        </p:nvSpPr>
        <p:spPr>
          <a:xfrm>
            <a:off x="5629963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23FC21-58AE-4CCA-B5AB-08E105722577}"/>
              </a:ext>
            </a:extLst>
          </p:cNvPr>
          <p:cNvSpPr txBox="1"/>
          <p:nvPr/>
        </p:nvSpPr>
        <p:spPr>
          <a:xfrm>
            <a:off x="6420676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557E9E-7495-4CD7-9474-035346134A97}"/>
              </a:ext>
            </a:extLst>
          </p:cNvPr>
          <p:cNvSpPr txBox="1"/>
          <p:nvPr/>
        </p:nvSpPr>
        <p:spPr>
          <a:xfrm>
            <a:off x="7211389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1DE1D7-8CF9-4B36-8DE5-1146656D753B}"/>
              </a:ext>
            </a:extLst>
          </p:cNvPr>
          <p:cNvSpPr txBox="1"/>
          <p:nvPr/>
        </p:nvSpPr>
        <p:spPr>
          <a:xfrm>
            <a:off x="8002102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76C5ED-C355-477E-9EBC-23CF5F4082B8}"/>
              </a:ext>
            </a:extLst>
          </p:cNvPr>
          <p:cNvSpPr txBox="1"/>
          <p:nvPr/>
        </p:nvSpPr>
        <p:spPr>
          <a:xfrm>
            <a:off x="8903250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B48EBDF-1EA6-4BA6-9546-FAEC43F0383C}"/>
              </a:ext>
            </a:extLst>
          </p:cNvPr>
          <p:cNvCxnSpPr/>
          <p:nvPr/>
        </p:nvCxnSpPr>
        <p:spPr>
          <a:xfrm>
            <a:off x="27432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AD33710-04F7-462C-A64F-003ED336400F}"/>
              </a:ext>
            </a:extLst>
          </p:cNvPr>
          <p:cNvCxnSpPr/>
          <p:nvPr/>
        </p:nvCxnSpPr>
        <p:spPr>
          <a:xfrm>
            <a:off x="359796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3D759E9-192B-4ECF-9195-1E4F3DE745A2}"/>
              </a:ext>
            </a:extLst>
          </p:cNvPr>
          <p:cNvCxnSpPr/>
          <p:nvPr/>
        </p:nvCxnSpPr>
        <p:spPr>
          <a:xfrm>
            <a:off x="444610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4E565F6-1A4B-41D4-A241-601E7CD077A8}"/>
              </a:ext>
            </a:extLst>
          </p:cNvPr>
          <p:cNvCxnSpPr/>
          <p:nvPr/>
        </p:nvCxnSpPr>
        <p:spPr>
          <a:xfrm>
            <a:off x="5267739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EF5EC07-0265-4191-87B9-86382497ACE7}"/>
              </a:ext>
            </a:extLst>
          </p:cNvPr>
          <p:cNvCxnSpPr/>
          <p:nvPr/>
        </p:nvCxnSpPr>
        <p:spPr>
          <a:xfrm>
            <a:off x="60628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FF4BFB-0156-43F7-AA24-6D79EF895885}"/>
              </a:ext>
            </a:extLst>
          </p:cNvPr>
          <p:cNvCxnSpPr/>
          <p:nvPr/>
        </p:nvCxnSpPr>
        <p:spPr>
          <a:xfrm>
            <a:off x="68580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8B217EC-3E6D-4850-89BC-90C4CAF82105}"/>
              </a:ext>
            </a:extLst>
          </p:cNvPr>
          <p:cNvCxnSpPr/>
          <p:nvPr/>
        </p:nvCxnSpPr>
        <p:spPr>
          <a:xfrm>
            <a:off x="196794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C58FE5A-D233-4AD3-A06F-49CD1DFCB47C}"/>
              </a:ext>
            </a:extLst>
          </p:cNvPr>
          <p:cNvCxnSpPr/>
          <p:nvPr/>
        </p:nvCxnSpPr>
        <p:spPr>
          <a:xfrm>
            <a:off x="763987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31BD0DF-60EA-4394-9045-B55F5BD6593A}"/>
              </a:ext>
            </a:extLst>
          </p:cNvPr>
          <p:cNvCxnSpPr/>
          <p:nvPr/>
        </p:nvCxnSpPr>
        <p:spPr>
          <a:xfrm>
            <a:off x="85012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1674712-5AE9-4247-B9A4-BEBF681BFAA3}"/>
              </a:ext>
            </a:extLst>
          </p:cNvPr>
          <p:cNvCxnSpPr/>
          <p:nvPr/>
        </p:nvCxnSpPr>
        <p:spPr>
          <a:xfrm>
            <a:off x="9362661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F8E9AA-ACF3-44AC-BC61-B15906CB2674}"/>
              </a:ext>
            </a:extLst>
          </p:cNvPr>
          <p:cNvSpPr txBox="1"/>
          <p:nvPr/>
        </p:nvSpPr>
        <p:spPr>
          <a:xfrm>
            <a:off x="9660830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9EBF522-D71E-4615-9395-C1BC8A30238F}"/>
              </a:ext>
            </a:extLst>
          </p:cNvPr>
          <p:cNvCxnSpPr/>
          <p:nvPr/>
        </p:nvCxnSpPr>
        <p:spPr>
          <a:xfrm>
            <a:off x="10190922" y="3538330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BD226BC-CA56-4577-A764-EF6CEECAF520}"/>
              </a:ext>
            </a:extLst>
          </p:cNvPr>
          <p:cNvSpPr txBox="1"/>
          <p:nvPr/>
        </p:nvSpPr>
        <p:spPr>
          <a:xfrm>
            <a:off x="1565963" y="511073"/>
            <a:ext cx="8492437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Qual será o resultado do exercício 16 se assumirmos que as colisões serão tratadas por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 linear?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864647-1799-4A03-AD75-173BC578539F}"/>
              </a:ext>
            </a:extLst>
          </p:cNvPr>
          <p:cNvSpPr txBox="1"/>
          <p:nvPr/>
        </p:nvSpPr>
        <p:spPr>
          <a:xfrm>
            <a:off x="2347843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71AE2CA-A2A5-4768-9A8D-77824CC9FD4E}"/>
              </a:ext>
            </a:extLst>
          </p:cNvPr>
          <p:cNvSpPr txBox="1"/>
          <p:nvPr/>
        </p:nvSpPr>
        <p:spPr>
          <a:xfrm>
            <a:off x="1572591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90C18C7-2497-45DD-B356-0C03CA18D11F}"/>
              </a:ext>
            </a:extLst>
          </p:cNvPr>
          <p:cNvSpPr txBox="1"/>
          <p:nvPr/>
        </p:nvSpPr>
        <p:spPr>
          <a:xfrm>
            <a:off x="3202608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52B3FF1-3FA1-4347-B191-A25842065734}"/>
              </a:ext>
            </a:extLst>
          </p:cNvPr>
          <p:cNvSpPr txBox="1"/>
          <p:nvPr/>
        </p:nvSpPr>
        <p:spPr>
          <a:xfrm>
            <a:off x="4083878" y="4371584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88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ED9C43-5AAD-4FEB-89D5-4A638CEE86A4}"/>
              </a:ext>
            </a:extLst>
          </p:cNvPr>
          <p:cNvSpPr txBox="1"/>
          <p:nvPr/>
        </p:nvSpPr>
        <p:spPr>
          <a:xfrm>
            <a:off x="4890935" y="4351969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D375F43-F301-47B1-9BE2-DA61C862379B}"/>
              </a:ext>
            </a:extLst>
          </p:cNvPr>
          <p:cNvSpPr txBox="1"/>
          <p:nvPr/>
        </p:nvSpPr>
        <p:spPr>
          <a:xfrm>
            <a:off x="6510354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94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7D7582-18F2-48C7-A37F-087B1628EC6B}"/>
              </a:ext>
            </a:extLst>
          </p:cNvPr>
          <p:cNvSpPr txBox="1"/>
          <p:nvPr/>
        </p:nvSpPr>
        <p:spPr>
          <a:xfrm>
            <a:off x="5648740" y="4384098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40A15ED-04DF-4E0D-B9FC-332B9319675E}"/>
              </a:ext>
            </a:extLst>
          </p:cNvPr>
          <p:cNvSpPr txBox="1"/>
          <p:nvPr/>
        </p:nvSpPr>
        <p:spPr>
          <a:xfrm>
            <a:off x="7279858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39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C168861-9B1C-4BAD-9ABE-C7113446C65C}"/>
              </a:ext>
            </a:extLst>
          </p:cNvPr>
          <p:cNvSpPr txBox="1"/>
          <p:nvPr/>
        </p:nvSpPr>
        <p:spPr>
          <a:xfrm>
            <a:off x="8967749" y="4384098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20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A589D3D-1277-430C-9021-1AF7C3340ECA}"/>
              </a:ext>
            </a:extLst>
          </p:cNvPr>
          <p:cNvSpPr txBox="1"/>
          <p:nvPr/>
        </p:nvSpPr>
        <p:spPr>
          <a:xfrm>
            <a:off x="8002101" y="4375408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16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CAD0A11-D4B7-4294-A777-23F69187B7A9}"/>
              </a:ext>
            </a:extLst>
          </p:cNvPr>
          <p:cNvSpPr txBox="1"/>
          <p:nvPr/>
        </p:nvSpPr>
        <p:spPr>
          <a:xfrm>
            <a:off x="9786946" y="438409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2089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14">
            <a:extLst>
              <a:ext uri="{FF2B5EF4-FFF2-40B4-BE49-F238E27FC236}">
                <a16:creationId xmlns:a16="http://schemas.microsoft.com/office/drawing/2014/main" id="{6EF26885-A772-49EA-BD14-D4991EA3341F}"/>
              </a:ext>
            </a:extLst>
          </p:cNvPr>
          <p:cNvGraphicFramePr>
            <a:graphicFrameLocks noGrp="1"/>
          </p:cNvGraphicFramePr>
          <p:nvPr/>
        </p:nvGraphicFramePr>
        <p:xfrm>
          <a:off x="1565964" y="2879771"/>
          <a:ext cx="8956266" cy="658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4206">
                  <a:extLst>
                    <a:ext uri="{9D8B030D-6E8A-4147-A177-3AD203B41FA5}">
                      <a16:colId xmlns:a16="http://schemas.microsoft.com/office/drawing/2014/main" val="69517314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84546809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6184423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9574479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83616203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5274194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24453976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16509816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0257503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101294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182101045"/>
                    </a:ext>
                  </a:extLst>
                </a:gridCol>
              </a:tblGrid>
              <a:tr h="658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6176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5455BDF-6910-4B54-A3A3-C1333DF4BF3A}"/>
              </a:ext>
            </a:extLst>
          </p:cNvPr>
          <p:cNvSpPr txBox="1"/>
          <p:nvPr/>
        </p:nvSpPr>
        <p:spPr>
          <a:xfrm>
            <a:off x="1565962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8F22C4-B79A-4A5B-829A-46343EF9F3C6}"/>
              </a:ext>
            </a:extLst>
          </p:cNvPr>
          <p:cNvSpPr txBox="1"/>
          <p:nvPr/>
        </p:nvSpPr>
        <p:spPr>
          <a:xfrm>
            <a:off x="2356675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F78723-16CC-428A-BFE4-C7CBB83ADE63}"/>
              </a:ext>
            </a:extLst>
          </p:cNvPr>
          <p:cNvSpPr txBox="1"/>
          <p:nvPr/>
        </p:nvSpPr>
        <p:spPr>
          <a:xfrm>
            <a:off x="3147388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61A82E-F3E0-4591-B478-E04DA85B629A}"/>
              </a:ext>
            </a:extLst>
          </p:cNvPr>
          <p:cNvSpPr txBox="1"/>
          <p:nvPr/>
        </p:nvSpPr>
        <p:spPr>
          <a:xfrm>
            <a:off x="3938101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A7531B-BF31-4C27-B19E-A8E2FCA71A51}"/>
              </a:ext>
            </a:extLst>
          </p:cNvPr>
          <p:cNvSpPr txBox="1"/>
          <p:nvPr/>
        </p:nvSpPr>
        <p:spPr>
          <a:xfrm>
            <a:off x="4728814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FBF420-79D0-4F84-B60F-CC90A216FCC2}"/>
              </a:ext>
            </a:extLst>
          </p:cNvPr>
          <p:cNvSpPr txBox="1"/>
          <p:nvPr/>
        </p:nvSpPr>
        <p:spPr>
          <a:xfrm>
            <a:off x="5629963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23FC21-58AE-4CCA-B5AB-08E105722577}"/>
              </a:ext>
            </a:extLst>
          </p:cNvPr>
          <p:cNvSpPr txBox="1"/>
          <p:nvPr/>
        </p:nvSpPr>
        <p:spPr>
          <a:xfrm>
            <a:off x="6420676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557E9E-7495-4CD7-9474-035346134A97}"/>
              </a:ext>
            </a:extLst>
          </p:cNvPr>
          <p:cNvSpPr txBox="1"/>
          <p:nvPr/>
        </p:nvSpPr>
        <p:spPr>
          <a:xfrm>
            <a:off x="7211389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1DE1D7-8CF9-4B36-8DE5-1146656D753B}"/>
              </a:ext>
            </a:extLst>
          </p:cNvPr>
          <p:cNvSpPr txBox="1"/>
          <p:nvPr/>
        </p:nvSpPr>
        <p:spPr>
          <a:xfrm>
            <a:off x="8002102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76C5ED-C355-477E-9EBC-23CF5F4082B8}"/>
              </a:ext>
            </a:extLst>
          </p:cNvPr>
          <p:cNvSpPr txBox="1"/>
          <p:nvPr/>
        </p:nvSpPr>
        <p:spPr>
          <a:xfrm>
            <a:off x="8903250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B48EBDF-1EA6-4BA6-9546-FAEC43F0383C}"/>
              </a:ext>
            </a:extLst>
          </p:cNvPr>
          <p:cNvCxnSpPr/>
          <p:nvPr/>
        </p:nvCxnSpPr>
        <p:spPr>
          <a:xfrm>
            <a:off x="27432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AD33710-04F7-462C-A64F-003ED336400F}"/>
              </a:ext>
            </a:extLst>
          </p:cNvPr>
          <p:cNvCxnSpPr/>
          <p:nvPr/>
        </p:nvCxnSpPr>
        <p:spPr>
          <a:xfrm>
            <a:off x="359796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3D759E9-192B-4ECF-9195-1E4F3DE745A2}"/>
              </a:ext>
            </a:extLst>
          </p:cNvPr>
          <p:cNvCxnSpPr/>
          <p:nvPr/>
        </p:nvCxnSpPr>
        <p:spPr>
          <a:xfrm>
            <a:off x="444610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4E565F6-1A4B-41D4-A241-601E7CD077A8}"/>
              </a:ext>
            </a:extLst>
          </p:cNvPr>
          <p:cNvCxnSpPr/>
          <p:nvPr/>
        </p:nvCxnSpPr>
        <p:spPr>
          <a:xfrm>
            <a:off x="5267739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EF5EC07-0265-4191-87B9-86382497ACE7}"/>
              </a:ext>
            </a:extLst>
          </p:cNvPr>
          <p:cNvCxnSpPr/>
          <p:nvPr/>
        </p:nvCxnSpPr>
        <p:spPr>
          <a:xfrm>
            <a:off x="60628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FF4BFB-0156-43F7-AA24-6D79EF895885}"/>
              </a:ext>
            </a:extLst>
          </p:cNvPr>
          <p:cNvCxnSpPr/>
          <p:nvPr/>
        </p:nvCxnSpPr>
        <p:spPr>
          <a:xfrm>
            <a:off x="68580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8B217EC-3E6D-4850-89BC-90C4CAF82105}"/>
              </a:ext>
            </a:extLst>
          </p:cNvPr>
          <p:cNvCxnSpPr/>
          <p:nvPr/>
        </p:nvCxnSpPr>
        <p:spPr>
          <a:xfrm>
            <a:off x="196794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C58FE5A-D233-4AD3-A06F-49CD1DFCB47C}"/>
              </a:ext>
            </a:extLst>
          </p:cNvPr>
          <p:cNvCxnSpPr/>
          <p:nvPr/>
        </p:nvCxnSpPr>
        <p:spPr>
          <a:xfrm>
            <a:off x="763987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31BD0DF-60EA-4394-9045-B55F5BD6593A}"/>
              </a:ext>
            </a:extLst>
          </p:cNvPr>
          <p:cNvCxnSpPr/>
          <p:nvPr/>
        </p:nvCxnSpPr>
        <p:spPr>
          <a:xfrm>
            <a:off x="85012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1674712-5AE9-4247-B9A4-BEBF681BFAA3}"/>
              </a:ext>
            </a:extLst>
          </p:cNvPr>
          <p:cNvCxnSpPr/>
          <p:nvPr/>
        </p:nvCxnSpPr>
        <p:spPr>
          <a:xfrm>
            <a:off x="9362661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F8E9AA-ACF3-44AC-BC61-B15906CB2674}"/>
              </a:ext>
            </a:extLst>
          </p:cNvPr>
          <p:cNvSpPr txBox="1"/>
          <p:nvPr/>
        </p:nvSpPr>
        <p:spPr>
          <a:xfrm>
            <a:off x="9660830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9EBF522-D71E-4615-9395-C1BC8A30238F}"/>
              </a:ext>
            </a:extLst>
          </p:cNvPr>
          <p:cNvCxnSpPr/>
          <p:nvPr/>
        </p:nvCxnSpPr>
        <p:spPr>
          <a:xfrm>
            <a:off x="10190922" y="3538330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BD226BC-CA56-4577-A764-EF6CEECAF520}"/>
              </a:ext>
            </a:extLst>
          </p:cNvPr>
          <p:cNvSpPr txBox="1"/>
          <p:nvPr/>
        </p:nvSpPr>
        <p:spPr>
          <a:xfrm>
            <a:off x="1565963" y="511073"/>
            <a:ext cx="8492437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Qual será o resultado do exercício 16 se assumirmos que as colisões serão tratadas por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 linear?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864647-1799-4A03-AD75-173BC578539F}"/>
              </a:ext>
            </a:extLst>
          </p:cNvPr>
          <p:cNvSpPr txBox="1"/>
          <p:nvPr/>
        </p:nvSpPr>
        <p:spPr>
          <a:xfrm>
            <a:off x="2347843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71AE2CA-A2A5-4768-9A8D-77824CC9FD4E}"/>
              </a:ext>
            </a:extLst>
          </p:cNvPr>
          <p:cNvSpPr txBox="1"/>
          <p:nvPr/>
        </p:nvSpPr>
        <p:spPr>
          <a:xfrm>
            <a:off x="1572591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90C18C7-2497-45DD-B356-0C03CA18D11F}"/>
              </a:ext>
            </a:extLst>
          </p:cNvPr>
          <p:cNvSpPr txBox="1"/>
          <p:nvPr/>
        </p:nvSpPr>
        <p:spPr>
          <a:xfrm>
            <a:off x="3202608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52B3FF1-3FA1-4347-B191-A25842065734}"/>
              </a:ext>
            </a:extLst>
          </p:cNvPr>
          <p:cNvSpPr txBox="1"/>
          <p:nvPr/>
        </p:nvSpPr>
        <p:spPr>
          <a:xfrm>
            <a:off x="4083878" y="4371584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152776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14">
            <a:extLst>
              <a:ext uri="{FF2B5EF4-FFF2-40B4-BE49-F238E27FC236}">
                <a16:creationId xmlns:a16="http://schemas.microsoft.com/office/drawing/2014/main" id="{6EF26885-A772-49EA-BD14-D4991EA3341F}"/>
              </a:ext>
            </a:extLst>
          </p:cNvPr>
          <p:cNvGraphicFramePr>
            <a:graphicFrameLocks noGrp="1"/>
          </p:cNvGraphicFramePr>
          <p:nvPr/>
        </p:nvGraphicFramePr>
        <p:xfrm>
          <a:off x="1565964" y="2879771"/>
          <a:ext cx="8956266" cy="658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4206">
                  <a:extLst>
                    <a:ext uri="{9D8B030D-6E8A-4147-A177-3AD203B41FA5}">
                      <a16:colId xmlns:a16="http://schemas.microsoft.com/office/drawing/2014/main" val="69517314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84546809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6184423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9574479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83616203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5274194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24453976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16509816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0257503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101294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182101045"/>
                    </a:ext>
                  </a:extLst>
                </a:gridCol>
              </a:tblGrid>
              <a:tr h="658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6176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5455BDF-6910-4B54-A3A3-C1333DF4BF3A}"/>
              </a:ext>
            </a:extLst>
          </p:cNvPr>
          <p:cNvSpPr txBox="1"/>
          <p:nvPr/>
        </p:nvSpPr>
        <p:spPr>
          <a:xfrm>
            <a:off x="1565962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8F22C4-B79A-4A5B-829A-46343EF9F3C6}"/>
              </a:ext>
            </a:extLst>
          </p:cNvPr>
          <p:cNvSpPr txBox="1"/>
          <p:nvPr/>
        </p:nvSpPr>
        <p:spPr>
          <a:xfrm>
            <a:off x="2356675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F78723-16CC-428A-BFE4-C7CBB83ADE63}"/>
              </a:ext>
            </a:extLst>
          </p:cNvPr>
          <p:cNvSpPr txBox="1"/>
          <p:nvPr/>
        </p:nvSpPr>
        <p:spPr>
          <a:xfrm>
            <a:off x="3147388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61A82E-F3E0-4591-B478-E04DA85B629A}"/>
              </a:ext>
            </a:extLst>
          </p:cNvPr>
          <p:cNvSpPr txBox="1"/>
          <p:nvPr/>
        </p:nvSpPr>
        <p:spPr>
          <a:xfrm>
            <a:off x="3938101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A7531B-BF31-4C27-B19E-A8E2FCA71A51}"/>
              </a:ext>
            </a:extLst>
          </p:cNvPr>
          <p:cNvSpPr txBox="1"/>
          <p:nvPr/>
        </p:nvSpPr>
        <p:spPr>
          <a:xfrm>
            <a:off x="4728814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FBF420-79D0-4F84-B60F-CC90A216FCC2}"/>
              </a:ext>
            </a:extLst>
          </p:cNvPr>
          <p:cNvSpPr txBox="1"/>
          <p:nvPr/>
        </p:nvSpPr>
        <p:spPr>
          <a:xfrm>
            <a:off x="5629963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23FC21-58AE-4CCA-B5AB-08E105722577}"/>
              </a:ext>
            </a:extLst>
          </p:cNvPr>
          <p:cNvSpPr txBox="1"/>
          <p:nvPr/>
        </p:nvSpPr>
        <p:spPr>
          <a:xfrm>
            <a:off x="6420676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557E9E-7495-4CD7-9474-035346134A97}"/>
              </a:ext>
            </a:extLst>
          </p:cNvPr>
          <p:cNvSpPr txBox="1"/>
          <p:nvPr/>
        </p:nvSpPr>
        <p:spPr>
          <a:xfrm>
            <a:off x="7211389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1DE1D7-8CF9-4B36-8DE5-1146656D753B}"/>
              </a:ext>
            </a:extLst>
          </p:cNvPr>
          <p:cNvSpPr txBox="1"/>
          <p:nvPr/>
        </p:nvSpPr>
        <p:spPr>
          <a:xfrm>
            <a:off x="8002102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76C5ED-C355-477E-9EBC-23CF5F4082B8}"/>
              </a:ext>
            </a:extLst>
          </p:cNvPr>
          <p:cNvSpPr txBox="1"/>
          <p:nvPr/>
        </p:nvSpPr>
        <p:spPr>
          <a:xfrm>
            <a:off x="8903250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B48EBDF-1EA6-4BA6-9546-FAEC43F0383C}"/>
              </a:ext>
            </a:extLst>
          </p:cNvPr>
          <p:cNvCxnSpPr/>
          <p:nvPr/>
        </p:nvCxnSpPr>
        <p:spPr>
          <a:xfrm>
            <a:off x="27432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AD33710-04F7-462C-A64F-003ED336400F}"/>
              </a:ext>
            </a:extLst>
          </p:cNvPr>
          <p:cNvCxnSpPr/>
          <p:nvPr/>
        </p:nvCxnSpPr>
        <p:spPr>
          <a:xfrm>
            <a:off x="359796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3D759E9-192B-4ECF-9195-1E4F3DE745A2}"/>
              </a:ext>
            </a:extLst>
          </p:cNvPr>
          <p:cNvCxnSpPr/>
          <p:nvPr/>
        </p:nvCxnSpPr>
        <p:spPr>
          <a:xfrm>
            <a:off x="444610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4E565F6-1A4B-41D4-A241-601E7CD077A8}"/>
              </a:ext>
            </a:extLst>
          </p:cNvPr>
          <p:cNvCxnSpPr/>
          <p:nvPr/>
        </p:nvCxnSpPr>
        <p:spPr>
          <a:xfrm>
            <a:off x="5267739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EF5EC07-0265-4191-87B9-86382497ACE7}"/>
              </a:ext>
            </a:extLst>
          </p:cNvPr>
          <p:cNvCxnSpPr/>
          <p:nvPr/>
        </p:nvCxnSpPr>
        <p:spPr>
          <a:xfrm>
            <a:off x="60628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FF4BFB-0156-43F7-AA24-6D79EF895885}"/>
              </a:ext>
            </a:extLst>
          </p:cNvPr>
          <p:cNvCxnSpPr/>
          <p:nvPr/>
        </p:nvCxnSpPr>
        <p:spPr>
          <a:xfrm>
            <a:off x="68580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8B217EC-3E6D-4850-89BC-90C4CAF82105}"/>
              </a:ext>
            </a:extLst>
          </p:cNvPr>
          <p:cNvCxnSpPr/>
          <p:nvPr/>
        </p:nvCxnSpPr>
        <p:spPr>
          <a:xfrm>
            <a:off x="196794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C58FE5A-D233-4AD3-A06F-49CD1DFCB47C}"/>
              </a:ext>
            </a:extLst>
          </p:cNvPr>
          <p:cNvCxnSpPr/>
          <p:nvPr/>
        </p:nvCxnSpPr>
        <p:spPr>
          <a:xfrm>
            <a:off x="763987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31BD0DF-60EA-4394-9045-B55F5BD6593A}"/>
              </a:ext>
            </a:extLst>
          </p:cNvPr>
          <p:cNvCxnSpPr/>
          <p:nvPr/>
        </p:nvCxnSpPr>
        <p:spPr>
          <a:xfrm>
            <a:off x="85012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1674712-5AE9-4247-B9A4-BEBF681BFAA3}"/>
              </a:ext>
            </a:extLst>
          </p:cNvPr>
          <p:cNvCxnSpPr/>
          <p:nvPr/>
        </p:nvCxnSpPr>
        <p:spPr>
          <a:xfrm>
            <a:off x="9362661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F8E9AA-ACF3-44AC-BC61-B15906CB2674}"/>
              </a:ext>
            </a:extLst>
          </p:cNvPr>
          <p:cNvSpPr txBox="1"/>
          <p:nvPr/>
        </p:nvSpPr>
        <p:spPr>
          <a:xfrm>
            <a:off x="9660830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9EBF522-D71E-4615-9395-C1BC8A30238F}"/>
              </a:ext>
            </a:extLst>
          </p:cNvPr>
          <p:cNvCxnSpPr/>
          <p:nvPr/>
        </p:nvCxnSpPr>
        <p:spPr>
          <a:xfrm>
            <a:off x="10190922" y="3538330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BD226BC-CA56-4577-A764-EF6CEECAF520}"/>
              </a:ext>
            </a:extLst>
          </p:cNvPr>
          <p:cNvSpPr txBox="1"/>
          <p:nvPr/>
        </p:nvSpPr>
        <p:spPr>
          <a:xfrm>
            <a:off x="1565963" y="511073"/>
            <a:ext cx="8492437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Qual será o resultado do exercício 16 se assumirmos que as colisões serão tratadas por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 linear?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864647-1799-4A03-AD75-173BC578539F}"/>
              </a:ext>
            </a:extLst>
          </p:cNvPr>
          <p:cNvSpPr txBox="1"/>
          <p:nvPr/>
        </p:nvSpPr>
        <p:spPr>
          <a:xfrm>
            <a:off x="2347843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71AE2CA-A2A5-4768-9A8D-77824CC9FD4E}"/>
              </a:ext>
            </a:extLst>
          </p:cNvPr>
          <p:cNvSpPr txBox="1"/>
          <p:nvPr/>
        </p:nvSpPr>
        <p:spPr>
          <a:xfrm>
            <a:off x="1572591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90C18C7-2497-45DD-B356-0C03CA18D11F}"/>
              </a:ext>
            </a:extLst>
          </p:cNvPr>
          <p:cNvSpPr txBox="1"/>
          <p:nvPr/>
        </p:nvSpPr>
        <p:spPr>
          <a:xfrm>
            <a:off x="3202608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52B3FF1-3FA1-4347-B191-A25842065734}"/>
              </a:ext>
            </a:extLst>
          </p:cNvPr>
          <p:cNvSpPr txBox="1"/>
          <p:nvPr/>
        </p:nvSpPr>
        <p:spPr>
          <a:xfrm>
            <a:off x="4083878" y="4371584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88</a:t>
            </a:r>
          </a:p>
        </p:txBody>
      </p:sp>
      <p:cxnSp>
        <p:nvCxnSpPr>
          <p:cNvPr id="32" name="Conector: Curvo 31">
            <a:extLst>
              <a:ext uri="{FF2B5EF4-FFF2-40B4-BE49-F238E27FC236}">
                <a16:creationId xmlns:a16="http://schemas.microsoft.com/office/drawing/2014/main" id="{A4BF0D58-C1A1-4BE4-BEC4-4AC08E8E19D1}"/>
              </a:ext>
            </a:extLst>
          </p:cNvPr>
          <p:cNvCxnSpPr/>
          <p:nvPr/>
        </p:nvCxnSpPr>
        <p:spPr>
          <a:xfrm rot="5400000" flipH="1" flipV="1">
            <a:off x="4623057" y="4691844"/>
            <a:ext cx="535757" cy="790713"/>
          </a:xfrm>
          <a:prstGeom prst="curvedConnector3">
            <a:avLst>
              <a:gd name="adj1" fmla="val -4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ED9C43-5AAD-4FEB-89D5-4A638CEE86A4}"/>
              </a:ext>
            </a:extLst>
          </p:cNvPr>
          <p:cNvSpPr txBox="1"/>
          <p:nvPr/>
        </p:nvSpPr>
        <p:spPr>
          <a:xfrm>
            <a:off x="4083877" y="4763190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85270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14">
            <a:extLst>
              <a:ext uri="{FF2B5EF4-FFF2-40B4-BE49-F238E27FC236}">
                <a16:creationId xmlns:a16="http://schemas.microsoft.com/office/drawing/2014/main" id="{6EF26885-A772-49EA-BD14-D4991EA3341F}"/>
              </a:ext>
            </a:extLst>
          </p:cNvPr>
          <p:cNvGraphicFramePr>
            <a:graphicFrameLocks noGrp="1"/>
          </p:cNvGraphicFramePr>
          <p:nvPr/>
        </p:nvGraphicFramePr>
        <p:xfrm>
          <a:off x="1565964" y="2879771"/>
          <a:ext cx="8956266" cy="658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4206">
                  <a:extLst>
                    <a:ext uri="{9D8B030D-6E8A-4147-A177-3AD203B41FA5}">
                      <a16:colId xmlns:a16="http://schemas.microsoft.com/office/drawing/2014/main" val="69517314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84546809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6184423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9574479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83616203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5274194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24453976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16509816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0257503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101294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182101045"/>
                    </a:ext>
                  </a:extLst>
                </a:gridCol>
              </a:tblGrid>
              <a:tr h="658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6176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5455BDF-6910-4B54-A3A3-C1333DF4BF3A}"/>
              </a:ext>
            </a:extLst>
          </p:cNvPr>
          <p:cNvSpPr txBox="1"/>
          <p:nvPr/>
        </p:nvSpPr>
        <p:spPr>
          <a:xfrm>
            <a:off x="1565962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8F22C4-B79A-4A5B-829A-46343EF9F3C6}"/>
              </a:ext>
            </a:extLst>
          </p:cNvPr>
          <p:cNvSpPr txBox="1"/>
          <p:nvPr/>
        </p:nvSpPr>
        <p:spPr>
          <a:xfrm>
            <a:off x="2356675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F78723-16CC-428A-BFE4-C7CBB83ADE63}"/>
              </a:ext>
            </a:extLst>
          </p:cNvPr>
          <p:cNvSpPr txBox="1"/>
          <p:nvPr/>
        </p:nvSpPr>
        <p:spPr>
          <a:xfrm>
            <a:off x="3147388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61A82E-F3E0-4591-B478-E04DA85B629A}"/>
              </a:ext>
            </a:extLst>
          </p:cNvPr>
          <p:cNvSpPr txBox="1"/>
          <p:nvPr/>
        </p:nvSpPr>
        <p:spPr>
          <a:xfrm>
            <a:off x="3938101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A7531B-BF31-4C27-B19E-A8E2FCA71A51}"/>
              </a:ext>
            </a:extLst>
          </p:cNvPr>
          <p:cNvSpPr txBox="1"/>
          <p:nvPr/>
        </p:nvSpPr>
        <p:spPr>
          <a:xfrm>
            <a:off x="4728814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FBF420-79D0-4F84-B60F-CC90A216FCC2}"/>
              </a:ext>
            </a:extLst>
          </p:cNvPr>
          <p:cNvSpPr txBox="1"/>
          <p:nvPr/>
        </p:nvSpPr>
        <p:spPr>
          <a:xfrm>
            <a:off x="5629963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23FC21-58AE-4CCA-B5AB-08E105722577}"/>
              </a:ext>
            </a:extLst>
          </p:cNvPr>
          <p:cNvSpPr txBox="1"/>
          <p:nvPr/>
        </p:nvSpPr>
        <p:spPr>
          <a:xfrm>
            <a:off x="6420676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557E9E-7495-4CD7-9474-035346134A97}"/>
              </a:ext>
            </a:extLst>
          </p:cNvPr>
          <p:cNvSpPr txBox="1"/>
          <p:nvPr/>
        </p:nvSpPr>
        <p:spPr>
          <a:xfrm>
            <a:off x="7211389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1DE1D7-8CF9-4B36-8DE5-1146656D753B}"/>
              </a:ext>
            </a:extLst>
          </p:cNvPr>
          <p:cNvSpPr txBox="1"/>
          <p:nvPr/>
        </p:nvSpPr>
        <p:spPr>
          <a:xfrm>
            <a:off x="8002102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76C5ED-C355-477E-9EBC-23CF5F4082B8}"/>
              </a:ext>
            </a:extLst>
          </p:cNvPr>
          <p:cNvSpPr txBox="1"/>
          <p:nvPr/>
        </p:nvSpPr>
        <p:spPr>
          <a:xfrm>
            <a:off x="8903250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B48EBDF-1EA6-4BA6-9546-FAEC43F0383C}"/>
              </a:ext>
            </a:extLst>
          </p:cNvPr>
          <p:cNvCxnSpPr/>
          <p:nvPr/>
        </p:nvCxnSpPr>
        <p:spPr>
          <a:xfrm>
            <a:off x="27432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AD33710-04F7-462C-A64F-003ED336400F}"/>
              </a:ext>
            </a:extLst>
          </p:cNvPr>
          <p:cNvCxnSpPr/>
          <p:nvPr/>
        </p:nvCxnSpPr>
        <p:spPr>
          <a:xfrm>
            <a:off x="359796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3D759E9-192B-4ECF-9195-1E4F3DE745A2}"/>
              </a:ext>
            </a:extLst>
          </p:cNvPr>
          <p:cNvCxnSpPr/>
          <p:nvPr/>
        </p:nvCxnSpPr>
        <p:spPr>
          <a:xfrm>
            <a:off x="444610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4E565F6-1A4B-41D4-A241-601E7CD077A8}"/>
              </a:ext>
            </a:extLst>
          </p:cNvPr>
          <p:cNvCxnSpPr/>
          <p:nvPr/>
        </p:nvCxnSpPr>
        <p:spPr>
          <a:xfrm>
            <a:off x="5267739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EF5EC07-0265-4191-87B9-86382497ACE7}"/>
              </a:ext>
            </a:extLst>
          </p:cNvPr>
          <p:cNvCxnSpPr/>
          <p:nvPr/>
        </p:nvCxnSpPr>
        <p:spPr>
          <a:xfrm>
            <a:off x="60628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FF4BFB-0156-43F7-AA24-6D79EF895885}"/>
              </a:ext>
            </a:extLst>
          </p:cNvPr>
          <p:cNvCxnSpPr/>
          <p:nvPr/>
        </p:nvCxnSpPr>
        <p:spPr>
          <a:xfrm>
            <a:off x="68580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8B217EC-3E6D-4850-89BC-90C4CAF82105}"/>
              </a:ext>
            </a:extLst>
          </p:cNvPr>
          <p:cNvCxnSpPr/>
          <p:nvPr/>
        </p:nvCxnSpPr>
        <p:spPr>
          <a:xfrm>
            <a:off x="196794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C58FE5A-D233-4AD3-A06F-49CD1DFCB47C}"/>
              </a:ext>
            </a:extLst>
          </p:cNvPr>
          <p:cNvCxnSpPr/>
          <p:nvPr/>
        </p:nvCxnSpPr>
        <p:spPr>
          <a:xfrm>
            <a:off x="763987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31BD0DF-60EA-4394-9045-B55F5BD6593A}"/>
              </a:ext>
            </a:extLst>
          </p:cNvPr>
          <p:cNvCxnSpPr/>
          <p:nvPr/>
        </p:nvCxnSpPr>
        <p:spPr>
          <a:xfrm>
            <a:off x="85012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1674712-5AE9-4247-B9A4-BEBF681BFAA3}"/>
              </a:ext>
            </a:extLst>
          </p:cNvPr>
          <p:cNvCxnSpPr/>
          <p:nvPr/>
        </p:nvCxnSpPr>
        <p:spPr>
          <a:xfrm>
            <a:off x="9362661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F8E9AA-ACF3-44AC-BC61-B15906CB2674}"/>
              </a:ext>
            </a:extLst>
          </p:cNvPr>
          <p:cNvSpPr txBox="1"/>
          <p:nvPr/>
        </p:nvSpPr>
        <p:spPr>
          <a:xfrm>
            <a:off x="9660830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9EBF522-D71E-4615-9395-C1BC8A30238F}"/>
              </a:ext>
            </a:extLst>
          </p:cNvPr>
          <p:cNvCxnSpPr/>
          <p:nvPr/>
        </p:nvCxnSpPr>
        <p:spPr>
          <a:xfrm>
            <a:off x="10190922" y="3538330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BD226BC-CA56-4577-A764-EF6CEECAF520}"/>
              </a:ext>
            </a:extLst>
          </p:cNvPr>
          <p:cNvSpPr txBox="1"/>
          <p:nvPr/>
        </p:nvSpPr>
        <p:spPr>
          <a:xfrm>
            <a:off x="1565963" y="511073"/>
            <a:ext cx="8492437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Qual será o resultado do exercício 16 se assumirmos que as colisões serão tratadas por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 linear?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864647-1799-4A03-AD75-173BC578539F}"/>
              </a:ext>
            </a:extLst>
          </p:cNvPr>
          <p:cNvSpPr txBox="1"/>
          <p:nvPr/>
        </p:nvSpPr>
        <p:spPr>
          <a:xfrm>
            <a:off x="2347843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71AE2CA-A2A5-4768-9A8D-77824CC9FD4E}"/>
              </a:ext>
            </a:extLst>
          </p:cNvPr>
          <p:cNvSpPr txBox="1"/>
          <p:nvPr/>
        </p:nvSpPr>
        <p:spPr>
          <a:xfrm>
            <a:off x="1572591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90C18C7-2497-45DD-B356-0C03CA18D11F}"/>
              </a:ext>
            </a:extLst>
          </p:cNvPr>
          <p:cNvSpPr txBox="1"/>
          <p:nvPr/>
        </p:nvSpPr>
        <p:spPr>
          <a:xfrm>
            <a:off x="3202608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52B3FF1-3FA1-4347-B191-A25842065734}"/>
              </a:ext>
            </a:extLst>
          </p:cNvPr>
          <p:cNvSpPr txBox="1"/>
          <p:nvPr/>
        </p:nvSpPr>
        <p:spPr>
          <a:xfrm>
            <a:off x="4083878" y="4371584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88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ED9C43-5AAD-4FEB-89D5-4A638CEE86A4}"/>
              </a:ext>
            </a:extLst>
          </p:cNvPr>
          <p:cNvSpPr txBox="1"/>
          <p:nvPr/>
        </p:nvSpPr>
        <p:spPr>
          <a:xfrm>
            <a:off x="4890935" y="4351969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264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14">
            <a:extLst>
              <a:ext uri="{FF2B5EF4-FFF2-40B4-BE49-F238E27FC236}">
                <a16:creationId xmlns:a16="http://schemas.microsoft.com/office/drawing/2014/main" id="{6EF26885-A772-49EA-BD14-D4991EA3341F}"/>
              </a:ext>
            </a:extLst>
          </p:cNvPr>
          <p:cNvGraphicFramePr>
            <a:graphicFrameLocks noGrp="1"/>
          </p:cNvGraphicFramePr>
          <p:nvPr/>
        </p:nvGraphicFramePr>
        <p:xfrm>
          <a:off x="1565964" y="2879771"/>
          <a:ext cx="8956266" cy="658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4206">
                  <a:extLst>
                    <a:ext uri="{9D8B030D-6E8A-4147-A177-3AD203B41FA5}">
                      <a16:colId xmlns:a16="http://schemas.microsoft.com/office/drawing/2014/main" val="69517314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84546809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6184423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9574479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83616203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5274194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24453976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16509816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0257503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101294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182101045"/>
                    </a:ext>
                  </a:extLst>
                </a:gridCol>
              </a:tblGrid>
              <a:tr h="658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6176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5455BDF-6910-4B54-A3A3-C1333DF4BF3A}"/>
              </a:ext>
            </a:extLst>
          </p:cNvPr>
          <p:cNvSpPr txBox="1"/>
          <p:nvPr/>
        </p:nvSpPr>
        <p:spPr>
          <a:xfrm>
            <a:off x="1565962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8F22C4-B79A-4A5B-829A-46343EF9F3C6}"/>
              </a:ext>
            </a:extLst>
          </p:cNvPr>
          <p:cNvSpPr txBox="1"/>
          <p:nvPr/>
        </p:nvSpPr>
        <p:spPr>
          <a:xfrm>
            <a:off x="2356675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F78723-16CC-428A-BFE4-C7CBB83ADE63}"/>
              </a:ext>
            </a:extLst>
          </p:cNvPr>
          <p:cNvSpPr txBox="1"/>
          <p:nvPr/>
        </p:nvSpPr>
        <p:spPr>
          <a:xfrm>
            <a:off x="3147388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61A82E-F3E0-4591-B478-E04DA85B629A}"/>
              </a:ext>
            </a:extLst>
          </p:cNvPr>
          <p:cNvSpPr txBox="1"/>
          <p:nvPr/>
        </p:nvSpPr>
        <p:spPr>
          <a:xfrm>
            <a:off x="3938101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A7531B-BF31-4C27-B19E-A8E2FCA71A51}"/>
              </a:ext>
            </a:extLst>
          </p:cNvPr>
          <p:cNvSpPr txBox="1"/>
          <p:nvPr/>
        </p:nvSpPr>
        <p:spPr>
          <a:xfrm>
            <a:off x="4728814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FBF420-79D0-4F84-B60F-CC90A216FCC2}"/>
              </a:ext>
            </a:extLst>
          </p:cNvPr>
          <p:cNvSpPr txBox="1"/>
          <p:nvPr/>
        </p:nvSpPr>
        <p:spPr>
          <a:xfrm>
            <a:off x="5629963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23FC21-58AE-4CCA-B5AB-08E105722577}"/>
              </a:ext>
            </a:extLst>
          </p:cNvPr>
          <p:cNvSpPr txBox="1"/>
          <p:nvPr/>
        </p:nvSpPr>
        <p:spPr>
          <a:xfrm>
            <a:off x="6420676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557E9E-7495-4CD7-9474-035346134A97}"/>
              </a:ext>
            </a:extLst>
          </p:cNvPr>
          <p:cNvSpPr txBox="1"/>
          <p:nvPr/>
        </p:nvSpPr>
        <p:spPr>
          <a:xfrm>
            <a:off x="7211389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1DE1D7-8CF9-4B36-8DE5-1146656D753B}"/>
              </a:ext>
            </a:extLst>
          </p:cNvPr>
          <p:cNvSpPr txBox="1"/>
          <p:nvPr/>
        </p:nvSpPr>
        <p:spPr>
          <a:xfrm>
            <a:off x="8002102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76C5ED-C355-477E-9EBC-23CF5F4082B8}"/>
              </a:ext>
            </a:extLst>
          </p:cNvPr>
          <p:cNvSpPr txBox="1"/>
          <p:nvPr/>
        </p:nvSpPr>
        <p:spPr>
          <a:xfrm>
            <a:off x="8903250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B48EBDF-1EA6-4BA6-9546-FAEC43F0383C}"/>
              </a:ext>
            </a:extLst>
          </p:cNvPr>
          <p:cNvCxnSpPr/>
          <p:nvPr/>
        </p:nvCxnSpPr>
        <p:spPr>
          <a:xfrm>
            <a:off x="27432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AD33710-04F7-462C-A64F-003ED336400F}"/>
              </a:ext>
            </a:extLst>
          </p:cNvPr>
          <p:cNvCxnSpPr/>
          <p:nvPr/>
        </p:nvCxnSpPr>
        <p:spPr>
          <a:xfrm>
            <a:off x="359796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3D759E9-192B-4ECF-9195-1E4F3DE745A2}"/>
              </a:ext>
            </a:extLst>
          </p:cNvPr>
          <p:cNvCxnSpPr/>
          <p:nvPr/>
        </p:nvCxnSpPr>
        <p:spPr>
          <a:xfrm>
            <a:off x="444610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4E565F6-1A4B-41D4-A241-601E7CD077A8}"/>
              </a:ext>
            </a:extLst>
          </p:cNvPr>
          <p:cNvCxnSpPr/>
          <p:nvPr/>
        </p:nvCxnSpPr>
        <p:spPr>
          <a:xfrm>
            <a:off x="5267739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EF5EC07-0265-4191-87B9-86382497ACE7}"/>
              </a:ext>
            </a:extLst>
          </p:cNvPr>
          <p:cNvCxnSpPr/>
          <p:nvPr/>
        </p:nvCxnSpPr>
        <p:spPr>
          <a:xfrm>
            <a:off x="60628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FF4BFB-0156-43F7-AA24-6D79EF895885}"/>
              </a:ext>
            </a:extLst>
          </p:cNvPr>
          <p:cNvCxnSpPr/>
          <p:nvPr/>
        </p:nvCxnSpPr>
        <p:spPr>
          <a:xfrm>
            <a:off x="68580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8B217EC-3E6D-4850-89BC-90C4CAF82105}"/>
              </a:ext>
            </a:extLst>
          </p:cNvPr>
          <p:cNvCxnSpPr/>
          <p:nvPr/>
        </p:nvCxnSpPr>
        <p:spPr>
          <a:xfrm>
            <a:off x="196794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C58FE5A-D233-4AD3-A06F-49CD1DFCB47C}"/>
              </a:ext>
            </a:extLst>
          </p:cNvPr>
          <p:cNvCxnSpPr/>
          <p:nvPr/>
        </p:nvCxnSpPr>
        <p:spPr>
          <a:xfrm>
            <a:off x="763987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31BD0DF-60EA-4394-9045-B55F5BD6593A}"/>
              </a:ext>
            </a:extLst>
          </p:cNvPr>
          <p:cNvCxnSpPr/>
          <p:nvPr/>
        </p:nvCxnSpPr>
        <p:spPr>
          <a:xfrm>
            <a:off x="85012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1674712-5AE9-4247-B9A4-BEBF681BFAA3}"/>
              </a:ext>
            </a:extLst>
          </p:cNvPr>
          <p:cNvCxnSpPr/>
          <p:nvPr/>
        </p:nvCxnSpPr>
        <p:spPr>
          <a:xfrm>
            <a:off x="9362661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F8E9AA-ACF3-44AC-BC61-B15906CB2674}"/>
              </a:ext>
            </a:extLst>
          </p:cNvPr>
          <p:cNvSpPr txBox="1"/>
          <p:nvPr/>
        </p:nvSpPr>
        <p:spPr>
          <a:xfrm>
            <a:off x="9660830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9EBF522-D71E-4615-9395-C1BC8A30238F}"/>
              </a:ext>
            </a:extLst>
          </p:cNvPr>
          <p:cNvCxnSpPr/>
          <p:nvPr/>
        </p:nvCxnSpPr>
        <p:spPr>
          <a:xfrm>
            <a:off x="10190922" y="3538330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BD226BC-CA56-4577-A764-EF6CEECAF520}"/>
              </a:ext>
            </a:extLst>
          </p:cNvPr>
          <p:cNvSpPr txBox="1"/>
          <p:nvPr/>
        </p:nvSpPr>
        <p:spPr>
          <a:xfrm>
            <a:off x="1565963" y="511073"/>
            <a:ext cx="8492437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Qual será o resultado do exercício 16 se assumirmos que as colisões serão tratadas por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 linear?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864647-1799-4A03-AD75-173BC578539F}"/>
              </a:ext>
            </a:extLst>
          </p:cNvPr>
          <p:cNvSpPr txBox="1"/>
          <p:nvPr/>
        </p:nvSpPr>
        <p:spPr>
          <a:xfrm>
            <a:off x="2347843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71AE2CA-A2A5-4768-9A8D-77824CC9FD4E}"/>
              </a:ext>
            </a:extLst>
          </p:cNvPr>
          <p:cNvSpPr txBox="1"/>
          <p:nvPr/>
        </p:nvSpPr>
        <p:spPr>
          <a:xfrm>
            <a:off x="1572591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90C18C7-2497-45DD-B356-0C03CA18D11F}"/>
              </a:ext>
            </a:extLst>
          </p:cNvPr>
          <p:cNvSpPr txBox="1"/>
          <p:nvPr/>
        </p:nvSpPr>
        <p:spPr>
          <a:xfrm>
            <a:off x="3202608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52B3FF1-3FA1-4347-B191-A25842065734}"/>
              </a:ext>
            </a:extLst>
          </p:cNvPr>
          <p:cNvSpPr txBox="1"/>
          <p:nvPr/>
        </p:nvSpPr>
        <p:spPr>
          <a:xfrm>
            <a:off x="4083878" y="4371584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88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ED9C43-5AAD-4FEB-89D5-4A638CEE86A4}"/>
              </a:ext>
            </a:extLst>
          </p:cNvPr>
          <p:cNvSpPr txBox="1"/>
          <p:nvPr/>
        </p:nvSpPr>
        <p:spPr>
          <a:xfrm>
            <a:off x="4890935" y="4351969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D375F43-F301-47B1-9BE2-DA61C862379B}"/>
              </a:ext>
            </a:extLst>
          </p:cNvPr>
          <p:cNvSpPr txBox="1"/>
          <p:nvPr/>
        </p:nvSpPr>
        <p:spPr>
          <a:xfrm>
            <a:off x="6510354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94</a:t>
            </a:r>
          </a:p>
        </p:txBody>
      </p:sp>
    </p:spTree>
    <p:extLst>
      <p:ext uri="{BB962C8B-B14F-4D97-AF65-F5344CB8AC3E}">
        <p14:creationId xmlns:p14="http://schemas.microsoft.com/office/powerpoint/2010/main" val="405850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14">
            <a:extLst>
              <a:ext uri="{FF2B5EF4-FFF2-40B4-BE49-F238E27FC236}">
                <a16:creationId xmlns:a16="http://schemas.microsoft.com/office/drawing/2014/main" id="{6EF26885-A772-49EA-BD14-D4991EA3341F}"/>
              </a:ext>
            </a:extLst>
          </p:cNvPr>
          <p:cNvGraphicFramePr>
            <a:graphicFrameLocks noGrp="1"/>
          </p:cNvGraphicFramePr>
          <p:nvPr/>
        </p:nvGraphicFramePr>
        <p:xfrm>
          <a:off x="1565964" y="2879771"/>
          <a:ext cx="8956266" cy="658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4206">
                  <a:extLst>
                    <a:ext uri="{9D8B030D-6E8A-4147-A177-3AD203B41FA5}">
                      <a16:colId xmlns:a16="http://schemas.microsoft.com/office/drawing/2014/main" val="69517314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84546809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6184423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9574479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83616203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5274194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24453976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16509816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0257503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101294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182101045"/>
                    </a:ext>
                  </a:extLst>
                </a:gridCol>
              </a:tblGrid>
              <a:tr h="658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6176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5455BDF-6910-4B54-A3A3-C1333DF4BF3A}"/>
              </a:ext>
            </a:extLst>
          </p:cNvPr>
          <p:cNvSpPr txBox="1"/>
          <p:nvPr/>
        </p:nvSpPr>
        <p:spPr>
          <a:xfrm>
            <a:off x="1565962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8F22C4-B79A-4A5B-829A-46343EF9F3C6}"/>
              </a:ext>
            </a:extLst>
          </p:cNvPr>
          <p:cNvSpPr txBox="1"/>
          <p:nvPr/>
        </p:nvSpPr>
        <p:spPr>
          <a:xfrm>
            <a:off x="2356675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F78723-16CC-428A-BFE4-C7CBB83ADE63}"/>
              </a:ext>
            </a:extLst>
          </p:cNvPr>
          <p:cNvSpPr txBox="1"/>
          <p:nvPr/>
        </p:nvSpPr>
        <p:spPr>
          <a:xfrm>
            <a:off x="3147388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61A82E-F3E0-4591-B478-E04DA85B629A}"/>
              </a:ext>
            </a:extLst>
          </p:cNvPr>
          <p:cNvSpPr txBox="1"/>
          <p:nvPr/>
        </p:nvSpPr>
        <p:spPr>
          <a:xfrm>
            <a:off x="3938101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A7531B-BF31-4C27-B19E-A8E2FCA71A51}"/>
              </a:ext>
            </a:extLst>
          </p:cNvPr>
          <p:cNvSpPr txBox="1"/>
          <p:nvPr/>
        </p:nvSpPr>
        <p:spPr>
          <a:xfrm>
            <a:off x="4728814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FBF420-79D0-4F84-B60F-CC90A216FCC2}"/>
              </a:ext>
            </a:extLst>
          </p:cNvPr>
          <p:cNvSpPr txBox="1"/>
          <p:nvPr/>
        </p:nvSpPr>
        <p:spPr>
          <a:xfrm>
            <a:off x="5629963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23FC21-58AE-4CCA-B5AB-08E105722577}"/>
              </a:ext>
            </a:extLst>
          </p:cNvPr>
          <p:cNvSpPr txBox="1"/>
          <p:nvPr/>
        </p:nvSpPr>
        <p:spPr>
          <a:xfrm>
            <a:off x="6420676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557E9E-7495-4CD7-9474-035346134A97}"/>
              </a:ext>
            </a:extLst>
          </p:cNvPr>
          <p:cNvSpPr txBox="1"/>
          <p:nvPr/>
        </p:nvSpPr>
        <p:spPr>
          <a:xfrm>
            <a:off x="7211389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1DE1D7-8CF9-4B36-8DE5-1146656D753B}"/>
              </a:ext>
            </a:extLst>
          </p:cNvPr>
          <p:cNvSpPr txBox="1"/>
          <p:nvPr/>
        </p:nvSpPr>
        <p:spPr>
          <a:xfrm>
            <a:off x="8002102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76C5ED-C355-477E-9EBC-23CF5F4082B8}"/>
              </a:ext>
            </a:extLst>
          </p:cNvPr>
          <p:cNvSpPr txBox="1"/>
          <p:nvPr/>
        </p:nvSpPr>
        <p:spPr>
          <a:xfrm>
            <a:off x="8903250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B48EBDF-1EA6-4BA6-9546-FAEC43F0383C}"/>
              </a:ext>
            </a:extLst>
          </p:cNvPr>
          <p:cNvCxnSpPr/>
          <p:nvPr/>
        </p:nvCxnSpPr>
        <p:spPr>
          <a:xfrm>
            <a:off x="27432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AD33710-04F7-462C-A64F-003ED336400F}"/>
              </a:ext>
            </a:extLst>
          </p:cNvPr>
          <p:cNvCxnSpPr/>
          <p:nvPr/>
        </p:nvCxnSpPr>
        <p:spPr>
          <a:xfrm>
            <a:off x="359796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3D759E9-192B-4ECF-9195-1E4F3DE745A2}"/>
              </a:ext>
            </a:extLst>
          </p:cNvPr>
          <p:cNvCxnSpPr/>
          <p:nvPr/>
        </p:nvCxnSpPr>
        <p:spPr>
          <a:xfrm>
            <a:off x="444610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4E565F6-1A4B-41D4-A241-601E7CD077A8}"/>
              </a:ext>
            </a:extLst>
          </p:cNvPr>
          <p:cNvCxnSpPr/>
          <p:nvPr/>
        </p:nvCxnSpPr>
        <p:spPr>
          <a:xfrm>
            <a:off x="5267739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EF5EC07-0265-4191-87B9-86382497ACE7}"/>
              </a:ext>
            </a:extLst>
          </p:cNvPr>
          <p:cNvCxnSpPr/>
          <p:nvPr/>
        </p:nvCxnSpPr>
        <p:spPr>
          <a:xfrm>
            <a:off x="60628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FF4BFB-0156-43F7-AA24-6D79EF895885}"/>
              </a:ext>
            </a:extLst>
          </p:cNvPr>
          <p:cNvCxnSpPr/>
          <p:nvPr/>
        </p:nvCxnSpPr>
        <p:spPr>
          <a:xfrm>
            <a:off x="68580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8B217EC-3E6D-4850-89BC-90C4CAF82105}"/>
              </a:ext>
            </a:extLst>
          </p:cNvPr>
          <p:cNvCxnSpPr/>
          <p:nvPr/>
        </p:nvCxnSpPr>
        <p:spPr>
          <a:xfrm>
            <a:off x="196794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C58FE5A-D233-4AD3-A06F-49CD1DFCB47C}"/>
              </a:ext>
            </a:extLst>
          </p:cNvPr>
          <p:cNvCxnSpPr/>
          <p:nvPr/>
        </p:nvCxnSpPr>
        <p:spPr>
          <a:xfrm>
            <a:off x="763987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31BD0DF-60EA-4394-9045-B55F5BD6593A}"/>
              </a:ext>
            </a:extLst>
          </p:cNvPr>
          <p:cNvCxnSpPr/>
          <p:nvPr/>
        </p:nvCxnSpPr>
        <p:spPr>
          <a:xfrm>
            <a:off x="85012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1674712-5AE9-4247-B9A4-BEBF681BFAA3}"/>
              </a:ext>
            </a:extLst>
          </p:cNvPr>
          <p:cNvCxnSpPr/>
          <p:nvPr/>
        </p:nvCxnSpPr>
        <p:spPr>
          <a:xfrm>
            <a:off x="9362661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F8E9AA-ACF3-44AC-BC61-B15906CB2674}"/>
              </a:ext>
            </a:extLst>
          </p:cNvPr>
          <p:cNvSpPr txBox="1"/>
          <p:nvPr/>
        </p:nvSpPr>
        <p:spPr>
          <a:xfrm>
            <a:off x="9660830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9EBF522-D71E-4615-9395-C1BC8A30238F}"/>
              </a:ext>
            </a:extLst>
          </p:cNvPr>
          <p:cNvCxnSpPr/>
          <p:nvPr/>
        </p:nvCxnSpPr>
        <p:spPr>
          <a:xfrm>
            <a:off x="10190922" y="3538330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BD226BC-CA56-4577-A764-EF6CEECAF520}"/>
              </a:ext>
            </a:extLst>
          </p:cNvPr>
          <p:cNvSpPr txBox="1"/>
          <p:nvPr/>
        </p:nvSpPr>
        <p:spPr>
          <a:xfrm>
            <a:off x="1565963" y="511073"/>
            <a:ext cx="8492437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Qual será o resultado do exercício 16 se assumirmos que as colisões serão tratadas por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 linear?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864647-1799-4A03-AD75-173BC578539F}"/>
              </a:ext>
            </a:extLst>
          </p:cNvPr>
          <p:cNvSpPr txBox="1"/>
          <p:nvPr/>
        </p:nvSpPr>
        <p:spPr>
          <a:xfrm>
            <a:off x="2347843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71AE2CA-A2A5-4768-9A8D-77824CC9FD4E}"/>
              </a:ext>
            </a:extLst>
          </p:cNvPr>
          <p:cNvSpPr txBox="1"/>
          <p:nvPr/>
        </p:nvSpPr>
        <p:spPr>
          <a:xfrm>
            <a:off x="1572591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90C18C7-2497-45DD-B356-0C03CA18D11F}"/>
              </a:ext>
            </a:extLst>
          </p:cNvPr>
          <p:cNvSpPr txBox="1"/>
          <p:nvPr/>
        </p:nvSpPr>
        <p:spPr>
          <a:xfrm>
            <a:off x="3202608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52B3FF1-3FA1-4347-B191-A25842065734}"/>
              </a:ext>
            </a:extLst>
          </p:cNvPr>
          <p:cNvSpPr txBox="1"/>
          <p:nvPr/>
        </p:nvSpPr>
        <p:spPr>
          <a:xfrm>
            <a:off x="4083878" y="4371584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88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ED9C43-5AAD-4FEB-89D5-4A638CEE86A4}"/>
              </a:ext>
            </a:extLst>
          </p:cNvPr>
          <p:cNvSpPr txBox="1"/>
          <p:nvPr/>
        </p:nvSpPr>
        <p:spPr>
          <a:xfrm>
            <a:off x="4890935" y="4351969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D375F43-F301-47B1-9BE2-DA61C862379B}"/>
              </a:ext>
            </a:extLst>
          </p:cNvPr>
          <p:cNvSpPr txBox="1"/>
          <p:nvPr/>
        </p:nvSpPr>
        <p:spPr>
          <a:xfrm>
            <a:off x="6510354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94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7D7582-18F2-48C7-A37F-087B1628EC6B}"/>
              </a:ext>
            </a:extLst>
          </p:cNvPr>
          <p:cNvSpPr txBox="1"/>
          <p:nvPr/>
        </p:nvSpPr>
        <p:spPr>
          <a:xfrm>
            <a:off x="1557130" y="4893983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11</a:t>
            </a:r>
          </a:p>
        </p:txBody>
      </p:sp>
      <p:cxnSp>
        <p:nvCxnSpPr>
          <p:cNvPr id="35" name="Conector: Curvo 34">
            <a:extLst>
              <a:ext uri="{FF2B5EF4-FFF2-40B4-BE49-F238E27FC236}">
                <a16:creationId xmlns:a16="http://schemas.microsoft.com/office/drawing/2014/main" id="{900856E5-9961-4F6D-8315-8E3FC5B70C24}"/>
              </a:ext>
            </a:extLst>
          </p:cNvPr>
          <p:cNvCxnSpPr/>
          <p:nvPr/>
        </p:nvCxnSpPr>
        <p:spPr>
          <a:xfrm rot="5400000" flipH="1" flipV="1">
            <a:off x="2079964" y="4713970"/>
            <a:ext cx="535757" cy="790713"/>
          </a:xfrm>
          <a:prstGeom prst="curvedConnector3">
            <a:avLst>
              <a:gd name="adj1" fmla="val -4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o 35">
            <a:extLst>
              <a:ext uri="{FF2B5EF4-FFF2-40B4-BE49-F238E27FC236}">
                <a16:creationId xmlns:a16="http://schemas.microsoft.com/office/drawing/2014/main" id="{EB4B0FF3-EF64-4021-80AF-A5C1A46F8A46}"/>
              </a:ext>
            </a:extLst>
          </p:cNvPr>
          <p:cNvCxnSpPr/>
          <p:nvPr/>
        </p:nvCxnSpPr>
        <p:spPr>
          <a:xfrm rot="5400000" flipH="1" flipV="1">
            <a:off x="2870676" y="4766940"/>
            <a:ext cx="535757" cy="790713"/>
          </a:xfrm>
          <a:prstGeom prst="curvedConnector3">
            <a:avLst>
              <a:gd name="adj1" fmla="val -4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urvo 36">
            <a:extLst>
              <a:ext uri="{FF2B5EF4-FFF2-40B4-BE49-F238E27FC236}">
                <a16:creationId xmlns:a16="http://schemas.microsoft.com/office/drawing/2014/main" id="{115AB7DF-FE21-4FD6-BF0A-1F783FFA592C}"/>
              </a:ext>
            </a:extLst>
          </p:cNvPr>
          <p:cNvCxnSpPr/>
          <p:nvPr/>
        </p:nvCxnSpPr>
        <p:spPr>
          <a:xfrm rot="5400000" flipH="1" flipV="1">
            <a:off x="3745321" y="4731074"/>
            <a:ext cx="535757" cy="790713"/>
          </a:xfrm>
          <a:prstGeom prst="curvedConnector3">
            <a:avLst>
              <a:gd name="adj1" fmla="val -4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C8FB0DE4-8014-49BD-8671-0783D054AE24}"/>
              </a:ext>
            </a:extLst>
          </p:cNvPr>
          <p:cNvCxnSpPr/>
          <p:nvPr/>
        </p:nvCxnSpPr>
        <p:spPr>
          <a:xfrm rot="5400000" flipH="1" flipV="1">
            <a:off x="4604504" y="4711459"/>
            <a:ext cx="535757" cy="790713"/>
          </a:xfrm>
          <a:prstGeom prst="curvedConnector3">
            <a:avLst>
              <a:gd name="adj1" fmla="val -4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o 38">
            <a:extLst>
              <a:ext uri="{FF2B5EF4-FFF2-40B4-BE49-F238E27FC236}">
                <a16:creationId xmlns:a16="http://schemas.microsoft.com/office/drawing/2014/main" id="{AB558AF4-17C0-4A9D-930E-34B6A9A8D032}"/>
              </a:ext>
            </a:extLst>
          </p:cNvPr>
          <p:cNvCxnSpPr/>
          <p:nvPr/>
        </p:nvCxnSpPr>
        <p:spPr>
          <a:xfrm rot="5400000" flipH="1" flipV="1">
            <a:off x="5435856" y="4711459"/>
            <a:ext cx="535757" cy="790713"/>
          </a:xfrm>
          <a:prstGeom prst="curvedConnector3">
            <a:avLst>
              <a:gd name="adj1" fmla="val -4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24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14">
            <a:extLst>
              <a:ext uri="{FF2B5EF4-FFF2-40B4-BE49-F238E27FC236}">
                <a16:creationId xmlns:a16="http://schemas.microsoft.com/office/drawing/2014/main" id="{6EF26885-A772-49EA-BD14-D4991EA3341F}"/>
              </a:ext>
            </a:extLst>
          </p:cNvPr>
          <p:cNvGraphicFramePr>
            <a:graphicFrameLocks noGrp="1"/>
          </p:cNvGraphicFramePr>
          <p:nvPr/>
        </p:nvGraphicFramePr>
        <p:xfrm>
          <a:off x="1565964" y="2879771"/>
          <a:ext cx="8956266" cy="658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4206">
                  <a:extLst>
                    <a:ext uri="{9D8B030D-6E8A-4147-A177-3AD203B41FA5}">
                      <a16:colId xmlns:a16="http://schemas.microsoft.com/office/drawing/2014/main" val="69517314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84546809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6184423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9574479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83616203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5274194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24453976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16509816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0257503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101294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182101045"/>
                    </a:ext>
                  </a:extLst>
                </a:gridCol>
              </a:tblGrid>
              <a:tr h="658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6176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5455BDF-6910-4B54-A3A3-C1333DF4BF3A}"/>
              </a:ext>
            </a:extLst>
          </p:cNvPr>
          <p:cNvSpPr txBox="1"/>
          <p:nvPr/>
        </p:nvSpPr>
        <p:spPr>
          <a:xfrm>
            <a:off x="1565962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8F22C4-B79A-4A5B-829A-46343EF9F3C6}"/>
              </a:ext>
            </a:extLst>
          </p:cNvPr>
          <p:cNvSpPr txBox="1"/>
          <p:nvPr/>
        </p:nvSpPr>
        <p:spPr>
          <a:xfrm>
            <a:off x="2356675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F78723-16CC-428A-BFE4-C7CBB83ADE63}"/>
              </a:ext>
            </a:extLst>
          </p:cNvPr>
          <p:cNvSpPr txBox="1"/>
          <p:nvPr/>
        </p:nvSpPr>
        <p:spPr>
          <a:xfrm>
            <a:off x="3147388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61A82E-F3E0-4591-B478-E04DA85B629A}"/>
              </a:ext>
            </a:extLst>
          </p:cNvPr>
          <p:cNvSpPr txBox="1"/>
          <p:nvPr/>
        </p:nvSpPr>
        <p:spPr>
          <a:xfrm>
            <a:off x="3938101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A7531B-BF31-4C27-B19E-A8E2FCA71A51}"/>
              </a:ext>
            </a:extLst>
          </p:cNvPr>
          <p:cNvSpPr txBox="1"/>
          <p:nvPr/>
        </p:nvSpPr>
        <p:spPr>
          <a:xfrm>
            <a:off x="4728814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FBF420-79D0-4F84-B60F-CC90A216FCC2}"/>
              </a:ext>
            </a:extLst>
          </p:cNvPr>
          <p:cNvSpPr txBox="1"/>
          <p:nvPr/>
        </p:nvSpPr>
        <p:spPr>
          <a:xfrm>
            <a:off x="5629963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23FC21-58AE-4CCA-B5AB-08E105722577}"/>
              </a:ext>
            </a:extLst>
          </p:cNvPr>
          <p:cNvSpPr txBox="1"/>
          <p:nvPr/>
        </p:nvSpPr>
        <p:spPr>
          <a:xfrm>
            <a:off x="6420676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557E9E-7495-4CD7-9474-035346134A97}"/>
              </a:ext>
            </a:extLst>
          </p:cNvPr>
          <p:cNvSpPr txBox="1"/>
          <p:nvPr/>
        </p:nvSpPr>
        <p:spPr>
          <a:xfrm>
            <a:off x="7211389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1DE1D7-8CF9-4B36-8DE5-1146656D753B}"/>
              </a:ext>
            </a:extLst>
          </p:cNvPr>
          <p:cNvSpPr txBox="1"/>
          <p:nvPr/>
        </p:nvSpPr>
        <p:spPr>
          <a:xfrm>
            <a:off x="8002102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76C5ED-C355-477E-9EBC-23CF5F4082B8}"/>
              </a:ext>
            </a:extLst>
          </p:cNvPr>
          <p:cNvSpPr txBox="1"/>
          <p:nvPr/>
        </p:nvSpPr>
        <p:spPr>
          <a:xfrm>
            <a:off x="8903250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B48EBDF-1EA6-4BA6-9546-FAEC43F0383C}"/>
              </a:ext>
            </a:extLst>
          </p:cNvPr>
          <p:cNvCxnSpPr/>
          <p:nvPr/>
        </p:nvCxnSpPr>
        <p:spPr>
          <a:xfrm>
            <a:off x="27432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AD33710-04F7-462C-A64F-003ED336400F}"/>
              </a:ext>
            </a:extLst>
          </p:cNvPr>
          <p:cNvCxnSpPr/>
          <p:nvPr/>
        </p:nvCxnSpPr>
        <p:spPr>
          <a:xfrm>
            <a:off x="359796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3D759E9-192B-4ECF-9195-1E4F3DE745A2}"/>
              </a:ext>
            </a:extLst>
          </p:cNvPr>
          <p:cNvCxnSpPr/>
          <p:nvPr/>
        </p:nvCxnSpPr>
        <p:spPr>
          <a:xfrm>
            <a:off x="444610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4E565F6-1A4B-41D4-A241-601E7CD077A8}"/>
              </a:ext>
            </a:extLst>
          </p:cNvPr>
          <p:cNvCxnSpPr/>
          <p:nvPr/>
        </p:nvCxnSpPr>
        <p:spPr>
          <a:xfrm>
            <a:off x="5267739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EF5EC07-0265-4191-87B9-86382497ACE7}"/>
              </a:ext>
            </a:extLst>
          </p:cNvPr>
          <p:cNvCxnSpPr/>
          <p:nvPr/>
        </p:nvCxnSpPr>
        <p:spPr>
          <a:xfrm>
            <a:off x="60628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FF4BFB-0156-43F7-AA24-6D79EF895885}"/>
              </a:ext>
            </a:extLst>
          </p:cNvPr>
          <p:cNvCxnSpPr/>
          <p:nvPr/>
        </p:nvCxnSpPr>
        <p:spPr>
          <a:xfrm>
            <a:off x="68580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8B217EC-3E6D-4850-89BC-90C4CAF82105}"/>
              </a:ext>
            </a:extLst>
          </p:cNvPr>
          <p:cNvCxnSpPr/>
          <p:nvPr/>
        </p:nvCxnSpPr>
        <p:spPr>
          <a:xfrm>
            <a:off x="196794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C58FE5A-D233-4AD3-A06F-49CD1DFCB47C}"/>
              </a:ext>
            </a:extLst>
          </p:cNvPr>
          <p:cNvCxnSpPr/>
          <p:nvPr/>
        </p:nvCxnSpPr>
        <p:spPr>
          <a:xfrm>
            <a:off x="763987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31BD0DF-60EA-4394-9045-B55F5BD6593A}"/>
              </a:ext>
            </a:extLst>
          </p:cNvPr>
          <p:cNvCxnSpPr/>
          <p:nvPr/>
        </p:nvCxnSpPr>
        <p:spPr>
          <a:xfrm>
            <a:off x="85012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1674712-5AE9-4247-B9A4-BEBF681BFAA3}"/>
              </a:ext>
            </a:extLst>
          </p:cNvPr>
          <p:cNvCxnSpPr/>
          <p:nvPr/>
        </p:nvCxnSpPr>
        <p:spPr>
          <a:xfrm>
            <a:off x="9362661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F8E9AA-ACF3-44AC-BC61-B15906CB2674}"/>
              </a:ext>
            </a:extLst>
          </p:cNvPr>
          <p:cNvSpPr txBox="1"/>
          <p:nvPr/>
        </p:nvSpPr>
        <p:spPr>
          <a:xfrm>
            <a:off x="9660830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9EBF522-D71E-4615-9395-C1BC8A30238F}"/>
              </a:ext>
            </a:extLst>
          </p:cNvPr>
          <p:cNvCxnSpPr/>
          <p:nvPr/>
        </p:nvCxnSpPr>
        <p:spPr>
          <a:xfrm>
            <a:off x="10190922" y="3538330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BD226BC-CA56-4577-A764-EF6CEECAF520}"/>
              </a:ext>
            </a:extLst>
          </p:cNvPr>
          <p:cNvSpPr txBox="1"/>
          <p:nvPr/>
        </p:nvSpPr>
        <p:spPr>
          <a:xfrm>
            <a:off x="1565963" y="511073"/>
            <a:ext cx="8492437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Qual será o resultado do exercício 16 se assumirmos que as colisões serão tratadas por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 linear?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864647-1799-4A03-AD75-173BC578539F}"/>
              </a:ext>
            </a:extLst>
          </p:cNvPr>
          <p:cNvSpPr txBox="1"/>
          <p:nvPr/>
        </p:nvSpPr>
        <p:spPr>
          <a:xfrm>
            <a:off x="2347843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71AE2CA-A2A5-4768-9A8D-77824CC9FD4E}"/>
              </a:ext>
            </a:extLst>
          </p:cNvPr>
          <p:cNvSpPr txBox="1"/>
          <p:nvPr/>
        </p:nvSpPr>
        <p:spPr>
          <a:xfrm>
            <a:off x="1572591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90C18C7-2497-45DD-B356-0C03CA18D11F}"/>
              </a:ext>
            </a:extLst>
          </p:cNvPr>
          <p:cNvSpPr txBox="1"/>
          <p:nvPr/>
        </p:nvSpPr>
        <p:spPr>
          <a:xfrm>
            <a:off x="3202608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52B3FF1-3FA1-4347-B191-A25842065734}"/>
              </a:ext>
            </a:extLst>
          </p:cNvPr>
          <p:cNvSpPr txBox="1"/>
          <p:nvPr/>
        </p:nvSpPr>
        <p:spPr>
          <a:xfrm>
            <a:off x="4083878" y="4371584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88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ED9C43-5AAD-4FEB-89D5-4A638CEE86A4}"/>
              </a:ext>
            </a:extLst>
          </p:cNvPr>
          <p:cNvSpPr txBox="1"/>
          <p:nvPr/>
        </p:nvSpPr>
        <p:spPr>
          <a:xfrm>
            <a:off x="4890935" y="4351969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D375F43-F301-47B1-9BE2-DA61C862379B}"/>
              </a:ext>
            </a:extLst>
          </p:cNvPr>
          <p:cNvSpPr txBox="1"/>
          <p:nvPr/>
        </p:nvSpPr>
        <p:spPr>
          <a:xfrm>
            <a:off x="6510354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94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7D7582-18F2-48C7-A37F-087B1628EC6B}"/>
              </a:ext>
            </a:extLst>
          </p:cNvPr>
          <p:cNvSpPr txBox="1"/>
          <p:nvPr/>
        </p:nvSpPr>
        <p:spPr>
          <a:xfrm>
            <a:off x="5648740" y="4384098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1750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14">
            <a:extLst>
              <a:ext uri="{FF2B5EF4-FFF2-40B4-BE49-F238E27FC236}">
                <a16:creationId xmlns:a16="http://schemas.microsoft.com/office/drawing/2014/main" id="{6EF26885-A772-49EA-BD14-D4991EA3341F}"/>
              </a:ext>
            </a:extLst>
          </p:cNvPr>
          <p:cNvGraphicFramePr>
            <a:graphicFrameLocks noGrp="1"/>
          </p:cNvGraphicFramePr>
          <p:nvPr/>
        </p:nvGraphicFramePr>
        <p:xfrm>
          <a:off x="1565964" y="2879771"/>
          <a:ext cx="8956266" cy="658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4206">
                  <a:extLst>
                    <a:ext uri="{9D8B030D-6E8A-4147-A177-3AD203B41FA5}">
                      <a16:colId xmlns:a16="http://schemas.microsoft.com/office/drawing/2014/main" val="69517314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84546809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6184423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9574479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83616203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5274194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24453976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16509816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0257503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101294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182101045"/>
                    </a:ext>
                  </a:extLst>
                </a:gridCol>
              </a:tblGrid>
              <a:tr h="658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6176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5455BDF-6910-4B54-A3A3-C1333DF4BF3A}"/>
              </a:ext>
            </a:extLst>
          </p:cNvPr>
          <p:cNvSpPr txBox="1"/>
          <p:nvPr/>
        </p:nvSpPr>
        <p:spPr>
          <a:xfrm>
            <a:off x="1565962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8F22C4-B79A-4A5B-829A-46343EF9F3C6}"/>
              </a:ext>
            </a:extLst>
          </p:cNvPr>
          <p:cNvSpPr txBox="1"/>
          <p:nvPr/>
        </p:nvSpPr>
        <p:spPr>
          <a:xfrm>
            <a:off x="2356675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F78723-16CC-428A-BFE4-C7CBB83ADE63}"/>
              </a:ext>
            </a:extLst>
          </p:cNvPr>
          <p:cNvSpPr txBox="1"/>
          <p:nvPr/>
        </p:nvSpPr>
        <p:spPr>
          <a:xfrm>
            <a:off x="3147388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61A82E-F3E0-4591-B478-E04DA85B629A}"/>
              </a:ext>
            </a:extLst>
          </p:cNvPr>
          <p:cNvSpPr txBox="1"/>
          <p:nvPr/>
        </p:nvSpPr>
        <p:spPr>
          <a:xfrm>
            <a:off x="3938101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A7531B-BF31-4C27-B19E-A8E2FCA71A51}"/>
              </a:ext>
            </a:extLst>
          </p:cNvPr>
          <p:cNvSpPr txBox="1"/>
          <p:nvPr/>
        </p:nvSpPr>
        <p:spPr>
          <a:xfrm>
            <a:off x="4728814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FBF420-79D0-4F84-B60F-CC90A216FCC2}"/>
              </a:ext>
            </a:extLst>
          </p:cNvPr>
          <p:cNvSpPr txBox="1"/>
          <p:nvPr/>
        </p:nvSpPr>
        <p:spPr>
          <a:xfrm>
            <a:off x="5629963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23FC21-58AE-4CCA-B5AB-08E105722577}"/>
              </a:ext>
            </a:extLst>
          </p:cNvPr>
          <p:cNvSpPr txBox="1"/>
          <p:nvPr/>
        </p:nvSpPr>
        <p:spPr>
          <a:xfrm>
            <a:off x="6420676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557E9E-7495-4CD7-9474-035346134A97}"/>
              </a:ext>
            </a:extLst>
          </p:cNvPr>
          <p:cNvSpPr txBox="1"/>
          <p:nvPr/>
        </p:nvSpPr>
        <p:spPr>
          <a:xfrm>
            <a:off x="7211389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1DE1D7-8CF9-4B36-8DE5-1146656D753B}"/>
              </a:ext>
            </a:extLst>
          </p:cNvPr>
          <p:cNvSpPr txBox="1"/>
          <p:nvPr/>
        </p:nvSpPr>
        <p:spPr>
          <a:xfrm>
            <a:off x="8002102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76C5ED-C355-477E-9EBC-23CF5F4082B8}"/>
              </a:ext>
            </a:extLst>
          </p:cNvPr>
          <p:cNvSpPr txBox="1"/>
          <p:nvPr/>
        </p:nvSpPr>
        <p:spPr>
          <a:xfrm>
            <a:off x="8903250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B48EBDF-1EA6-4BA6-9546-FAEC43F0383C}"/>
              </a:ext>
            </a:extLst>
          </p:cNvPr>
          <p:cNvCxnSpPr/>
          <p:nvPr/>
        </p:nvCxnSpPr>
        <p:spPr>
          <a:xfrm>
            <a:off x="27432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AD33710-04F7-462C-A64F-003ED336400F}"/>
              </a:ext>
            </a:extLst>
          </p:cNvPr>
          <p:cNvCxnSpPr/>
          <p:nvPr/>
        </p:nvCxnSpPr>
        <p:spPr>
          <a:xfrm>
            <a:off x="359796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3D759E9-192B-4ECF-9195-1E4F3DE745A2}"/>
              </a:ext>
            </a:extLst>
          </p:cNvPr>
          <p:cNvCxnSpPr/>
          <p:nvPr/>
        </p:nvCxnSpPr>
        <p:spPr>
          <a:xfrm>
            <a:off x="444610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4E565F6-1A4B-41D4-A241-601E7CD077A8}"/>
              </a:ext>
            </a:extLst>
          </p:cNvPr>
          <p:cNvCxnSpPr/>
          <p:nvPr/>
        </p:nvCxnSpPr>
        <p:spPr>
          <a:xfrm>
            <a:off x="5267739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EF5EC07-0265-4191-87B9-86382497ACE7}"/>
              </a:ext>
            </a:extLst>
          </p:cNvPr>
          <p:cNvCxnSpPr/>
          <p:nvPr/>
        </p:nvCxnSpPr>
        <p:spPr>
          <a:xfrm>
            <a:off x="60628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FF4BFB-0156-43F7-AA24-6D79EF895885}"/>
              </a:ext>
            </a:extLst>
          </p:cNvPr>
          <p:cNvCxnSpPr/>
          <p:nvPr/>
        </p:nvCxnSpPr>
        <p:spPr>
          <a:xfrm>
            <a:off x="68580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8B217EC-3E6D-4850-89BC-90C4CAF82105}"/>
              </a:ext>
            </a:extLst>
          </p:cNvPr>
          <p:cNvCxnSpPr/>
          <p:nvPr/>
        </p:nvCxnSpPr>
        <p:spPr>
          <a:xfrm>
            <a:off x="196794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C58FE5A-D233-4AD3-A06F-49CD1DFCB47C}"/>
              </a:ext>
            </a:extLst>
          </p:cNvPr>
          <p:cNvCxnSpPr/>
          <p:nvPr/>
        </p:nvCxnSpPr>
        <p:spPr>
          <a:xfrm>
            <a:off x="763987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31BD0DF-60EA-4394-9045-B55F5BD6593A}"/>
              </a:ext>
            </a:extLst>
          </p:cNvPr>
          <p:cNvCxnSpPr/>
          <p:nvPr/>
        </p:nvCxnSpPr>
        <p:spPr>
          <a:xfrm>
            <a:off x="85012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1674712-5AE9-4247-B9A4-BEBF681BFAA3}"/>
              </a:ext>
            </a:extLst>
          </p:cNvPr>
          <p:cNvCxnSpPr/>
          <p:nvPr/>
        </p:nvCxnSpPr>
        <p:spPr>
          <a:xfrm>
            <a:off x="9362661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F8E9AA-ACF3-44AC-BC61-B15906CB2674}"/>
              </a:ext>
            </a:extLst>
          </p:cNvPr>
          <p:cNvSpPr txBox="1"/>
          <p:nvPr/>
        </p:nvSpPr>
        <p:spPr>
          <a:xfrm>
            <a:off x="9660830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9EBF522-D71E-4615-9395-C1BC8A30238F}"/>
              </a:ext>
            </a:extLst>
          </p:cNvPr>
          <p:cNvCxnSpPr/>
          <p:nvPr/>
        </p:nvCxnSpPr>
        <p:spPr>
          <a:xfrm>
            <a:off x="10190922" y="3538330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BD226BC-CA56-4577-A764-EF6CEECAF520}"/>
              </a:ext>
            </a:extLst>
          </p:cNvPr>
          <p:cNvSpPr txBox="1"/>
          <p:nvPr/>
        </p:nvSpPr>
        <p:spPr>
          <a:xfrm>
            <a:off x="1565963" y="511073"/>
            <a:ext cx="8492437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Qual será o resultado do exercício 16 se assumirmos que as colisões serão tratadas por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 linear?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864647-1799-4A03-AD75-173BC578539F}"/>
              </a:ext>
            </a:extLst>
          </p:cNvPr>
          <p:cNvSpPr txBox="1"/>
          <p:nvPr/>
        </p:nvSpPr>
        <p:spPr>
          <a:xfrm>
            <a:off x="2347843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71AE2CA-A2A5-4768-9A8D-77824CC9FD4E}"/>
              </a:ext>
            </a:extLst>
          </p:cNvPr>
          <p:cNvSpPr txBox="1"/>
          <p:nvPr/>
        </p:nvSpPr>
        <p:spPr>
          <a:xfrm>
            <a:off x="1572591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90C18C7-2497-45DD-B356-0C03CA18D11F}"/>
              </a:ext>
            </a:extLst>
          </p:cNvPr>
          <p:cNvSpPr txBox="1"/>
          <p:nvPr/>
        </p:nvSpPr>
        <p:spPr>
          <a:xfrm>
            <a:off x="3202608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52B3FF1-3FA1-4347-B191-A25842065734}"/>
              </a:ext>
            </a:extLst>
          </p:cNvPr>
          <p:cNvSpPr txBox="1"/>
          <p:nvPr/>
        </p:nvSpPr>
        <p:spPr>
          <a:xfrm>
            <a:off x="4083878" y="4371584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88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ED9C43-5AAD-4FEB-89D5-4A638CEE86A4}"/>
              </a:ext>
            </a:extLst>
          </p:cNvPr>
          <p:cNvSpPr txBox="1"/>
          <p:nvPr/>
        </p:nvSpPr>
        <p:spPr>
          <a:xfrm>
            <a:off x="4890935" y="4351969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D375F43-F301-47B1-9BE2-DA61C862379B}"/>
              </a:ext>
            </a:extLst>
          </p:cNvPr>
          <p:cNvSpPr txBox="1"/>
          <p:nvPr/>
        </p:nvSpPr>
        <p:spPr>
          <a:xfrm>
            <a:off x="6510354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94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7D7582-18F2-48C7-A37F-087B1628EC6B}"/>
              </a:ext>
            </a:extLst>
          </p:cNvPr>
          <p:cNvSpPr txBox="1"/>
          <p:nvPr/>
        </p:nvSpPr>
        <p:spPr>
          <a:xfrm>
            <a:off x="5648740" y="4384098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40A15ED-04DF-4E0D-B9FC-332B9319675E}"/>
              </a:ext>
            </a:extLst>
          </p:cNvPr>
          <p:cNvSpPr txBox="1"/>
          <p:nvPr/>
        </p:nvSpPr>
        <p:spPr>
          <a:xfrm>
            <a:off x="6516541" y="4894458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39</a:t>
            </a:r>
          </a:p>
        </p:txBody>
      </p:sp>
      <p:cxnSp>
        <p:nvCxnSpPr>
          <p:cNvPr id="36" name="Conector: Curvo 35">
            <a:extLst>
              <a:ext uri="{FF2B5EF4-FFF2-40B4-BE49-F238E27FC236}">
                <a16:creationId xmlns:a16="http://schemas.microsoft.com/office/drawing/2014/main" id="{E017B962-122F-4D0A-9E74-C3321E384054}"/>
              </a:ext>
            </a:extLst>
          </p:cNvPr>
          <p:cNvCxnSpPr/>
          <p:nvPr/>
        </p:nvCxnSpPr>
        <p:spPr>
          <a:xfrm rot="5400000" flipH="1" flipV="1">
            <a:off x="7011980" y="4625952"/>
            <a:ext cx="535757" cy="790713"/>
          </a:xfrm>
          <a:prstGeom prst="curvedConnector3">
            <a:avLst>
              <a:gd name="adj1" fmla="val -4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0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14">
            <a:extLst>
              <a:ext uri="{FF2B5EF4-FFF2-40B4-BE49-F238E27FC236}">
                <a16:creationId xmlns:a16="http://schemas.microsoft.com/office/drawing/2014/main" id="{6EF26885-A772-49EA-BD14-D4991EA3341F}"/>
              </a:ext>
            </a:extLst>
          </p:cNvPr>
          <p:cNvGraphicFramePr>
            <a:graphicFrameLocks noGrp="1"/>
          </p:cNvGraphicFramePr>
          <p:nvPr/>
        </p:nvGraphicFramePr>
        <p:xfrm>
          <a:off x="1565964" y="2879771"/>
          <a:ext cx="8956266" cy="658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4206">
                  <a:extLst>
                    <a:ext uri="{9D8B030D-6E8A-4147-A177-3AD203B41FA5}">
                      <a16:colId xmlns:a16="http://schemas.microsoft.com/office/drawing/2014/main" val="69517314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84546809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6184423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95744791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83616203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5274194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244539767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165098164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220257503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401012942"/>
                    </a:ext>
                  </a:extLst>
                </a:gridCol>
                <a:gridCol w="814206">
                  <a:extLst>
                    <a:ext uri="{9D8B030D-6E8A-4147-A177-3AD203B41FA5}">
                      <a16:colId xmlns:a16="http://schemas.microsoft.com/office/drawing/2014/main" val="3182101045"/>
                    </a:ext>
                  </a:extLst>
                </a:gridCol>
              </a:tblGrid>
              <a:tr h="6585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6176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5455BDF-6910-4B54-A3A3-C1333DF4BF3A}"/>
              </a:ext>
            </a:extLst>
          </p:cNvPr>
          <p:cNvSpPr txBox="1"/>
          <p:nvPr/>
        </p:nvSpPr>
        <p:spPr>
          <a:xfrm>
            <a:off x="1565962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8F22C4-B79A-4A5B-829A-46343EF9F3C6}"/>
              </a:ext>
            </a:extLst>
          </p:cNvPr>
          <p:cNvSpPr txBox="1"/>
          <p:nvPr/>
        </p:nvSpPr>
        <p:spPr>
          <a:xfrm>
            <a:off x="2356675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F78723-16CC-428A-BFE4-C7CBB83ADE63}"/>
              </a:ext>
            </a:extLst>
          </p:cNvPr>
          <p:cNvSpPr txBox="1"/>
          <p:nvPr/>
        </p:nvSpPr>
        <p:spPr>
          <a:xfrm>
            <a:off x="3147388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61A82E-F3E0-4591-B478-E04DA85B629A}"/>
              </a:ext>
            </a:extLst>
          </p:cNvPr>
          <p:cNvSpPr txBox="1"/>
          <p:nvPr/>
        </p:nvSpPr>
        <p:spPr>
          <a:xfrm>
            <a:off x="3938101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A7531B-BF31-4C27-B19E-A8E2FCA71A51}"/>
              </a:ext>
            </a:extLst>
          </p:cNvPr>
          <p:cNvSpPr txBox="1"/>
          <p:nvPr/>
        </p:nvSpPr>
        <p:spPr>
          <a:xfrm>
            <a:off x="4728814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FBF420-79D0-4F84-B60F-CC90A216FCC2}"/>
              </a:ext>
            </a:extLst>
          </p:cNvPr>
          <p:cNvSpPr txBox="1"/>
          <p:nvPr/>
        </p:nvSpPr>
        <p:spPr>
          <a:xfrm>
            <a:off x="5629963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23FC21-58AE-4CCA-B5AB-08E105722577}"/>
              </a:ext>
            </a:extLst>
          </p:cNvPr>
          <p:cNvSpPr txBox="1"/>
          <p:nvPr/>
        </p:nvSpPr>
        <p:spPr>
          <a:xfrm>
            <a:off x="6420676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557E9E-7495-4CD7-9474-035346134A97}"/>
              </a:ext>
            </a:extLst>
          </p:cNvPr>
          <p:cNvSpPr txBox="1"/>
          <p:nvPr/>
        </p:nvSpPr>
        <p:spPr>
          <a:xfrm>
            <a:off x="7211389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1DE1D7-8CF9-4B36-8DE5-1146656D753B}"/>
              </a:ext>
            </a:extLst>
          </p:cNvPr>
          <p:cNvSpPr txBox="1"/>
          <p:nvPr/>
        </p:nvSpPr>
        <p:spPr>
          <a:xfrm>
            <a:off x="8002102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76C5ED-C355-477E-9EBC-23CF5F4082B8}"/>
              </a:ext>
            </a:extLst>
          </p:cNvPr>
          <p:cNvSpPr txBox="1"/>
          <p:nvPr/>
        </p:nvSpPr>
        <p:spPr>
          <a:xfrm>
            <a:off x="8903250" y="235975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B48EBDF-1EA6-4BA6-9546-FAEC43F0383C}"/>
              </a:ext>
            </a:extLst>
          </p:cNvPr>
          <p:cNvCxnSpPr/>
          <p:nvPr/>
        </p:nvCxnSpPr>
        <p:spPr>
          <a:xfrm>
            <a:off x="27432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AD33710-04F7-462C-A64F-003ED336400F}"/>
              </a:ext>
            </a:extLst>
          </p:cNvPr>
          <p:cNvCxnSpPr/>
          <p:nvPr/>
        </p:nvCxnSpPr>
        <p:spPr>
          <a:xfrm>
            <a:off x="359796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3D759E9-192B-4ECF-9195-1E4F3DE745A2}"/>
              </a:ext>
            </a:extLst>
          </p:cNvPr>
          <p:cNvCxnSpPr/>
          <p:nvPr/>
        </p:nvCxnSpPr>
        <p:spPr>
          <a:xfrm>
            <a:off x="4446105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4E565F6-1A4B-41D4-A241-601E7CD077A8}"/>
              </a:ext>
            </a:extLst>
          </p:cNvPr>
          <p:cNvCxnSpPr/>
          <p:nvPr/>
        </p:nvCxnSpPr>
        <p:spPr>
          <a:xfrm>
            <a:off x="5267739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EF5EC07-0265-4191-87B9-86382497ACE7}"/>
              </a:ext>
            </a:extLst>
          </p:cNvPr>
          <p:cNvCxnSpPr/>
          <p:nvPr/>
        </p:nvCxnSpPr>
        <p:spPr>
          <a:xfrm>
            <a:off x="60628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FF4BFB-0156-43F7-AA24-6D79EF895885}"/>
              </a:ext>
            </a:extLst>
          </p:cNvPr>
          <p:cNvCxnSpPr/>
          <p:nvPr/>
        </p:nvCxnSpPr>
        <p:spPr>
          <a:xfrm>
            <a:off x="685800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8B217EC-3E6D-4850-89BC-90C4CAF82105}"/>
              </a:ext>
            </a:extLst>
          </p:cNvPr>
          <p:cNvCxnSpPr/>
          <p:nvPr/>
        </p:nvCxnSpPr>
        <p:spPr>
          <a:xfrm>
            <a:off x="196794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C58FE5A-D233-4AD3-A06F-49CD1DFCB47C}"/>
              </a:ext>
            </a:extLst>
          </p:cNvPr>
          <p:cNvCxnSpPr/>
          <p:nvPr/>
        </p:nvCxnSpPr>
        <p:spPr>
          <a:xfrm>
            <a:off x="7639878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31BD0DF-60EA-4394-9045-B55F5BD6593A}"/>
              </a:ext>
            </a:extLst>
          </p:cNvPr>
          <p:cNvCxnSpPr/>
          <p:nvPr/>
        </p:nvCxnSpPr>
        <p:spPr>
          <a:xfrm>
            <a:off x="8501270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1674712-5AE9-4247-B9A4-BEBF681BFAA3}"/>
              </a:ext>
            </a:extLst>
          </p:cNvPr>
          <p:cNvCxnSpPr/>
          <p:nvPr/>
        </p:nvCxnSpPr>
        <p:spPr>
          <a:xfrm>
            <a:off x="9362661" y="3538331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F8E9AA-ACF3-44AC-BC61-B15906CB2674}"/>
              </a:ext>
            </a:extLst>
          </p:cNvPr>
          <p:cNvSpPr txBox="1"/>
          <p:nvPr/>
        </p:nvSpPr>
        <p:spPr>
          <a:xfrm>
            <a:off x="9660830" y="2386256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10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9EBF522-D71E-4615-9395-C1BC8A30238F}"/>
              </a:ext>
            </a:extLst>
          </p:cNvPr>
          <p:cNvCxnSpPr/>
          <p:nvPr/>
        </p:nvCxnSpPr>
        <p:spPr>
          <a:xfrm>
            <a:off x="10190922" y="3538330"/>
            <a:ext cx="0" cy="71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BD226BC-CA56-4577-A764-EF6CEECAF520}"/>
              </a:ext>
            </a:extLst>
          </p:cNvPr>
          <p:cNvSpPr txBox="1"/>
          <p:nvPr/>
        </p:nvSpPr>
        <p:spPr>
          <a:xfrm>
            <a:off x="1565963" y="511073"/>
            <a:ext cx="8492437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Qual será o resultado do exercício 16 se assumirmos que as colisões serão tratadas por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 linear?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864647-1799-4A03-AD75-173BC578539F}"/>
              </a:ext>
            </a:extLst>
          </p:cNvPr>
          <p:cNvSpPr txBox="1"/>
          <p:nvPr/>
        </p:nvSpPr>
        <p:spPr>
          <a:xfrm>
            <a:off x="2347843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71AE2CA-A2A5-4768-9A8D-77824CC9FD4E}"/>
              </a:ext>
            </a:extLst>
          </p:cNvPr>
          <p:cNvSpPr txBox="1"/>
          <p:nvPr/>
        </p:nvSpPr>
        <p:spPr>
          <a:xfrm>
            <a:off x="1572591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44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90C18C7-2497-45DD-B356-0C03CA18D11F}"/>
              </a:ext>
            </a:extLst>
          </p:cNvPr>
          <p:cNvSpPr txBox="1"/>
          <p:nvPr/>
        </p:nvSpPr>
        <p:spPr>
          <a:xfrm>
            <a:off x="3202608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52B3FF1-3FA1-4347-B191-A25842065734}"/>
              </a:ext>
            </a:extLst>
          </p:cNvPr>
          <p:cNvSpPr txBox="1"/>
          <p:nvPr/>
        </p:nvSpPr>
        <p:spPr>
          <a:xfrm>
            <a:off x="4083878" y="4371584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88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0ED9C43-5AAD-4FEB-89D5-4A638CEE86A4}"/>
              </a:ext>
            </a:extLst>
          </p:cNvPr>
          <p:cNvSpPr txBox="1"/>
          <p:nvPr/>
        </p:nvSpPr>
        <p:spPr>
          <a:xfrm>
            <a:off x="4890935" y="4351969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23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D375F43-F301-47B1-9BE2-DA61C862379B}"/>
              </a:ext>
            </a:extLst>
          </p:cNvPr>
          <p:cNvSpPr txBox="1"/>
          <p:nvPr/>
        </p:nvSpPr>
        <p:spPr>
          <a:xfrm>
            <a:off x="6510354" y="4389537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94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7D7582-18F2-48C7-A37F-087B1628EC6B}"/>
              </a:ext>
            </a:extLst>
          </p:cNvPr>
          <p:cNvSpPr txBox="1"/>
          <p:nvPr/>
        </p:nvSpPr>
        <p:spPr>
          <a:xfrm>
            <a:off x="5648740" y="4384098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11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40A15ED-04DF-4E0D-B9FC-332B9319675E}"/>
              </a:ext>
            </a:extLst>
          </p:cNvPr>
          <p:cNvSpPr txBox="1"/>
          <p:nvPr/>
        </p:nvSpPr>
        <p:spPr>
          <a:xfrm>
            <a:off x="7279858" y="4363032"/>
            <a:ext cx="79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531956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499</Words>
  <Application>Microsoft Office PowerPoint</Application>
  <PresentationFormat>Widescreen</PresentationFormat>
  <Paragraphs>265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Ericson de Jesus Oliveira</dc:creator>
  <cp:lastModifiedBy>Ericson de Jesus Oliveira</cp:lastModifiedBy>
  <cp:revision>1</cp:revision>
  <dcterms:created xsi:type="dcterms:W3CDTF">2021-04-26T13:44:19Z</dcterms:created>
  <dcterms:modified xsi:type="dcterms:W3CDTF">2021-04-27T21:19:32Z</dcterms:modified>
</cp:coreProperties>
</file>