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ra Gunaga" userId="5dcb14f50285d96d" providerId="LiveId" clId="{BCD7E29F-7148-4F78-860B-C6190FC396C9}"/>
    <pc:docChg chg="modSld">
      <pc:chgData name="Chaitra Gunaga" userId="5dcb14f50285d96d" providerId="LiveId" clId="{BCD7E29F-7148-4F78-860B-C6190FC396C9}" dt="2023-04-11T08:00:28.576" v="53" actId="20577"/>
      <pc:docMkLst>
        <pc:docMk/>
      </pc:docMkLst>
      <pc:sldChg chg="modSp mod">
        <pc:chgData name="Chaitra Gunaga" userId="5dcb14f50285d96d" providerId="LiveId" clId="{BCD7E29F-7148-4F78-860B-C6190FC396C9}" dt="2023-04-11T08:00:28.576" v="53" actId="20577"/>
        <pc:sldMkLst>
          <pc:docMk/>
          <pc:sldMk cId="3147323991" sldId="259"/>
        </pc:sldMkLst>
        <pc:spChg chg="mod">
          <ac:chgData name="Chaitra Gunaga" userId="5dcb14f50285d96d" providerId="LiveId" clId="{BCD7E29F-7148-4F78-860B-C6190FC396C9}" dt="2023-04-11T08:00:28.576" v="53" actId="20577"/>
          <ac:spMkLst>
            <pc:docMk/>
            <pc:sldMk cId="3147323991" sldId="259"/>
            <ac:spMk id="3" creationId="{C83F102D-8FB2-B1FB-58E9-F4B588EC04F9}"/>
          </ac:spMkLst>
        </pc:spChg>
      </pc:sldChg>
      <pc:sldChg chg="modSp mod">
        <pc:chgData name="Chaitra Gunaga" userId="5dcb14f50285d96d" providerId="LiveId" clId="{BCD7E29F-7148-4F78-860B-C6190FC396C9}" dt="2023-04-11T07:56:09.647" v="51" actId="1076"/>
        <pc:sldMkLst>
          <pc:docMk/>
          <pc:sldMk cId="3071542382" sldId="260"/>
        </pc:sldMkLst>
        <pc:spChg chg="mod">
          <ac:chgData name="Chaitra Gunaga" userId="5dcb14f50285d96d" providerId="LiveId" clId="{BCD7E29F-7148-4F78-860B-C6190FC396C9}" dt="2023-04-11T07:55:24.594" v="40" actId="5793"/>
          <ac:spMkLst>
            <pc:docMk/>
            <pc:sldMk cId="3071542382" sldId="260"/>
            <ac:spMk id="3" creationId="{124C6E35-06DC-FDEE-D2E9-43CF9DC7CD58}"/>
          </ac:spMkLst>
        </pc:spChg>
        <pc:picChg chg="mod">
          <ac:chgData name="Chaitra Gunaga" userId="5dcb14f50285d96d" providerId="LiveId" clId="{BCD7E29F-7148-4F78-860B-C6190FC396C9}" dt="2023-04-11T07:55:59.543" v="47" actId="1076"/>
          <ac:picMkLst>
            <pc:docMk/>
            <pc:sldMk cId="3071542382" sldId="260"/>
            <ac:picMk id="4" creationId="{B430C86F-7182-1101-B15A-0A14397C05E8}"/>
          </ac:picMkLst>
        </pc:picChg>
        <pc:picChg chg="mod">
          <ac:chgData name="Chaitra Gunaga" userId="5dcb14f50285d96d" providerId="LiveId" clId="{BCD7E29F-7148-4F78-860B-C6190FC396C9}" dt="2023-04-11T07:55:49.725" v="45" actId="1076"/>
          <ac:picMkLst>
            <pc:docMk/>
            <pc:sldMk cId="3071542382" sldId="260"/>
            <ac:picMk id="6" creationId="{AD85C5C4-27F9-1620-BB42-BB279114039A}"/>
          </ac:picMkLst>
        </pc:picChg>
        <pc:picChg chg="mod">
          <ac:chgData name="Chaitra Gunaga" userId="5dcb14f50285d96d" providerId="LiveId" clId="{BCD7E29F-7148-4F78-860B-C6190FC396C9}" dt="2023-04-11T07:56:09.647" v="51" actId="1076"/>
          <ac:picMkLst>
            <pc:docMk/>
            <pc:sldMk cId="3071542382" sldId="260"/>
            <ac:picMk id="8" creationId="{C3353847-735C-A894-4906-96096B994D53}"/>
          </ac:picMkLst>
        </pc:picChg>
        <pc:cxnChg chg="mod">
          <ac:chgData name="Chaitra Gunaga" userId="5dcb14f50285d96d" providerId="LiveId" clId="{BCD7E29F-7148-4F78-860B-C6190FC396C9}" dt="2023-04-11T07:56:01.918" v="48" actId="1076"/>
          <ac:cxnSpMkLst>
            <pc:docMk/>
            <pc:sldMk cId="3071542382" sldId="260"/>
            <ac:cxnSpMk id="5" creationId="{17546704-45BA-688C-F827-6D4323037143}"/>
          </ac:cxnSpMkLst>
        </pc:cxnChg>
        <pc:cxnChg chg="mod">
          <ac:chgData name="Chaitra Gunaga" userId="5dcb14f50285d96d" providerId="LiveId" clId="{BCD7E29F-7148-4F78-860B-C6190FC396C9}" dt="2023-04-11T07:56:04.975" v="49" actId="1076"/>
          <ac:cxnSpMkLst>
            <pc:docMk/>
            <pc:sldMk cId="3071542382" sldId="260"/>
            <ac:cxnSpMk id="7" creationId="{EFFC4B74-6C6C-6ADE-E121-BFFFC54CEE7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16E0-A7BB-95D2-0E0E-BC27DC3D9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BEB380-88D3-2CD6-A4C5-B8CA52D04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9C8E51-C3CD-90D9-9A25-256506B8B3FF}"/>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5FA8BC23-ECAB-B872-2A67-7B3E1C817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D5C17-294B-3E75-1835-3EAD7191C481}"/>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101498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3C07-52A8-82D7-34E3-E874816401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4B8DC1-87B0-9B4B-7103-326ADE71A7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9CC4A-996D-0109-E91B-8813E7E7786C}"/>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135B6BC5-9606-C2E9-DD4D-E9CCD6BA2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DDE57-CAAD-516F-B9B6-4607F12D9F24}"/>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416555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103CF-3DA5-8C02-6799-ABEC2D901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91BD0-05C4-C03F-62F5-E72985FED5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F0BCE-3861-F8DF-9C8B-9BD74EB0C371}"/>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34F3D30D-B2F0-FE96-583A-5849BE9C1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57592-35BC-4CFE-BE1D-3076ABC89EF0}"/>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325840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B05A-A16E-0B76-DB70-9B52834187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775D7-D5E2-708D-CA64-C10EB62DA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0A757-5889-5D05-D2EF-BE098A8A5462}"/>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8B3C91A9-1FBD-5667-DF6E-608F4EEFB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D7C73-DD57-E9A7-A3A0-0EB5127A6367}"/>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33023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DD6C-5D6D-B77D-F6E5-4E7F42183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3DCDA4-CE2C-53C5-6F8A-944F1BB7F0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F5603D-EB39-45A1-CDAC-6BF8975A0EF1}"/>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5367012D-131A-EDCC-D16A-46B5836A4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19339-A08F-C381-76D2-ABAB590FD6F2}"/>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338042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9157-B6E2-2A96-E304-8D9104E7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43F0B9-8B82-F901-F00F-73F1035CF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FEDF80-79C5-569F-2B64-1B734F98D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3190AB-FC55-3618-FD17-07FF5F7D1A42}"/>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6" name="Footer Placeholder 5">
            <a:extLst>
              <a:ext uri="{FF2B5EF4-FFF2-40B4-BE49-F238E27FC236}">
                <a16:creationId xmlns:a16="http://schemas.microsoft.com/office/drawing/2014/main" id="{BE2FBBF9-3502-A053-1956-F48B1F884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48C51-636A-69BB-64F9-9E5CE2EBAE92}"/>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114419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6C15-7AB6-7D6D-B7C4-7C2BEF1A4C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7ACE7-636F-9351-1565-82E4438A6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0F518-BA20-E0AC-4546-D5001AE2C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AB83BA-820C-A3CE-62AC-28DA7AB66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F7CA8-4522-DE4C-2B8D-D1E584EF1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BBA00D-BA5A-0172-BB88-8EA6A8DEB396}"/>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8" name="Footer Placeholder 7">
            <a:extLst>
              <a:ext uri="{FF2B5EF4-FFF2-40B4-BE49-F238E27FC236}">
                <a16:creationId xmlns:a16="http://schemas.microsoft.com/office/drawing/2014/main" id="{5A7BAF7C-9DFF-68E2-DE47-B3A4ADD3E3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63F1FD-9ABF-B2C6-74EB-A08FC02120E4}"/>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108653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6000-C425-8586-56DE-1F12178F5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44CF7-0692-9385-97B5-6AD7DA6FAC8D}"/>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4" name="Footer Placeholder 3">
            <a:extLst>
              <a:ext uri="{FF2B5EF4-FFF2-40B4-BE49-F238E27FC236}">
                <a16:creationId xmlns:a16="http://schemas.microsoft.com/office/drawing/2014/main" id="{AEFC2116-83CC-4C4F-1CC8-A801DE8CE4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7C3B11-67D2-1B91-A921-5EEA035E1429}"/>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422046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95235-9CF4-F258-5190-0DAC007C7523}"/>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3" name="Footer Placeholder 2">
            <a:extLst>
              <a:ext uri="{FF2B5EF4-FFF2-40B4-BE49-F238E27FC236}">
                <a16:creationId xmlns:a16="http://schemas.microsoft.com/office/drawing/2014/main" id="{1C343581-28C0-490C-7AA6-9357767D0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E239A3-3525-DB7E-E458-61870F611369}"/>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284266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B6E2-8457-895F-943D-A2E1B4F69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6F93C7-EE8A-3037-F23F-FD4012A79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AB43A8-A3DB-D724-1545-FDD0D3DC3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184D9-AC7B-CC7F-23B5-8334261957B3}"/>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6" name="Footer Placeholder 5">
            <a:extLst>
              <a:ext uri="{FF2B5EF4-FFF2-40B4-BE49-F238E27FC236}">
                <a16:creationId xmlns:a16="http://schemas.microsoft.com/office/drawing/2014/main" id="{F7E454F0-882C-E8E9-7138-3610DC3825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8AC762-E27C-1F49-1332-D31F479219FB}"/>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408122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D4E6-CDEF-A010-B5FD-653E33A97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61E9A9-9B7D-400C-702E-2A33D0128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6451A-972B-32BC-25ED-6BFDEF854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23CE9-3A7A-C288-E22C-4AFDD7E4BF8F}"/>
              </a:ext>
            </a:extLst>
          </p:cNvPr>
          <p:cNvSpPr>
            <a:spLocks noGrp="1"/>
          </p:cNvSpPr>
          <p:nvPr>
            <p:ph type="dt" sz="half" idx="10"/>
          </p:nvPr>
        </p:nvSpPr>
        <p:spPr/>
        <p:txBody>
          <a:bodyPr/>
          <a:lstStyle/>
          <a:p>
            <a:fld id="{1F3FEAAE-4677-4166-8A40-60B0BF423382}" type="datetimeFigureOut">
              <a:rPr lang="en-IN" smtClean="0"/>
              <a:t>11-04-2023</a:t>
            </a:fld>
            <a:endParaRPr lang="en-IN"/>
          </a:p>
        </p:txBody>
      </p:sp>
      <p:sp>
        <p:nvSpPr>
          <p:cNvPr id="6" name="Footer Placeholder 5">
            <a:extLst>
              <a:ext uri="{FF2B5EF4-FFF2-40B4-BE49-F238E27FC236}">
                <a16:creationId xmlns:a16="http://schemas.microsoft.com/office/drawing/2014/main" id="{CEB41CFA-2A58-0E1E-1FE0-3359E4D78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75889F-ACD5-B681-F03E-7F15320ECACB}"/>
              </a:ext>
            </a:extLst>
          </p:cNvPr>
          <p:cNvSpPr>
            <a:spLocks noGrp="1"/>
          </p:cNvSpPr>
          <p:nvPr>
            <p:ph type="sldNum" sz="quarter" idx="12"/>
          </p:nvPr>
        </p:nvSpPr>
        <p:spPr/>
        <p:txBody>
          <a:bodyPr/>
          <a:lstStyle/>
          <a:p>
            <a:fld id="{6CACDA89-8343-4699-A94A-9C96339C255F}" type="slidenum">
              <a:rPr lang="en-IN" smtClean="0"/>
              <a:t>‹#›</a:t>
            </a:fld>
            <a:endParaRPr lang="en-IN"/>
          </a:p>
        </p:txBody>
      </p:sp>
    </p:spTree>
    <p:extLst>
      <p:ext uri="{BB962C8B-B14F-4D97-AF65-F5344CB8AC3E}">
        <p14:creationId xmlns:p14="http://schemas.microsoft.com/office/powerpoint/2010/main" val="26070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17FEE-73BF-250C-E07A-34E2F6909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023C0-5143-A6FC-81DA-71FC9A267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3CD89-9927-72BB-9B48-1583FF70B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FEAAE-4677-4166-8A40-60B0BF423382}" type="datetimeFigureOut">
              <a:rPr lang="en-IN" smtClean="0"/>
              <a:t>11-04-2023</a:t>
            </a:fld>
            <a:endParaRPr lang="en-IN"/>
          </a:p>
        </p:txBody>
      </p:sp>
      <p:sp>
        <p:nvSpPr>
          <p:cNvPr id="5" name="Footer Placeholder 4">
            <a:extLst>
              <a:ext uri="{FF2B5EF4-FFF2-40B4-BE49-F238E27FC236}">
                <a16:creationId xmlns:a16="http://schemas.microsoft.com/office/drawing/2014/main" id="{3598E899-6FEA-7A24-F3CD-7C03D8A51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1F8937-9485-B45F-8A46-DED7BC1D2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CDA89-8343-4699-A94A-9C96339C255F}" type="slidenum">
              <a:rPr lang="en-IN" smtClean="0"/>
              <a:t>‹#›</a:t>
            </a:fld>
            <a:endParaRPr lang="en-IN"/>
          </a:p>
        </p:txBody>
      </p:sp>
    </p:spTree>
    <p:extLst>
      <p:ext uri="{BB962C8B-B14F-4D97-AF65-F5344CB8AC3E}">
        <p14:creationId xmlns:p14="http://schemas.microsoft.com/office/powerpoint/2010/main" val="363602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32937D9-C279-0B3D-8B0E-750BCD9B5B14}"/>
              </a:ext>
            </a:extLst>
          </p:cNvPr>
          <p:cNvGrpSpPr/>
          <p:nvPr/>
        </p:nvGrpSpPr>
        <p:grpSpPr>
          <a:xfrm>
            <a:off x="240262" y="203764"/>
            <a:ext cx="11711476" cy="1316829"/>
            <a:chOff x="243385" y="217714"/>
            <a:chExt cx="11570589" cy="1195749"/>
          </a:xfrm>
        </p:grpSpPr>
        <p:grpSp>
          <p:nvGrpSpPr>
            <p:cNvPr id="5" name="Group 4">
              <a:extLst>
                <a:ext uri="{FF2B5EF4-FFF2-40B4-BE49-F238E27FC236}">
                  <a16:creationId xmlns:a16="http://schemas.microsoft.com/office/drawing/2014/main" id="{91E3B701-5D42-4C8B-1FE6-6D0269207889}"/>
                </a:ext>
              </a:extLst>
            </p:cNvPr>
            <p:cNvGrpSpPr>
              <a:grpSpLocks/>
            </p:cNvGrpSpPr>
            <p:nvPr/>
          </p:nvGrpSpPr>
          <p:grpSpPr bwMode="auto">
            <a:xfrm>
              <a:off x="244792" y="799101"/>
              <a:ext cx="2614295" cy="304800"/>
              <a:chOff x="1100" y="-127"/>
              <a:chExt cx="4117" cy="480"/>
            </a:xfrm>
          </p:grpSpPr>
          <p:sp>
            <p:nvSpPr>
              <p:cNvPr id="13" name="Rectangle 12">
                <a:extLst>
                  <a:ext uri="{FF2B5EF4-FFF2-40B4-BE49-F238E27FC236}">
                    <a16:creationId xmlns:a16="http://schemas.microsoft.com/office/drawing/2014/main" id="{3EBF1845-F9D7-2DCF-B1C2-255ED72961E2}"/>
                  </a:ext>
                </a:extLst>
              </p:cNvPr>
              <p:cNvSpPr>
                <a:spLocks noChangeArrowheads="1"/>
              </p:cNvSpPr>
              <p:nvPr/>
            </p:nvSpPr>
            <p:spPr bwMode="auto">
              <a:xfrm>
                <a:off x="1100" y="192"/>
                <a:ext cx="4117" cy="161"/>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14" name="Picture 13">
                <a:extLst>
                  <a:ext uri="{FF2B5EF4-FFF2-40B4-BE49-F238E27FC236}">
                    <a16:creationId xmlns:a16="http://schemas.microsoft.com/office/drawing/2014/main" id="{A85C89BA-39EA-7E71-A89E-85CB7E8EB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 y="-127"/>
                <a:ext cx="41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21AC574A-B02A-D074-D8A5-A3DE2F8FE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 y="206"/>
                <a:ext cx="232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 Box 3">
              <a:extLst>
                <a:ext uri="{FF2B5EF4-FFF2-40B4-BE49-F238E27FC236}">
                  <a16:creationId xmlns:a16="http://schemas.microsoft.com/office/drawing/2014/main" id="{D1507ADD-64F0-8A46-BBB0-06DDD4CA889A}"/>
                </a:ext>
              </a:extLst>
            </p:cNvPr>
            <p:cNvSpPr txBox="1"/>
            <p:nvPr/>
          </p:nvSpPr>
          <p:spPr>
            <a:xfrm>
              <a:off x="5476775" y="889588"/>
              <a:ext cx="6337199" cy="5238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nl-NL" b="1">
                  <a:solidFill>
                    <a:srgbClr val="000000"/>
                  </a:solidFill>
                  <a:effectLst/>
                  <a:latin typeface="Trebuchet MS" panose="020B0603020202020204" pitchFamily="34" charset="0"/>
                  <a:ea typeface="Tahoma" panose="020B0604030504040204" pitchFamily="34" charset="0"/>
                </a:rPr>
                <a:t>      Dr.M.S.Sheshgiri College of Engineering &amp; Technology</a:t>
              </a:r>
              <a:endParaRPr lang="en-IN">
                <a:effectLst/>
                <a:latin typeface="Tahoma" panose="020B0604030504040204" pitchFamily="34" charset="0"/>
                <a:ea typeface="Tahoma" panose="020B0604030504040204" pitchFamily="34" charset="0"/>
              </a:endParaRPr>
            </a:p>
          </p:txBody>
        </p:sp>
        <p:sp>
          <p:nvSpPr>
            <p:cNvPr id="7" name="Text Box 1">
              <a:extLst>
                <a:ext uri="{FF2B5EF4-FFF2-40B4-BE49-F238E27FC236}">
                  <a16:creationId xmlns:a16="http://schemas.microsoft.com/office/drawing/2014/main" id="{0075570B-8D7B-3EBC-61A9-3D14FB1659E0}"/>
                </a:ext>
              </a:extLst>
            </p:cNvPr>
            <p:cNvSpPr txBox="1"/>
            <p:nvPr/>
          </p:nvSpPr>
          <p:spPr>
            <a:xfrm>
              <a:off x="621496" y="1089338"/>
              <a:ext cx="1790700" cy="257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nl-NL" sz="1200" b="1" dirty="0">
                  <a:solidFill>
                    <a:srgbClr val="000000"/>
                  </a:solidFill>
                  <a:effectLst/>
                  <a:latin typeface="Trebuchet MS" panose="020B0603020202020204" pitchFamily="34" charset="0"/>
                  <a:ea typeface="Tahoma" panose="020B0604030504040204" pitchFamily="34" charset="0"/>
                </a:rPr>
                <a:t>Belagavi Campus</a:t>
              </a:r>
              <a:endParaRPr lang="en-IN" sz="1100" dirty="0">
                <a:effectLst/>
                <a:latin typeface="Tahoma" panose="020B0604030504040204" pitchFamily="34" charset="0"/>
                <a:ea typeface="Tahoma" panose="020B0604030504040204" pitchFamily="34" charset="0"/>
              </a:endParaRPr>
            </a:p>
          </p:txBody>
        </p:sp>
        <p:cxnSp>
          <p:nvCxnSpPr>
            <p:cNvPr id="8" name="Straight Connector 7">
              <a:extLst>
                <a:ext uri="{FF2B5EF4-FFF2-40B4-BE49-F238E27FC236}">
                  <a16:creationId xmlns:a16="http://schemas.microsoft.com/office/drawing/2014/main" id="{98257758-12C9-5255-6734-55B70A8A1B44}"/>
                </a:ext>
              </a:extLst>
            </p:cNvPr>
            <p:cNvCxnSpPr>
              <a:cxnSpLocks/>
            </p:cNvCxnSpPr>
            <p:nvPr/>
          </p:nvCxnSpPr>
          <p:spPr>
            <a:xfrm>
              <a:off x="2160145" y="1247851"/>
              <a:ext cx="9410359" cy="0"/>
            </a:xfrm>
            <a:prstGeom prst="line">
              <a:avLst/>
            </a:prstGeom>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050479F8-FA78-5E47-F127-655C526A0E19}"/>
                </a:ext>
              </a:extLst>
            </p:cNvPr>
            <p:cNvGrpSpPr>
              <a:grpSpLocks/>
            </p:cNvGrpSpPr>
            <p:nvPr/>
          </p:nvGrpSpPr>
          <p:grpSpPr bwMode="auto">
            <a:xfrm>
              <a:off x="243385" y="217715"/>
              <a:ext cx="570230" cy="474947"/>
              <a:chOff x="0" y="0"/>
              <a:chExt cx="482" cy="480"/>
            </a:xfrm>
          </p:grpSpPr>
          <p:sp>
            <p:nvSpPr>
              <p:cNvPr id="12" name="AutoShape 14">
                <a:extLst>
                  <a:ext uri="{FF2B5EF4-FFF2-40B4-BE49-F238E27FC236}">
                    <a16:creationId xmlns:a16="http://schemas.microsoft.com/office/drawing/2014/main" id="{5479F571-199A-5737-290C-EF9A3881A71D}"/>
                  </a:ext>
                </a:extLst>
              </p:cNvPr>
              <p:cNvSpPr>
                <a:spLocks/>
              </p:cNvSpPr>
              <p:nvPr/>
            </p:nvSpPr>
            <p:spPr bwMode="auto">
              <a:xfrm>
                <a:off x="0" y="0"/>
                <a:ext cx="482" cy="480"/>
              </a:xfrm>
              <a:custGeom>
                <a:avLst/>
                <a:gdLst>
                  <a:gd name="T0" fmla="*/ 0 w 482"/>
                  <a:gd name="T1" fmla="*/ 343 h 480"/>
                  <a:gd name="T2" fmla="*/ 162 w 482"/>
                  <a:gd name="T3" fmla="*/ 310 h 480"/>
                  <a:gd name="T4" fmla="*/ 45 w 482"/>
                  <a:gd name="T5" fmla="*/ 290 h 480"/>
                  <a:gd name="T6" fmla="*/ 129 w 482"/>
                  <a:gd name="T7" fmla="*/ 246 h 480"/>
                  <a:gd name="T8" fmla="*/ 99 w 482"/>
                  <a:gd name="T9" fmla="*/ 188 h 480"/>
                  <a:gd name="T10" fmla="*/ 153 w 482"/>
                  <a:gd name="T11" fmla="*/ 127 h 480"/>
                  <a:gd name="T12" fmla="*/ 288 w 482"/>
                  <a:gd name="T13" fmla="*/ 71 h 480"/>
                  <a:gd name="T14" fmla="*/ 404 w 482"/>
                  <a:gd name="T15" fmla="*/ 35 h 480"/>
                  <a:gd name="T16" fmla="*/ 472 w 482"/>
                  <a:gd name="T17" fmla="*/ 10 h 480"/>
                  <a:gd name="T18" fmla="*/ 341 w 482"/>
                  <a:gd name="T19" fmla="*/ 276 h 480"/>
                  <a:gd name="T20" fmla="*/ 267 w 482"/>
                  <a:gd name="T21" fmla="*/ 313 h 480"/>
                  <a:gd name="T22" fmla="*/ 95 w 482"/>
                  <a:gd name="T23" fmla="*/ 296 h 480"/>
                  <a:gd name="T24" fmla="*/ 309 w 482"/>
                  <a:gd name="T25" fmla="*/ 69 h 480"/>
                  <a:gd name="T26" fmla="*/ 385 w 482"/>
                  <a:gd name="T27" fmla="*/ 138 h 480"/>
                  <a:gd name="T28" fmla="*/ 321 w 482"/>
                  <a:gd name="T29" fmla="*/ 212 h 480"/>
                  <a:gd name="T30" fmla="*/ 215 w 482"/>
                  <a:gd name="T31" fmla="*/ 261 h 480"/>
                  <a:gd name="T32" fmla="*/ 240 w 482"/>
                  <a:gd name="T33" fmla="*/ 295 h 480"/>
                  <a:gd name="T34" fmla="*/ 333 w 482"/>
                  <a:gd name="T35" fmla="*/ 270 h 480"/>
                  <a:gd name="T36" fmla="*/ 384 w 482"/>
                  <a:gd name="T37" fmla="*/ 76 h 480"/>
                  <a:gd name="T38" fmla="*/ 45 w 482"/>
                  <a:gd name="T39" fmla="*/ 290 h 480"/>
                  <a:gd name="T40" fmla="*/ 159 w 482"/>
                  <a:gd name="T41" fmla="*/ 270 h 480"/>
                  <a:gd name="T42" fmla="*/ 252 w 482"/>
                  <a:gd name="T43" fmla="*/ 211 h 480"/>
                  <a:gd name="T44" fmla="*/ 222 w 482"/>
                  <a:gd name="T45" fmla="*/ 249 h 480"/>
                  <a:gd name="T46" fmla="*/ 255 w 482"/>
                  <a:gd name="T47" fmla="*/ 105 h 480"/>
                  <a:gd name="T48" fmla="*/ 188 w 482"/>
                  <a:gd name="T49" fmla="*/ 126 h 480"/>
                  <a:gd name="T50" fmla="*/ 140 w 482"/>
                  <a:gd name="T51" fmla="*/ 165 h 480"/>
                  <a:gd name="T52" fmla="*/ 132 w 482"/>
                  <a:gd name="T53" fmla="*/ 225 h 480"/>
                  <a:gd name="T54" fmla="*/ 186 w 482"/>
                  <a:gd name="T55" fmla="*/ 229 h 480"/>
                  <a:gd name="T56" fmla="*/ 222 w 482"/>
                  <a:gd name="T57" fmla="*/ 219 h 480"/>
                  <a:gd name="T58" fmla="*/ 300 w 482"/>
                  <a:gd name="T59" fmla="*/ 199 h 480"/>
                  <a:gd name="T60" fmla="*/ 328 w 482"/>
                  <a:gd name="T61" fmla="*/ 147 h 480"/>
                  <a:gd name="T62" fmla="*/ 159 w 482"/>
                  <a:gd name="T63" fmla="*/ 232 h 480"/>
                  <a:gd name="T64" fmla="*/ 452 w 482"/>
                  <a:gd name="T65" fmla="*/ 50 h 480"/>
                  <a:gd name="T66" fmla="*/ 481 w 482"/>
                  <a:gd name="T67" fmla="*/ 30 h 480"/>
                  <a:gd name="T68" fmla="*/ 33 w 482"/>
                  <a:gd name="T69" fmla="*/ 479 h 480"/>
                  <a:gd name="T70" fmla="*/ 334 w 482"/>
                  <a:gd name="T71" fmla="*/ 448 h 480"/>
                  <a:gd name="T72" fmla="*/ 371 w 482"/>
                  <a:gd name="T73" fmla="*/ 435 h 480"/>
                  <a:gd name="T74" fmla="*/ 346 w 482"/>
                  <a:gd name="T75" fmla="*/ 448 h 480"/>
                  <a:gd name="T76" fmla="*/ 74 w 482"/>
                  <a:gd name="T77" fmla="*/ 448 h 480"/>
                  <a:gd name="T78" fmla="*/ 100 w 482"/>
                  <a:gd name="T79" fmla="*/ 446 h 480"/>
                  <a:gd name="T80" fmla="*/ 78 w 482"/>
                  <a:gd name="T81" fmla="*/ 421 h 480"/>
                  <a:gd name="T82" fmla="*/ 87 w 482"/>
                  <a:gd name="T83" fmla="*/ 416 h 480"/>
                  <a:gd name="T84" fmla="*/ 119 w 482"/>
                  <a:gd name="T85" fmla="*/ 448 h 480"/>
                  <a:gd name="T86" fmla="*/ 152 w 482"/>
                  <a:gd name="T87" fmla="*/ 440 h 480"/>
                  <a:gd name="T88" fmla="*/ 380 w 482"/>
                  <a:gd name="T89" fmla="*/ 421 h 480"/>
                  <a:gd name="T90" fmla="*/ 481 w 482"/>
                  <a:gd name="T91" fmla="*/ 448 h 480"/>
                  <a:gd name="T92" fmla="*/ 170 w 482"/>
                  <a:gd name="T93" fmla="*/ 414 h 480"/>
                  <a:gd name="T94" fmla="*/ 237 w 482"/>
                  <a:gd name="T95" fmla="*/ 448 h 480"/>
                  <a:gd name="T96" fmla="*/ 246 w 482"/>
                  <a:gd name="T97" fmla="*/ 396 h 480"/>
                  <a:gd name="T98" fmla="*/ 281 w 482"/>
                  <a:gd name="T99" fmla="*/ 396 h 480"/>
                  <a:gd name="T100" fmla="*/ 308 w 482"/>
                  <a:gd name="T101" fmla="*/ 448 h 480"/>
                  <a:gd name="T102" fmla="*/ 314 w 482"/>
                  <a:gd name="T103" fmla="*/ 427 h 480"/>
                  <a:gd name="T104" fmla="*/ 327 w 482"/>
                  <a:gd name="T105" fmla="*/ 391 h 480"/>
                  <a:gd name="T106" fmla="*/ 330 w 482"/>
                  <a:gd name="T107" fmla="*/ 400 h 480"/>
                  <a:gd name="T108" fmla="*/ 326 w 482"/>
                  <a:gd name="T109" fmla="*/ 430 h 480"/>
                  <a:gd name="T110" fmla="*/ 345 w 482"/>
                  <a:gd name="T111" fmla="*/ 440 h 480"/>
                  <a:gd name="T112" fmla="*/ 356 w 482"/>
                  <a:gd name="T113" fmla="*/ 435 h 480"/>
                  <a:gd name="T114" fmla="*/ 353 w 482"/>
                  <a:gd name="T115" fmla="*/ 399 h 480"/>
                  <a:gd name="T116" fmla="*/ 380 w 482"/>
                  <a:gd name="T117" fmla="*/ 414 h 480"/>
                  <a:gd name="T118" fmla="*/ 78 w 482"/>
                  <a:gd name="T119" fmla="*/ 413 h 480"/>
                  <a:gd name="T120" fmla="*/ 102 w 482"/>
                  <a:gd name="T121" fmla="*/ 388 h 480"/>
                  <a:gd name="T122" fmla="*/ 358 w 482"/>
                  <a:gd name="T123" fmla="*/ 400 h 480"/>
                  <a:gd name="T124" fmla="*/ 482 w 482"/>
                  <a:gd name="T125" fmla="*/ 38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 h="480">
                    <a:moveTo>
                      <a:pt x="448" y="0"/>
                    </a:moveTo>
                    <a:lnTo>
                      <a:pt x="33" y="0"/>
                    </a:lnTo>
                    <a:lnTo>
                      <a:pt x="20" y="3"/>
                    </a:lnTo>
                    <a:lnTo>
                      <a:pt x="10" y="10"/>
                    </a:lnTo>
                    <a:lnTo>
                      <a:pt x="3" y="21"/>
                    </a:lnTo>
                    <a:lnTo>
                      <a:pt x="0" y="33"/>
                    </a:lnTo>
                    <a:lnTo>
                      <a:pt x="0" y="343"/>
                    </a:lnTo>
                    <a:lnTo>
                      <a:pt x="482" y="343"/>
                    </a:lnTo>
                    <a:lnTo>
                      <a:pt x="482" y="319"/>
                    </a:lnTo>
                    <a:lnTo>
                      <a:pt x="237" y="319"/>
                    </a:lnTo>
                    <a:lnTo>
                      <a:pt x="218" y="319"/>
                    </a:lnTo>
                    <a:lnTo>
                      <a:pt x="209" y="317"/>
                    </a:lnTo>
                    <a:lnTo>
                      <a:pt x="188" y="315"/>
                    </a:lnTo>
                    <a:lnTo>
                      <a:pt x="162" y="310"/>
                    </a:lnTo>
                    <a:lnTo>
                      <a:pt x="149" y="307"/>
                    </a:lnTo>
                    <a:lnTo>
                      <a:pt x="137" y="304"/>
                    </a:lnTo>
                    <a:lnTo>
                      <a:pt x="117" y="298"/>
                    </a:lnTo>
                    <a:lnTo>
                      <a:pt x="74" y="298"/>
                    </a:lnTo>
                    <a:lnTo>
                      <a:pt x="64" y="296"/>
                    </a:lnTo>
                    <a:lnTo>
                      <a:pt x="55" y="293"/>
                    </a:lnTo>
                    <a:lnTo>
                      <a:pt x="45" y="290"/>
                    </a:lnTo>
                    <a:lnTo>
                      <a:pt x="48" y="290"/>
                    </a:lnTo>
                    <a:lnTo>
                      <a:pt x="93" y="261"/>
                    </a:lnTo>
                    <a:lnTo>
                      <a:pt x="190" y="261"/>
                    </a:lnTo>
                    <a:lnTo>
                      <a:pt x="217" y="252"/>
                    </a:lnTo>
                    <a:lnTo>
                      <a:pt x="222" y="249"/>
                    </a:lnTo>
                    <a:lnTo>
                      <a:pt x="147" y="249"/>
                    </a:lnTo>
                    <a:lnTo>
                      <a:pt x="129" y="246"/>
                    </a:lnTo>
                    <a:lnTo>
                      <a:pt x="114" y="240"/>
                    </a:lnTo>
                    <a:lnTo>
                      <a:pt x="104" y="230"/>
                    </a:lnTo>
                    <a:lnTo>
                      <a:pt x="100" y="225"/>
                    </a:lnTo>
                    <a:lnTo>
                      <a:pt x="97" y="219"/>
                    </a:lnTo>
                    <a:lnTo>
                      <a:pt x="94" y="203"/>
                    </a:lnTo>
                    <a:lnTo>
                      <a:pt x="97" y="193"/>
                    </a:lnTo>
                    <a:lnTo>
                      <a:pt x="99" y="188"/>
                    </a:lnTo>
                    <a:lnTo>
                      <a:pt x="105" y="175"/>
                    </a:lnTo>
                    <a:lnTo>
                      <a:pt x="112" y="164"/>
                    </a:lnTo>
                    <a:lnTo>
                      <a:pt x="121" y="154"/>
                    </a:lnTo>
                    <a:lnTo>
                      <a:pt x="131" y="145"/>
                    </a:lnTo>
                    <a:lnTo>
                      <a:pt x="138" y="139"/>
                    </a:lnTo>
                    <a:lnTo>
                      <a:pt x="145" y="132"/>
                    </a:lnTo>
                    <a:lnTo>
                      <a:pt x="153" y="127"/>
                    </a:lnTo>
                    <a:lnTo>
                      <a:pt x="175" y="113"/>
                    </a:lnTo>
                    <a:lnTo>
                      <a:pt x="198" y="100"/>
                    </a:lnTo>
                    <a:lnTo>
                      <a:pt x="223" y="89"/>
                    </a:lnTo>
                    <a:lnTo>
                      <a:pt x="249" y="80"/>
                    </a:lnTo>
                    <a:lnTo>
                      <a:pt x="261" y="76"/>
                    </a:lnTo>
                    <a:lnTo>
                      <a:pt x="274" y="74"/>
                    </a:lnTo>
                    <a:lnTo>
                      <a:pt x="288" y="71"/>
                    </a:lnTo>
                    <a:lnTo>
                      <a:pt x="304" y="69"/>
                    </a:lnTo>
                    <a:lnTo>
                      <a:pt x="309" y="69"/>
                    </a:lnTo>
                    <a:lnTo>
                      <a:pt x="382" y="69"/>
                    </a:lnTo>
                    <a:lnTo>
                      <a:pt x="380" y="63"/>
                    </a:lnTo>
                    <a:lnTo>
                      <a:pt x="385" y="51"/>
                    </a:lnTo>
                    <a:lnTo>
                      <a:pt x="394" y="41"/>
                    </a:lnTo>
                    <a:lnTo>
                      <a:pt x="404" y="35"/>
                    </a:lnTo>
                    <a:lnTo>
                      <a:pt x="407" y="33"/>
                    </a:lnTo>
                    <a:lnTo>
                      <a:pt x="411" y="32"/>
                    </a:lnTo>
                    <a:lnTo>
                      <a:pt x="415" y="31"/>
                    </a:lnTo>
                    <a:lnTo>
                      <a:pt x="421" y="30"/>
                    </a:lnTo>
                    <a:lnTo>
                      <a:pt x="481" y="30"/>
                    </a:lnTo>
                    <a:lnTo>
                      <a:pt x="479" y="21"/>
                    </a:lnTo>
                    <a:lnTo>
                      <a:pt x="472" y="10"/>
                    </a:lnTo>
                    <a:lnTo>
                      <a:pt x="461" y="3"/>
                    </a:lnTo>
                    <a:lnTo>
                      <a:pt x="448" y="0"/>
                    </a:lnTo>
                    <a:close/>
                    <a:moveTo>
                      <a:pt x="482" y="270"/>
                    </a:moveTo>
                    <a:lnTo>
                      <a:pt x="333" y="270"/>
                    </a:lnTo>
                    <a:lnTo>
                      <a:pt x="348" y="270"/>
                    </a:lnTo>
                    <a:lnTo>
                      <a:pt x="341" y="276"/>
                    </a:lnTo>
                    <a:lnTo>
                      <a:pt x="335" y="280"/>
                    </a:lnTo>
                    <a:lnTo>
                      <a:pt x="330" y="283"/>
                    </a:lnTo>
                    <a:lnTo>
                      <a:pt x="324" y="287"/>
                    </a:lnTo>
                    <a:lnTo>
                      <a:pt x="311" y="294"/>
                    </a:lnTo>
                    <a:lnTo>
                      <a:pt x="297" y="301"/>
                    </a:lnTo>
                    <a:lnTo>
                      <a:pt x="283" y="308"/>
                    </a:lnTo>
                    <a:lnTo>
                      <a:pt x="267" y="313"/>
                    </a:lnTo>
                    <a:lnTo>
                      <a:pt x="261" y="315"/>
                    </a:lnTo>
                    <a:lnTo>
                      <a:pt x="254" y="316"/>
                    </a:lnTo>
                    <a:lnTo>
                      <a:pt x="237" y="319"/>
                    </a:lnTo>
                    <a:lnTo>
                      <a:pt x="482" y="319"/>
                    </a:lnTo>
                    <a:lnTo>
                      <a:pt x="482" y="270"/>
                    </a:lnTo>
                    <a:close/>
                    <a:moveTo>
                      <a:pt x="103" y="295"/>
                    </a:moveTo>
                    <a:lnTo>
                      <a:pt x="95" y="296"/>
                    </a:lnTo>
                    <a:lnTo>
                      <a:pt x="83" y="297"/>
                    </a:lnTo>
                    <a:lnTo>
                      <a:pt x="74" y="298"/>
                    </a:lnTo>
                    <a:lnTo>
                      <a:pt x="117" y="298"/>
                    </a:lnTo>
                    <a:lnTo>
                      <a:pt x="114" y="297"/>
                    </a:lnTo>
                    <a:lnTo>
                      <a:pt x="103" y="295"/>
                    </a:lnTo>
                    <a:close/>
                    <a:moveTo>
                      <a:pt x="382" y="69"/>
                    </a:moveTo>
                    <a:lnTo>
                      <a:pt x="309" y="69"/>
                    </a:lnTo>
                    <a:lnTo>
                      <a:pt x="331" y="70"/>
                    </a:lnTo>
                    <a:lnTo>
                      <a:pt x="350" y="75"/>
                    </a:lnTo>
                    <a:lnTo>
                      <a:pt x="366" y="84"/>
                    </a:lnTo>
                    <a:lnTo>
                      <a:pt x="378" y="96"/>
                    </a:lnTo>
                    <a:lnTo>
                      <a:pt x="384" y="104"/>
                    </a:lnTo>
                    <a:lnTo>
                      <a:pt x="389" y="118"/>
                    </a:lnTo>
                    <a:lnTo>
                      <a:pt x="385" y="138"/>
                    </a:lnTo>
                    <a:lnTo>
                      <a:pt x="384" y="142"/>
                    </a:lnTo>
                    <a:lnTo>
                      <a:pt x="378" y="157"/>
                    </a:lnTo>
                    <a:lnTo>
                      <a:pt x="373" y="165"/>
                    </a:lnTo>
                    <a:lnTo>
                      <a:pt x="359" y="183"/>
                    </a:lnTo>
                    <a:lnTo>
                      <a:pt x="350" y="191"/>
                    </a:lnTo>
                    <a:lnTo>
                      <a:pt x="340" y="199"/>
                    </a:lnTo>
                    <a:lnTo>
                      <a:pt x="321" y="212"/>
                    </a:lnTo>
                    <a:lnTo>
                      <a:pt x="301" y="224"/>
                    </a:lnTo>
                    <a:lnTo>
                      <a:pt x="280" y="235"/>
                    </a:lnTo>
                    <a:lnTo>
                      <a:pt x="258" y="245"/>
                    </a:lnTo>
                    <a:lnTo>
                      <a:pt x="247" y="250"/>
                    </a:lnTo>
                    <a:lnTo>
                      <a:pt x="236" y="253"/>
                    </a:lnTo>
                    <a:lnTo>
                      <a:pt x="225" y="258"/>
                    </a:lnTo>
                    <a:lnTo>
                      <a:pt x="215" y="261"/>
                    </a:lnTo>
                    <a:lnTo>
                      <a:pt x="206" y="265"/>
                    </a:lnTo>
                    <a:lnTo>
                      <a:pt x="186" y="271"/>
                    </a:lnTo>
                    <a:lnTo>
                      <a:pt x="163" y="278"/>
                    </a:lnTo>
                    <a:lnTo>
                      <a:pt x="173" y="281"/>
                    </a:lnTo>
                    <a:lnTo>
                      <a:pt x="215" y="291"/>
                    </a:lnTo>
                    <a:lnTo>
                      <a:pt x="240" y="295"/>
                    </a:lnTo>
                    <a:lnTo>
                      <a:pt x="265" y="296"/>
                    </a:lnTo>
                    <a:lnTo>
                      <a:pt x="289" y="293"/>
                    </a:lnTo>
                    <a:lnTo>
                      <a:pt x="300" y="290"/>
                    </a:lnTo>
                    <a:lnTo>
                      <a:pt x="311" y="285"/>
                    </a:lnTo>
                    <a:lnTo>
                      <a:pt x="320" y="279"/>
                    </a:lnTo>
                    <a:lnTo>
                      <a:pt x="329" y="273"/>
                    </a:lnTo>
                    <a:lnTo>
                      <a:pt x="333" y="270"/>
                    </a:lnTo>
                    <a:lnTo>
                      <a:pt x="482" y="270"/>
                    </a:lnTo>
                    <a:lnTo>
                      <a:pt x="482" y="89"/>
                    </a:lnTo>
                    <a:lnTo>
                      <a:pt x="410" y="89"/>
                    </a:lnTo>
                    <a:lnTo>
                      <a:pt x="393" y="85"/>
                    </a:lnTo>
                    <a:lnTo>
                      <a:pt x="389" y="83"/>
                    </a:lnTo>
                    <a:lnTo>
                      <a:pt x="386" y="80"/>
                    </a:lnTo>
                    <a:lnTo>
                      <a:pt x="384" y="76"/>
                    </a:lnTo>
                    <a:lnTo>
                      <a:pt x="382" y="69"/>
                    </a:lnTo>
                    <a:close/>
                    <a:moveTo>
                      <a:pt x="47" y="290"/>
                    </a:moveTo>
                    <a:lnTo>
                      <a:pt x="47" y="290"/>
                    </a:lnTo>
                    <a:close/>
                    <a:moveTo>
                      <a:pt x="48" y="290"/>
                    </a:moveTo>
                    <a:lnTo>
                      <a:pt x="45" y="290"/>
                    </a:lnTo>
                    <a:lnTo>
                      <a:pt x="47" y="290"/>
                    </a:lnTo>
                    <a:lnTo>
                      <a:pt x="48" y="290"/>
                    </a:lnTo>
                    <a:close/>
                    <a:moveTo>
                      <a:pt x="190" y="261"/>
                    </a:moveTo>
                    <a:lnTo>
                      <a:pt x="93" y="261"/>
                    </a:lnTo>
                    <a:lnTo>
                      <a:pt x="106" y="264"/>
                    </a:lnTo>
                    <a:lnTo>
                      <a:pt x="148" y="273"/>
                    </a:lnTo>
                    <a:lnTo>
                      <a:pt x="159" y="270"/>
                    </a:lnTo>
                    <a:lnTo>
                      <a:pt x="179" y="265"/>
                    </a:lnTo>
                    <a:lnTo>
                      <a:pt x="188" y="262"/>
                    </a:lnTo>
                    <a:lnTo>
                      <a:pt x="190" y="261"/>
                    </a:lnTo>
                    <a:close/>
                    <a:moveTo>
                      <a:pt x="294" y="204"/>
                    </a:moveTo>
                    <a:lnTo>
                      <a:pt x="260" y="204"/>
                    </a:lnTo>
                    <a:lnTo>
                      <a:pt x="260" y="205"/>
                    </a:lnTo>
                    <a:lnTo>
                      <a:pt x="252" y="211"/>
                    </a:lnTo>
                    <a:lnTo>
                      <a:pt x="235" y="222"/>
                    </a:lnTo>
                    <a:lnTo>
                      <a:pt x="219" y="231"/>
                    </a:lnTo>
                    <a:lnTo>
                      <a:pt x="203" y="237"/>
                    </a:lnTo>
                    <a:lnTo>
                      <a:pt x="185" y="243"/>
                    </a:lnTo>
                    <a:lnTo>
                      <a:pt x="166" y="248"/>
                    </a:lnTo>
                    <a:lnTo>
                      <a:pt x="147" y="249"/>
                    </a:lnTo>
                    <a:lnTo>
                      <a:pt x="222" y="249"/>
                    </a:lnTo>
                    <a:lnTo>
                      <a:pt x="242" y="239"/>
                    </a:lnTo>
                    <a:lnTo>
                      <a:pt x="266" y="225"/>
                    </a:lnTo>
                    <a:lnTo>
                      <a:pt x="288" y="209"/>
                    </a:lnTo>
                    <a:lnTo>
                      <a:pt x="294" y="204"/>
                    </a:lnTo>
                    <a:close/>
                    <a:moveTo>
                      <a:pt x="280" y="103"/>
                    </a:moveTo>
                    <a:lnTo>
                      <a:pt x="257" y="105"/>
                    </a:lnTo>
                    <a:lnTo>
                      <a:pt x="255" y="105"/>
                    </a:lnTo>
                    <a:lnTo>
                      <a:pt x="243" y="107"/>
                    </a:lnTo>
                    <a:lnTo>
                      <a:pt x="233" y="108"/>
                    </a:lnTo>
                    <a:lnTo>
                      <a:pt x="223" y="112"/>
                    </a:lnTo>
                    <a:lnTo>
                      <a:pt x="218" y="113"/>
                    </a:lnTo>
                    <a:lnTo>
                      <a:pt x="213" y="116"/>
                    </a:lnTo>
                    <a:lnTo>
                      <a:pt x="198" y="121"/>
                    </a:lnTo>
                    <a:lnTo>
                      <a:pt x="188" y="126"/>
                    </a:lnTo>
                    <a:lnTo>
                      <a:pt x="178" y="132"/>
                    </a:lnTo>
                    <a:lnTo>
                      <a:pt x="176" y="133"/>
                    </a:lnTo>
                    <a:lnTo>
                      <a:pt x="174" y="135"/>
                    </a:lnTo>
                    <a:lnTo>
                      <a:pt x="160" y="144"/>
                    </a:lnTo>
                    <a:lnTo>
                      <a:pt x="150" y="152"/>
                    </a:lnTo>
                    <a:lnTo>
                      <a:pt x="142" y="163"/>
                    </a:lnTo>
                    <a:lnTo>
                      <a:pt x="140" y="165"/>
                    </a:lnTo>
                    <a:lnTo>
                      <a:pt x="138" y="167"/>
                    </a:lnTo>
                    <a:lnTo>
                      <a:pt x="129" y="180"/>
                    </a:lnTo>
                    <a:lnTo>
                      <a:pt x="124" y="193"/>
                    </a:lnTo>
                    <a:lnTo>
                      <a:pt x="126" y="206"/>
                    </a:lnTo>
                    <a:lnTo>
                      <a:pt x="126" y="209"/>
                    </a:lnTo>
                    <a:lnTo>
                      <a:pt x="127" y="211"/>
                    </a:lnTo>
                    <a:lnTo>
                      <a:pt x="132" y="225"/>
                    </a:lnTo>
                    <a:lnTo>
                      <a:pt x="142" y="233"/>
                    </a:lnTo>
                    <a:lnTo>
                      <a:pt x="159" y="232"/>
                    </a:lnTo>
                    <a:lnTo>
                      <a:pt x="161" y="232"/>
                    </a:lnTo>
                    <a:lnTo>
                      <a:pt x="163" y="232"/>
                    </a:lnTo>
                    <a:lnTo>
                      <a:pt x="172" y="231"/>
                    </a:lnTo>
                    <a:lnTo>
                      <a:pt x="179" y="230"/>
                    </a:lnTo>
                    <a:lnTo>
                      <a:pt x="186" y="229"/>
                    </a:lnTo>
                    <a:lnTo>
                      <a:pt x="190" y="228"/>
                    </a:lnTo>
                    <a:lnTo>
                      <a:pt x="194" y="227"/>
                    </a:lnTo>
                    <a:lnTo>
                      <a:pt x="202" y="225"/>
                    </a:lnTo>
                    <a:lnTo>
                      <a:pt x="209" y="223"/>
                    </a:lnTo>
                    <a:lnTo>
                      <a:pt x="213" y="222"/>
                    </a:lnTo>
                    <a:lnTo>
                      <a:pt x="216" y="221"/>
                    </a:lnTo>
                    <a:lnTo>
                      <a:pt x="222" y="219"/>
                    </a:lnTo>
                    <a:lnTo>
                      <a:pt x="225" y="218"/>
                    </a:lnTo>
                    <a:lnTo>
                      <a:pt x="232" y="215"/>
                    </a:lnTo>
                    <a:lnTo>
                      <a:pt x="237" y="212"/>
                    </a:lnTo>
                    <a:lnTo>
                      <a:pt x="241" y="209"/>
                    </a:lnTo>
                    <a:lnTo>
                      <a:pt x="247" y="204"/>
                    </a:lnTo>
                    <a:lnTo>
                      <a:pt x="294" y="204"/>
                    </a:lnTo>
                    <a:lnTo>
                      <a:pt x="300" y="199"/>
                    </a:lnTo>
                    <a:lnTo>
                      <a:pt x="310" y="188"/>
                    </a:lnTo>
                    <a:lnTo>
                      <a:pt x="319" y="175"/>
                    </a:lnTo>
                    <a:lnTo>
                      <a:pt x="325" y="159"/>
                    </a:lnTo>
                    <a:lnTo>
                      <a:pt x="326" y="157"/>
                    </a:lnTo>
                    <a:lnTo>
                      <a:pt x="327" y="155"/>
                    </a:lnTo>
                    <a:lnTo>
                      <a:pt x="328" y="150"/>
                    </a:lnTo>
                    <a:lnTo>
                      <a:pt x="328" y="147"/>
                    </a:lnTo>
                    <a:lnTo>
                      <a:pt x="329" y="145"/>
                    </a:lnTo>
                    <a:lnTo>
                      <a:pt x="329" y="144"/>
                    </a:lnTo>
                    <a:lnTo>
                      <a:pt x="321" y="120"/>
                    </a:lnTo>
                    <a:lnTo>
                      <a:pt x="303" y="107"/>
                    </a:lnTo>
                    <a:lnTo>
                      <a:pt x="280" y="103"/>
                    </a:lnTo>
                    <a:close/>
                    <a:moveTo>
                      <a:pt x="161" y="232"/>
                    </a:moveTo>
                    <a:lnTo>
                      <a:pt x="159" y="232"/>
                    </a:lnTo>
                    <a:lnTo>
                      <a:pt x="161" y="232"/>
                    </a:lnTo>
                    <a:close/>
                    <a:moveTo>
                      <a:pt x="481" y="30"/>
                    </a:moveTo>
                    <a:lnTo>
                      <a:pt x="421" y="30"/>
                    </a:lnTo>
                    <a:lnTo>
                      <a:pt x="435" y="32"/>
                    </a:lnTo>
                    <a:lnTo>
                      <a:pt x="446" y="39"/>
                    </a:lnTo>
                    <a:lnTo>
                      <a:pt x="452" y="50"/>
                    </a:lnTo>
                    <a:lnTo>
                      <a:pt x="450" y="64"/>
                    </a:lnTo>
                    <a:lnTo>
                      <a:pt x="441" y="75"/>
                    </a:lnTo>
                    <a:lnTo>
                      <a:pt x="427" y="85"/>
                    </a:lnTo>
                    <a:lnTo>
                      <a:pt x="410" y="89"/>
                    </a:lnTo>
                    <a:lnTo>
                      <a:pt x="482" y="89"/>
                    </a:lnTo>
                    <a:lnTo>
                      <a:pt x="482" y="33"/>
                    </a:lnTo>
                    <a:lnTo>
                      <a:pt x="481" y="30"/>
                    </a:lnTo>
                    <a:close/>
                    <a:moveTo>
                      <a:pt x="482" y="356"/>
                    </a:moveTo>
                    <a:lnTo>
                      <a:pt x="0" y="356"/>
                    </a:lnTo>
                    <a:lnTo>
                      <a:pt x="0" y="446"/>
                    </a:lnTo>
                    <a:lnTo>
                      <a:pt x="3" y="459"/>
                    </a:lnTo>
                    <a:lnTo>
                      <a:pt x="10" y="469"/>
                    </a:lnTo>
                    <a:lnTo>
                      <a:pt x="20" y="477"/>
                    </a:lnTo>
                    <a:lnTo>
                      <a:pt x="33" y="479"/>
                    </a:lnTo>
                    <a:lnTo>
                      <a:pt x="448" y="479"/>
                    </a:lnTo>
                    <a:lnTo>
                      <a:pt x="461" y="477"/>
                    </a:lnTo>
                    <a:lnTo>
                      <a:pt x="472" y="469"/>
                    </a:lnTo>
                    <a:lnTo>
                      <a:pt x="479" y="459"/>
                    </a:lnTo>
                    <a:lnTo>
                      <a:pt x="481" y="448"/>
                    </a:lnTo>
                    <a:lnTo>
                      <a:pt x="337" y="448"/>
                    </a:lnTo>
                    <a:lnTo>
                      <a:pt x="334" y="448"/>
                    </a:lnTo>
                    <a:lnTo>
                      <a:pt x="64" y="448"/>
                    </a:lnTo>
                    <a:lnTo>
                      <a:pt x="64" y="388"/>
                    </a:lnTo>
                    <a:lnTo>
                      <a:pt x="334" y="388"/>
                    </a:lnTo>
                    <a:lnTo>
                      <a:pt x="338" y="387"/>
                    </a:lnTo>
                    <a:lnTo>
                      <a:pt x="482" y="387"/>
                    </a:lnTo>
                    <a:lnTo>
                      <a:pt x="482" y="356"/>
                    </a:lnTo>
                    <a:close/>
                    <a:moveTo>
                      <a:pt x="371" y="435"/>
                    </a:moveTo>
                    <a:lnTo>
                      <a:pt x="358" y="435"/>
                    </a:lnTo>
                    <a:lnTo>
                      <a:pt x="362" y="439"/>
                    </a:lnTo>
                    <a:lnTo>
                      <a:pt x="360" y="442"/>
                    </a:lnTo>
                    <a:lnTo>
                      <a:pt x="357" y="445"/>
                    </a:lnTo>
                    <a:lnTo>
                      <a:pt x="350" y="448"/>
                    </a:lnTo>
                    <a:lnTo>
                      <a:pt x="346" y="448"/>
                    </a:lnTo>
                    <a:lnTo>
                      <a:pt x="481" y="448"/>
                    </a:lnTo>
                    <a:lnTo>
                      <a:pt x="371" y="448"/>
                    </a:lnTo>
                    <a:lnTo>
                      <a:pt x="371" y="435"/>
                    </a:lnTo>
                    <a:close/>
                    <a:moveTo>
                      <a:pt x="78" y="421"/>
                    </a:moveTo>
                    <a:lnTo>
                      <a:pt x="74" y="421"/>
                    </a:lnTo>
                    <a:lnTo>
                      <a:pt x="74" y="448"/>
                    </a:lnTo>
                    <a:lnTo>
                      <a:pt x="103" y="448"/>
                    </a:lnTo>
                    <a:lnTo>
                      <a:pt x="102" y="448"/>
                    </a:lnTo>
                    <a:lnTo>
                      <a:pt x="102" y="447"/>
                    </a:lnTo>
                    <a:lnTo>
                      <a:pt x="101" y="447"/>
                    </a:lnTo>
                    <a:lnTo>
                      <a:pt x="100" y="446"/>
                    </a:lnTo>
                    <a:lnTo>
                      <a:pt x="82" y="423"/>
                    </a:lnTo>
                    <a:lnTo>
                      <a:pt x="81" y="423"/>
                    </a:lnTo>
                    <a:lnTo>
                      <a:pt x="81" y="422"/>
                    </a:lnTo>
                    <a:lnTo>
                      <a:pt x="80" y="422"/>
                    </a:lnTo>
                    <a:lnTo>
                      <a:pt x="80" y="421"/>
                    </a:lnTo>
                    <a:lnTo>
                      <a:pt x="79" y="421"/>
                    </a:lnTo>
                    <a:lnTo>
                      <a:pt x="78" y="421"/>
                    </a:lnTo>
                    <a:close/>
                    <a:moveTo>
                      <a:pt x="160" y="388"/>
                    </a:moveTo>
                    <a:lnTo>
                      <a:pt x="111" y="388"/>
                    </a:lnTo>
                    <a:lnTo>
                      <a:pt x="89" y="415"/>
                    </a:lnTo>
                    <a:lnTo>
                      <a:pt x="88" y="416"/>
                    </a:lnTo>
                    <a:lnTo>
                      <a:pt x="87" y="416"/>
                    </a:lnTo>
                    <a:lnTo>
                      <a:pt x="87" y="417"/>
                    </a:lnTo>
                    <a:lnTo>
                      <a:pt x="88" y="417"/>
                    </a:lnTo>
                    <a:lnTo>
                      <a:pt x="89" y="418"/>
                    </a:lnTo>
                    <a:lnTo>
                      <a:pt x="90" y="419"/>
                    </a:lnTo>
                    <a:lnTo>
                      <a:pt x="91" y="420"/>
                    </a:lnTo>
                    <a:lnTo>
                      <a:pt x="112" y="448"/>
                    </a:lnTo>
                    <a:lnTo>
                      <a:pt x="119" y="448"/>
                    </a:lnTo>
                    <a:lnTo>
                      <a:pt x="119" y="388"/>
                    </a:lnTo>
                    <a:lnTo>
                      <a:pt x="160" y="388"/>
                    </a:lnTo>
                    <a:close/>
                    <a:moveTo>
                      <a:pt x="160" y="388"/>
                    </a:moveTo>
                    <a:lnTo>
                      <a:pt x="128" y="388"/>
                    </a:lnTo>
                    <a:lnTo>
                      <a:pt x="128" y="440"/>
                    </a:lnTo>
                    <a:lnTo>
                      <a:pt x="152" y="440"/>
                    </a:lnTo>
                    <a:lnTo>
                      <a:pt x="152" y="448"/>
                    </a:lnTo>
                    <a:lnTo>
                      <a:pt x="334" y="448"/>
                    </a:lnTo>
                    <a:lnTo>
                      <a:pt x="160" y="448"/>
                    </a:lnTo>
                    <a:lnTo>
                      <a:pt x="160" y="388"/>
                    </a:lnTo>
                    <a:close/>
                    <a:moveTo>
                      <a:pt x="409" y="421"/>
                    </a:moveTo>
                    <a:lnTo>
                      <a:pt x="380" y="421"/>
                    </a:lnTo>
                    <a:lnTo>
                      <a:pt x="380" y="448"/>
                    </a:lnTo>
                    <a:lnTo>
                      <a:pt x="409" y="448"/>
                    </a:lnTo>
                    <a:lnTo>
                      <a:pt x="409" y="421"/>
                    </a:lnTo>
                    <a:close/>
                    <a:moveTo>
                      <a:pt x="482" y="388"/>
                    </a:moveTo>
                    <a:lnTo>
                      <a:pt x="418" y="388"/>
                    </a:lnTo>
                    <a:lnTo>
                      <a:pt x="418" y="448"/>
                    </a:lnTo>
                    <a:lnTo>
                      <a:pt x="481" y="448"/>
                    </a:lnTo>
                    <a:lnTo>
                      <a:pt x="482" y="446"/>
                    </a:lnTo>
                    <a:lnTo>
                      <a:pt x="482" y="388"/>
                    </a:lnTo>
                    <a:close/>
                    <a:moveTo>
                      <a:pt x="218" y="388"/>
                    </a:moveTo>
                    <a:lnTo>
                      <a:pt x="196" y="388"/>
                    </a:lnTo>
                    <a:lnTo>
                      <a:pt x="196" y="396"/>
                    </a:lnTo>
                    <a:lnTo>
                      <a:pt x="170" y="396"/>
                    </a:lnTo>
                    <a:lnTo>
                      <a:pt x="170" y="414"/>
                    </a:lnTo>
                    <a:lnTo>
                      <a:pt x="191" y="414"/>
                    </a:lnTo>
                    <a:lnTo>
                      <a:pt x="191" y="422"/>
                    </a:lnTo>
                    <a:lnTo>
                      <a:pt x="170" y="422"/>
                    </a:lnTo>
                    <a:lnTo>
                      <a:pt x="170" y="440"/>
                    </a:lnTo>
                    <a:lnTo>
                      <a:pt x="196" y="440"/>
                    </a:lnTo>
                    <a:lnTo>
                      <a:pt x="196" y="448"/>
                    </a:lnTo>
                    <a:lnTo>
                      <a:pt x="237" y="448"/>
                    </a:lnTo>
                    <a:lnTo>
                      <a:pt x="237" y="396"/>
                    </a:lnTo>
                    <a:lnTo>
                      <a:pt x="218" y="396"/>
                    </a:lnTo>
                    <a:lnTo>
                      <a:pt x="218" y="388"/>
                    </a:lnTo>
                    <a:close/>
                    <a:moveTo>
                      <a:pt x="272" y="388"/>
                    </a:moveTo>
                    <a:lnTo>
                      <a:pt x="264" y="388"/>
                    </a:lnTo>
                    <a:lnTo>
                      <a:pt x="264" y="396"/>
                    </a:lnTo>
                    <a:lnTo>
                      <a:pt x="246" y="396"/>
                    </a:lnTo>
                    <a:lnTo>
                      <a:pt x="246" y="448"/>
                    </a:lnTo>
                    <a:lnTo>
                      <a:pt x="272" y="448"/>
                    </a:lnTo>
                    <a:lnTo>
                      <a:pt x="272" y="388"/>
                    </a:lnTo>
                    <a:close/>
                    <a:moveTo>
                      <a:pt x="334" y="388"/>
                    </a:moveTo>
                    <a:lnTo>
                      <a:pt x="308" y="388"/>
                    </a:lnTo>
                    <a:lnTo>
                      <a:pt x="308" y="396"/>
                    </a:lnTo>
                    <a:lnTo>
                      <a:pt x="281" y="396"/>
                    </a:lnTo>
                    <a:lnTo>
                      <a:pt x="281" y="414"/>
                    </a:lnTo>
                    <a:lnTo>
                      <a:pt x="303" y="414"/>
                    </a:lnTo>
                    <a:lnTo>
                      <a:pt x="303" y="422"/>
                    </a:lnTo>
                    <a:lnTo>
                      <a:pt x="281" y="422"/>
                    </a:lnTo>
                    <a:lnTo>
                      <a:pt x="281" y="440"/>
                    </a:lnTo>
                    <a:lnTo>
                      <a:pt x="308" y="440"/>
                    </a:lnTo>
                    <a:lnTo>
                      <a:pt x="308" y="448"/>
                    </a:lnTo>
                    <a:lnTo>
                      <a:pt x="334" y="448"/>
                    </a:lnTo>
                    <a:lnTo>
                      <a:pt x="333" y="448"/>
                    </a:lnTo>
                    <a:lnTo>
                      <a:pt x="326" y="445"/>
                    </a:lnTo>
                    <a:lnTo>
                      <a:pt x="324" y="443"/>
                    </a:lnTo>
                    <a:lnTo>
                      <a:pt x="319" y="437"/>
                    </a:lnTo>
                    <a:lnTo>
                      <a:pt x="317" y="434"/>
                    </a:lnTo>
                    <a:lnTo>
                      <a:pt x="314" y="427"/>
                    </a:lnTo>
                    <a:lnTo>
                      <a:pt x="314" y="423"/>
                    </a:lnTo>
                    <a:lnTo>
                      <a:pt x="314" y="412"/>
                    </a:lnTo>
                    <a:lnTo>
                      <a:pt x="314" y="409"/>
                    </a:lnTo>
                    <a:lnTo>
                      <a:pt x="317" y="402"/>
                    </a:lnTo>
                    <a:lnTo>
                      <a:pt x="319" y="399"/>
                    </a:lnTo>
                    <a:lnTo>
                      <a:pt x="324" y="393"/>
                    </a:lnTo>
                    <a:lnTo>
                      <a:pt x="327" y="391"/>
                    </a:lnTo>
                    <a:lnTo>
                      <a:pt x="334" y="388"/>
                    </a:lnTo>
                    <a:close/>
                    <a:moveTo>
                      <a:pt x="344" y="396"/>
                    </a:moveTo>
                    <a:lnTo>
                      <a:pt x="339" y="396"/>
                    </a:lnTo>
                    <a:lnTo>
                      <a:pt x="337" y="396"/>
                    </a:lnTo>
                    <a:lnTo>
                      <a:pt x="332" y="398"/>
                    </a:lnTo>
                    <a:lnTo>
                      <a:pt x="330" y="400"/>
                    </a:lnTo>
                    <a:lnTo>
                      <a:pt x="327" y="404"/>
                    </a:lnTo>
                    <a:lnTo>
                      <a:pt x="326" y="406"/>
                    </a:lnTo>
                    <a:lnTo>
                      <a:pt x="324" y="411"/>
                    </a:lnTo>
                    <a:lnTo>
                      <a:pt x="323" y="413"/>
                    </a:lnTo>
                    <a:lnTo>
                      <a:pt x="323" y="422"/>
                    </a:lnTo>
                    <a:lnTo>
                      <a:pt x="324" y="425"/>
                    </a:lnTo>
                    <a:lnTo>
                      <a:pt x="326" y="430"/>
                    </a:lnTo>
                    <a:lnTo>
                      <a:pt x="327" y="432"/>
                    </a:lnTo>
                    <a:lnTo>
                      <a:pt x="330" y="436"/>
                    </a:lnTo>
                    <a:lnTo>
                      <a:pt x="332" y="438"/>
                    </a:lnTo>
                    <a:lnTo>
                      <a:pt x="337" y="440"/>
                    </a:lnTo>
                    <a:lnTo>
                      <a:pt x="339" y="440"/>
                    </a:lnTo>
                    <a:lnTo>
                      <a:pt x="344" y="440"/>
                    </a:lnTo>
                    <a:lnTo>
                      <a:pt x="345" y="440"/>
                    </a:lnTo>
                    <a:lnTo>
                      <a:pt x="348" y="440"/>
                    </a:lnTo>
                    <a:lnTo>
                      <a:pt x="349" y="439"/>
                    </a:lnTo>
                    <a:lnTo>
                      <a:pt x="351" y="439"/>
                    </a:lnTo>
                    <a:lnTo>
                      <a:pt x="352" y="438"/>
                    </a:lnTo>
                    <a:lnTo>
                      <a:pt x="354" y="437"/>
                    </a:lnTo>
                    <a:lnTo>
                      <a:pt x="355" y="436"/>
                    </a:lnTo>
                    <a:lnTo>
                      <a:pt x="356" y="435"/>
                    </a:lnTo>
                    <a:lnTo>
                      <a:pt x="357" y="435"/>
                    </a:lnTo>
                    <a:lnTo>
                      <a:pt x="371" y="435"/>
                    </a:lnTo>
                    <a:lnTo>
                      <a:pt x="371" y="401"/>
                    </a:lnTo>
                    <a:lnTo>
                      <a:pt x="356" y="401"/>
                    </a:lnTo>
                    <a:lnTo>
                      <a:pt x="355" y="400"/>
                    </a:lnTo>
                    <a:lnTo>
                      <a:pt x="354" y="399"/>
                    </a:lnTo>
                    <a:lnTo>
                      <a:pt x="353" y="399"/>
                    </a:lnTo>
                    <a:lnTo>
                      <a:pt x="351" y="398"/>
                    </a:lnTo>
                    <a:lnTo>
                      <a:pt x="350" y="397"/>
                    </a:lnTo>
                    <a:lnTo>
                      <a:pt x="346" y="396"/>
                    </a:lnTo>
                    <a:lnTo>
                      <a:pt x="344" y="396"/>
                    </a:lnTo>
                    <a:close/>
                    <a:moveTo>
                      <a:pt x="409" y="388"/>
                    </a:moveTo>
                    <a:lnTo>
                      <a:pt x="380" y="388"/>
                    </a:lnTo>
                    <a:lnTo>
                      <a:pt x="380" y="414"/>
                    </a:lnTo>
                    <a:lnTo>
                      <a:pt x="409" y="414"/>
                    </a:lnTo>
                    <a:lnTo>
                      <a:pt x="409" y="388"/>
                    </a:lnTo>
                    <a:close/>
                    <a:moveTo>
                      <a:pt x="102" y="388"/>
                    </a:moveTo>
                    <a:lnTo>
                      <a:pt x="74" y="388"/>
                    </a:lnTo>
                    <a:lnTo>
                      <a:pt x="74" y="414"/>
                    </a:lnTo>
                    <a:lnTo>
                      <a:pt x="77" y="414"/>
                    </a:lnTo>
                    <a:lnTo>
                      <a:pt x="78" y="413"/>
                    </a:lnTo>
                    <a:lnTo>
                      <a:pt x="80" y="413"/>
                    </a:lnTo>
                    <a:lnTo>
                      <a:pt x="80" y="412"/>
                    </a:lnTo>
                    <a:lnTo>
                      <a:pt x="98" y="390"/>
                    </a:lnTo>
                    <a:lnTo>
                      <a:pt x="99" y="389"/>
                    </a:lnTo>
                    <a:lnTo>
                      <a:pt x="101" y="388"/>
                    </a:lnTo>
                    <a:lnTo>
                      <a:pt x="102" y="388"/>
                    </a:lnTo>
                    <a:close/>
                    <a:moveTo>
                      <a:pt x="482" y="387"/>
                    </a:moveTo>
                    <a:lnTo>
                      <a:pt x="346" y="387"/>
                    </a:lnTo>
                    <a:lnTo>
                      <a:pt x="350" y="388"/>
                    </a:lnTo>
                    <a:lnTo>
                      <a:pt x="356" y="391"/>
                    </a:lnTo>
                    <a:lnTo>
                      <a:pt x="359" y="393"/>
                    </a:lnTo>
                    <a:lnTo>
                      <a:pt x="362" y="395"/>
                    </a:lnTo>
                    <a:lnTo>
                      <a:pt x="358" y="400"/>
                    </a:lnTo>
                    <a:lnTo>
                      <a:pt x="357" y="401"/>
                    </a:lnTo>
                    <a:lnTo>
                      <a:pt x="371" y="401"/>
                    </a:lnTo>
                    <a:lnTo>
                      <a:pt x="371" y="388"/>
                    </a:lnTo>
                    <a:lnTo>
                      <a:pt x="482" y="388"/>
                    </a:lnTo>
                    <a:lnTo>
                      <a:pt x="482" y="387"/>
                    </a:lnTo>
                    <a:close/>
                  </a:path>
                </a:pathLst>
              </a:custGeom>
              <a:solidFill>
                <a:srgbClr val="BC262A"/>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grpSp>
        <p:pic>
          <p:nvPicPr>
            <p:cNvPr id="10" name="image1.png">
              <a:extLst>
                <a:ext uri="{FF2B5EF4-FFF2-40B4-BE49-F238E27FC236}">
                  <a16:creationId xmlns:a16="http://schemas.microsoft.com/office/drawing/2014/main" id="{58427344-5094-0CC9-CF42-4AC0DAA2EE3E}"/>
                </a:ext>
              </a:extLst>
            </p:cNvPr>
            <p:cNvPicPr>
              <a:picLocks noChangeAspect="1"/>
            </p:cNvPicPr>
            <p:nvPr/>
          </p:nvPicPr>
          <p:blipFill>
            <a:blip r:embed="rId4" cstate="print"/>
            <a:stretch>
              <a:fillRect/>
            </a:stretch>
          </p:blipFill>
          <p:spPr>
            <a:xfrm>
              <a:off x="994850" y="217714"/>
              <a:ext cx="1347665" cy="474948"/>
            </a:xfrm>
            <a:prstGeom prst="rect">
              <a:avLst/>
            </a:prstGeom>
          </p:spPr>
        </p:pic>
        <p:cxnSp>
          <p:nvCxnSpPr>
            <p:cNvPr id="11" name="Straight Connector 10">
              <a:extLst>
                <a:ext uri="{FF2B5EF4-FFF2-40B4-BE49-F238E27FC236}">
                  <a16:creationId xmlns:a16="http://schemas.microsoft.com/office/drawing/2014/main" id="{E29D56BD-ED08-FEDF-2BBB-A17FFD8DD3DA}"/>
                </a:ext>
              </a:extLst>
            </p:cNvPr>
            <p:cNvCxnSpPr/>
            <p:nvPr/>
          </p:nvCxnSpPr>
          <p:spPr>
            <a:xfrm flipV="1">
              <a:off x="243385" y="1217925"/>
              <a:ext cx="636905" cy="0"/>
            </a:xfrm>
            <a:prstGeom prst="line">
              <a:avLst/>
            </a:prstGeom>
          </p:spPr>
          <p:style>
            <a:lnRef idx="1">
              <a:schemeClr val="dk1"/>
            </a:lnRef>
            <a:fillRef idx="0">
              <a:schemeClr val="dk1"/>
            </a:fillRef>
            <a:effectRef idx="0">
              <a:schemeClr val="dk1"/>
            </a:effectRef>
            <a:fontRef idx="minor">
              <a:schemeClr val="tx1"/>
            </a:fontRef>
          </p:style>
        </p:cxnSp>
      </p:grpSp>
      <p:sp>
        <p:nvSpPr>
          <p:cNvPr id="16" name="Title 1">
            <a:extLst>
              <a:ext uri="{FF2B5EF4-FFF2-40B4-BE49-F238E27FC236}">
                <a16:creationId xmlns:a16="http://schemas.microsoft.com/office/drawing/2014/main" id="{E1A68DC4-4670-8796-1ED0-A91E34FDEC56}"/>
              </a:ext>
            </a:extLst>
          </p:cNvPr>
          <p:cNvSpPr>
            <a:spLocks noGrp="1"/>
          </p:cNvSpPr>
          <p:nvPr>
            <p:ph type="ctrTitle"/>
          </p:nvPr>
        </p:nvSpPr>
        <p:spPr>
          <a:xfrm>
            <a:off x="2311282" y="1520593"/>
            <a:ext cx="6348551" cy="1061009"/>
          </a:xfrm>
        </p:spPr>
        <p:txBody>
          <a:bodyPr>
            <a:normAutofit fontScale="90000"/>
          </a:bodyPr>
          <a:lstStyle/>
          <a:p>
            <a:r>
              <a:rPr lang="en-IN" u="sng" dirty="0">
                <a:solidFill>
                  <a:schemeClr val="accent1">
                    <a:lumMod val="50000"/>
                  </a:schemeClr>
                </a:solidFill>
                <a:latin typeface="Algerian" panose="04020705040A02060702" pitchFamily="82" charset="0"/>
              </a:rPr>
              <a:t>REU Application</a:t>
            </a:r>
          </a:p>
        </p:txBody>
      </p:sp>
      <p:sp>
        <p:nvSpPr>
          <p:cNvPr id="17" name="Subtitle 2">
            <a:extLst>
              <a:ext uri="{FF2B5EF4-FFF2-40B4-BE49-F238E27FC236}">
                <a16:creationId xmlns:a16="http://schemas.microsoft.com/office/drawing/2014/main" id="{92C979CD-5E9E-AB93-F14A-0A384EDFEAF4}"/>
              </a:ext>
            </a:extLst>
          </p:cNvPr>
          <p:cNvSpPr>
            <a:spLocks noGrp="1"/>
          </p:cNvSpPr>
          <p:nvPr>
            <p:ph type="subTitle" idx="1"/>
          </p:nvPr>
        </p:nvSpPr>
        <p:spPr>
          <a:xfrm>
            <a:off x="1298361" y="3306250"/>
            <a:ext cx="8812290" cy="3551750"/>
          </a:xfrm>
        </p:spPr>
        <p:txBody>
          <a:bodyPr/>
          <a:lstStyle/>
          <a:p>
            <a:pPr algn="l"/>
            <a:r>
              <a:rPr lang="en-IN" sz="2400" b="1" dirty="0">
                <a:solidFill>
                  <a:schemeClr val="tx1"/>
                </a:solidFill>
                <a:latin typeface="Times New Roman" panose="02020603050405020304" pitchFamily="18" charset="0"/>
                <a:cs typeface="Times New Roman" panose="02020603050405020304" pitchFamily="18" charset="0"/>
              </a:rPr>
              <a:t>Name</a:t>
            </a:r>
            <a:r>
              <a:rPr lang="en-IN" sz="2400" dirty="0">
                <a:solidFill>
                  <a:schemeClr val="tx1"/>
                </a:solidFill>
                <a:latin typeface="Times New Roman" panose="02020603050405020304" pitchFamily="18" charset="0"/>
                <a:cs typeface="Times New Roman" panose="02020603050405020304" pitchFamily="18" charset="0"/>
              </a:rPr>
              <a:t>            : Chaitra </a:t>
            </a:r>
            <a:r>
              <a:rPr lang="en-IN" sz="2400" dirty="0" err="1">
                <a:solidFill>
                  <a:schemeClr val="tx1"/>
                </a:solidFill>
                <a:latin typeface="Times New Roman" panose="02020603050405020304" pitchFamily="18" charset="0"/>
                <a:cs typeface="Times New Roman" panose="02020603050405020304" pitchFamily="18" charset="0"/>
              </a:rPr>
              <a:t>Manjunath</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Gunaga</a:t>
            </a:r>
            <a:endParaRPr lang="en-IN" sz="2400" dirty="0">
              <a:solidFill>
                <a:schemeClr val="tx1"/>
              </a:solidFill>
              <a:latin typeface="Times New Roman" panose="02020603050405020304" pitchFamily="18" charset="0"/>
              <a:cs typeface="Times New Roman" panose="02020603050405020304" pitchFamily="18" charset="0"/>
            </a:endParaRPr>
          </a:p>
          <a:p>
            <a:pPr algn="l"/>
            <a:r>
              <a:rPr lang="en-IN" sz="2400" b="1" dirty="0">
                <a:solidFill>
                  <a:schemeClr val="tx1"/>
                </a:solidFill>
                <a:latin typeface="Times New Roman" panose="02020603050405020304" pitchFamily="18" charset="0"/>
                <a:cs typeface="Times New Roman" panose="02020603050405020304" pitchFamily="18" charset="0"/>
              </a:rPr>
              <a:t>USN</a:t>
            </a:r>
            <a:r>
              <a:rPr lang="en-IN" sz="2400" dirty="0">
                <a:solidFill>
                  <a:schemeClr val="tx1"/>
                </a:solidFill>
                <a:latin typeface="Times New Roman" panose="02020603050405020304" pitchFamily="18" charset="0"/>
                <a:cs typeface="Times New Roman" panose="02020603050405020304" pitchFamily="18" charset="0"/>
              </a:rPr>
              <a:t>              : 2KL20CS022</a:t>
            </a:r>
          </a:p>
          <a:p>
            <a:pPr algn="l"/>
            <a:r>
              <a:rPr lang="en-IN" sz="2400" b="1" dirty="0">
                <a:solidFill>
                  <a:schemeClr val="tx1"/>
                </a:solidFill>
                <a:latin typeface="Times New Roman" panose="02020603050405020304" pitchFamily="18" charset="0"/>
                <a:cs typeface="Times New Roman" panose="02020603050405020304" pitchFamily="18" charset="0"/>
              </a:rPr>
              <a:t>Department </a:t>
            </a:r>
            <a:r>
              <a:rPr lang="en-IN" sz="2400" dirty="0">
                <a:solidFill>
                  <a:schemeClr val="tx1"/>
                </a:solidFill>
                <a:latin typeface="Times New Roman" panose="02020603050405020304" pitchFamily="18" charset="0"/>
                <a:cs typeface="Times New Roman" panose="02020603050405020304" pitchFamily="18" charset="0"/>
              </a:rPr>
              <a:t>: Computer Science and Engineering</a:t>
            </a:r>
          </a:p>
          <a:p>
            <a:pPr algn="l"/>
            <a:r>
              <a:rPr lang="en-IN" sz="2400" b="1" dirty="0">
                <a:solidFill>
                  <a:schemeClr val="tx1"/>
                </a:solidFill>
                <a:latin typeface="Times New Roman" panose="02020603050405020304" pitchFamily="18" charset="0"/>
                <a:cs typeface="Times New Roman" panose="02020603050405020304" pitchFamily="18" charset="0"/>
              </a:rPr>
              <a:t>REU Topic   </a:t>
            </a:r>
            <a:r>
              <a:rPr lang="en-IN" sz="2400" dirty="0">
                <a:solidFill>
                  <a:schemeClr val="tx1"/>
                </a:solidFill>
                <a:latin typeface="Times New Roman" panose="02020603050405020304" pitchFamily="18" charset="0"/>
                <a:cs typeface="Times New Roman" panose="02020603050405020304" pitchFamily="18" charset="0"/>
              </a:rPr>
              <a:t>: Mobile application to detect sugarcane damaged billets </a:t>
            </a:r>
          </a:p>
          <a:p>
            <a:pPr algn="l"/>
            <a:r>
              <a:rPr lang="en-IN" sz="2400" b="1" dirty="0">
                <a:solidFill>
                  <a:schemeClr val="tx1"/>
                </a:solidFill>
                <a:latin typeface="Times New Roman" panose="02020603050405020304" pitchFamily="18" charset="0"/>
                <a:cs typeface="Times New Roman" panose="02020603050405020304" pitchFamily="18" charset="0"/>
              </a:rPr>
              <a:t>Guide Name</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Manisha </a:t>
            </a:r>
            <a:r>
              <a:rPr lang="en-IN" sz="2400" dirty="0" err="1">
                <a:solidFill>
                  <a:schemeClr val="tx1"/>
                </a:solidFill>
                <a:latin typeface="Times New Roman" panose="02020603050405020304" pitchFamily="18" charset="0"/>
                <a:cs typeface="Times New Roman" panose="02020603050405020304" pitchFamily="18" charset="0"/>
              </a:rPr>
              <a:t>Tapale</a:t>
            </a: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3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B796-E4BF-0742-2B49-C7023774EEF7}"/>
              </a:ext>
            </a:extLst>
          </p:cNvPr>
          <p:cNvSpPr txBox="1">
            <a:spLocks/>
          </p:cNvSpPr>
          <p:nvPr/>
        </p:nvSpPr>
        <p:spPr>
          <a:xfrm>
            <a:off x="128398" y="221030"/>
            <a:ext cx="8596668" cy="7841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50000"/>
                  </a:schemeClr>
                </a:solidFill>
                <a:latin typeface="Algerian" panose="04020705040A02060702" pitchFamily="82" charset="0"/>
              </a:rPr>
              <a:t>Sugarcane (</a:t>
            </a:r>
            <a:r>
              <a:rPr lang="en-US" sz="2000" b="1" i="1" u="sng" dirty="0"/>
              <a:t>Saccharum</a:t>
            </a:r>
            <a:r>
              <a:rPr lang="en-US" sz="2000" b="1" i="1" dirty="0"/>
              <a:t> </a:t>
            </a:r>
            <a:r>
              <a:rPr lang="en-US" sz="2000" b="1" i="1" u="sng" dirty="0"/>
              <a:t>officinarum</a:t>
            </a:r>
            <a:r>
              <a:rPr lang="en-US" sz="2800" dirty="0">
                <a:solidFill>
                  <a:schemeClr val="accent1">
                    <a:lumMod val="50000"/>
                  </a:schemeClr>
                </a:solidFill>
                <a:latin typeface="Algerian" panose="04020705040A02060702" pitchFamily="82" charset="0"/>
              </a:rPr>
              <a:t>)</a:t>
            </a:r>
            <a:endParaRPr lang="en-IN" sz="2800" dirty="0">
              <a:solidFill>
                <a:schemeClr val="accent1">
                  <a:lumMod val="50000"/>
                </a:schemeClr>
              </a:solidFill>
              <a:latin typeface="Algerian" panose="04020705040A02060702" pitchFamily="82" charset="0"/>
            </a:endParaRPr>
          </a:p>
        </p:txBody>
      </p:sp>
      <p:sp>
        <p:nvSpPr>
          <p:cNvPr id="4" name="Content Placeholder 2">
            <a:extLst>
              <a:ext uri="{FF2B5EF4-FFF2-40B4-BE49-F238E27FC236}">
                <a16:creationId xmlns:a16="http://schemas.microsoft.com/office/drawing/2014/main" id="{15182742-42D1-E293-5536-E7BAFBB317AF}"/>
              </a:ext>
            </a:extLst>
          </p:cNvPr>
          <p:cNvSpPr txBox="1">
            <a:spLocks/>
          </p:cNvSpPr>
          <p:nvPr/>
        </p:nvSpPr>
        <p:spPr>
          <a:xfrm>
            <a:off x="439116" y="1073502"/>
            <a:ext cx="7799362" cy="55634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2">
                  <a:lumMod val="50000"/>
                </a:schemeClr>
              </a:buClr>
              <a:buFont typeface="Wingdings 3" panose="05040102010807070707" pitchFamily="18" charset="2"/>
              <a:buChar char=""/>
            </a:pPr>
            <a:r>
              <a:rPr lang="en-US" sz="1600" dirty="0">
                <a:latin typeface="Times New Roman" panose="02020603050405020304" pitchFamily="18" charset="0"/>
                <a:cs typeface="Times New Roman" panose="02020603050405020304" pitchFamily="18" charset="0"/>
              </a:rPr>
              <a:t>Sugarcane is one of the most harvested crop in India because it has profit in it’s crop as well as in waste .</a:t>
            </a:r>
          </a:p>
          <a:p>
            <a:pPr>
              <a:buClr>
                <a:schemeClr val="tx2">
                  <a:lumMod val="50000"/>
                </a:schemeClr>
              </a:buClr>
              <a:buFont typeface="Wingdings 3" panose="05040102010807070707" pitchFamily="18" charset="2"/>
              <a:buChar char=""/>
            </a:pPr>
            <a:r>
              <a:rPr lang="en-US" sz="1600" dirty="0">
                <a:latin typeface="Times New Roman" panose="02020603050405020304" pitchFamily="18" charset="0"/>
                <a:cs typeface="Times New Roman" panose="02020603050405020304" pitchFamily="18" charset="0"/>
              </a:rPr>
              <a:t>Sugarcanes are used as: 1. major product in Sugar production 2. Sugarcane juice 3. Production of Jaggery 4. Ethanol ,that is substitute of petrol(non-renewable source).</a:t>
            </a:r>
          </a:p>
          <a:p>
            <a:pPr marL="0" indent="0">
              <a:buClr>
                <a:schemeClr val="tx2">
                  <a:lumMod val="50000"/>
                </a:schemeClr>
              </a:buClr>
              <a:buNone/>
            </a:pPr>
            <a:r>
              <a:rPr lang="en-US" sz="2000" b="1" dirty="0"/>
              <a:t>Billets: </a:t>
            </a:r>
          </a:p>
          <a:p>
            <a:pPr>
              <a:buClr>
                <a:schemeClr val="tx2">
                  <a:lumMod val="50000"/>
                </a:schemeClr>
              </a:buClr>
              <a:buFont typeface="Wingdings 3" panose="05040102010807070707" pitchFamily="18" charset="2"/>
              <a:buChar char=""/>
            </a:pPr>
            <a:r>
              <a:rPr lang="en-IN" sz="1600" dirty="0">
                <a:latin typeface="Times New Roman" panose="02020603050405020304" pitchFamily="18" charset="0"/>
                <a:cs typeface="Times New Roman" panose="02020603050405020304" pitchFamily="18" charset="0"/>
              </a:rPr>
              <a:t>The growing part of sugar cane is stem. for planting the new sugarcane, we have to use a bud from cane which is  mentioned as eye. Eye located at rings along the length of the cane. </a:t>
            </a:r>
          </a:p>
          <a:p>
            <a:pPr>
              <a:buClr>
                <a:schemeClr val="tx2">
                  <a:lumMod val="50000"/>
                </a:schemeClr>
              </a:buClr>
              <a:buFont typeface="Wingdings 3" panose="05040102010807070707" pitchFamily="18" charset="2"/>
              <a:buChar char=""/>
            </a:pPr>
            <a:r>
              <a:rPr lang="en-IN" sz="1600" dirty="0">
                <a:latin typeface="Times New Roman" panose="02020603050405020304" pitchFamily="18" charset="0"/>
                <a:cs typeface="Times New Roman" panose="02020603050405020304" pitchFamily="18" charset="0"/>
              </a:rPr>
              <a:t>Harvester cuts the stalk into shorter segments known as </a:t>
            </a:r>
            <a:r>
              <a:rPr lang="en-IN" sz="1600" b="1" dirty="0">
                <a:latin typeface="Times New Roman" panose="02020603050405020304" pitchFamily="18" charset="0"/>
                <a:cs typeface="Times New Roman" panose="02020603050405020304" pitchFamily="18" charset="0"/>
              </a:rPr>
              <a:t>billets</a:t>
            </a:r>
            <a:r>
              <a:rPr lang="en-IN"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buClr>
                <a:schemeClr val="tx2">
                  <a:lumMod val="50000"/>
                </a:schemeClr>
              </a:buClr>
              <a:buNone/>
            </a:pPr>
            <a:endParaRPr lang="en-US" sz="2400" b="1" dirty="0"/>
          </a:p>
          <a:p>
            <a:pPr marL="0" indent="0">
              <a:buClr>
                <a:schemeClr val="tx2">
                  <a:lumMod val="50000"/>
                </a:schemeClr>
              </a:buClr>
              <a:buNone/>
            </a:pPr>
            <a:r>
              <a:rPr lang="en-US" sz="2000" b="1" dirty="0"/>
              <a:t>Problem Definition:</a:t>
            </a:r>
          </a:p>
          <a:p>
            <a:pPr>
              <a:buClr>
                <a:schemeClr val="tx2">
                  <a:lumMod val="50000"/>
                </a:schemeClr>
              </a:buClr>
            </a:pPr>
            <a:r>
              <a:rPr lang="en-IN" sz="1600" dirty="0">
                <a:latin typeface="Times New Roman" panose="02020603050405020304" pitchFamily="18" charset="0"/>
                <a:cs typeface="Times New Roman" panose="02020603050405020304" pitchFamily="18" charset="0"/>
              </a:rPr>
              <a:t>While making billets seed cane can be damaged because of cut and cracks. These problem can introduce diseases. Eventually overall yield gets affected. </a:t>
            </a:r>
          </a:p>
          <a:p>
            <a:pPr>
              <a:buClr>
                <a:schemeClr val="tx2">
                  <a:lumMod val="50000"/>
                </a:schemeClr>
              </a:buClr>
            </a:pPr>
            <a:endParaRPr lang="en-US" sz="2400" b="1" dirty="0">
              <a:latin typeface="Times New Roman" panose="02020603050405020304" pitchFamily="18" charset="0"/>
              <a:cs typeface="Times New Roman" panose="02020603050405020304" pitchFamily="18" charset="0"/>
            </a:endParaRPr>
          </a:p>
          <a:p>
            <a:pPr marL="0" indent="0">
              <a:buClr>
                <a:schemeClr val="tx2">
                  <a:lumMod val="50000"/>
                </a:schemeClr>
              </a:buClr>
              <a:buNone/>
            </a:pPr>
            <a:endParaRPr lang="en-US" sz="2400" b="1" dirty="0"/>
          </a:p>
          <a:p>
            <a:pPr marL="0" indent="0">
              <a:buClr>
                <a:schemeClr val="tx2">
                  <a:lumMod val="50000"/>
                </a:schemeClr>
              </a:buClr>
              <a:buNone/>
            </a:pPr>
            <a:endParaRPr lang="en-US" sz="2400" b="1" dirty="0"/>
          </a:p>
        </p:txBody>
      </p:sp>
      <p:pic>
        <p:nvPicPr>
          <p:cNvPr id="5" name="Picture 4">
            <a:extLst>
              <a:ext uri="{FF2B5EF4-FFF2-40B4-BE49-F238E27FC236}">
                <a16:creationId xmlns:a16="http://schemas.microsoft.com/office/drawing/2014/main" id="{C06347E1-63A1-7932-1CA7-87E52CBEB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951" y="436839"/>
            <a:ext cx="2908882" cy="2307025"/>
          </a:xfrm>
          <a:prstGeom prst="rect">
            <a:avLst/>
          </a:prstGeom>
          <a:noFill/>
          <a:effectLst>
            <a:innerShdw blurRad="114300">
              <a:prstClr val="black"/>
            </a:innerShdw>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2931A66-47AF-6CA3-E8AF-57A97753F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4002" y="3423898"/>
            <a:ext cx="2908882" cy="2307026"/>
          </a:xfrm>
          <a:prstGeom prst="rect">
            <a:avLst/>
          </a:prstGeom>
          <a:noFill/>
          <a:ln>
            <a:noFill/>
          </a:ln>
          <a:effectLst>
            <a:outerShdw blurRad="190500" dist="228600" dir="2700000" algn="ctr">
              <a:srgbClr val="000000">
                <a:alpha val="30000"/>
              </a:srgbClr>
            </a:outerShdw>
            <a:reflection blurRad="6350" stA="50000" endA="300" endPos="38500" dist="50800" dir="5400000" sy="-100000" algn="bl" rotWithShape="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31F3-A98C-F2A9-3F01-E7B45A534E21}"/>
              </a:ext>
            </a:extLst>
          </p:cNvPr>
          <p:cNvSpPr txBox="1">
            <a:spLocks/>
          </p:cNvSpPr>
          <p:nvPr/>
        </p:nvSpPr>
        <p:spPr>
          <a:xfrm>
            <a:off x="216224" y="405414"/>
            <a:ext cx="8596312" cy="1320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a:solidFill>
                  <a:schemeClr val="accent1">
                    <a:lumMod val="50000"/>
                  </a:schemeClr>
                </a:solidFill>
                <a:latin typeface="Algerian" panose="04020705040A02060702" pitchFamily="82" charset="0"/>
              </a:rPr>
              <a:t>STRENGTH AND CAPABILITIES:</a:t>
            </a:r>
            <a:endParaRPr lang="en-IN" sz="2800" u="sng"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9163217-7160-0D27-3B08-3A1207C5B411}"/>
              </a:ext>
            </a:extLst>
          </p:cNvPr>
          <p:cNvSpPr txBox="1">
            <a:spLocks/>
          </p:cNvSpPr>
          <p:nvPr/>
        </p:nvSpPr>
        <p:spPr>
          <a:xfrm>
            <a:off x="215868" y="1370479"/>
            <a:ext cx="8596668" cy="19320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lumMod val="50000"/>
                </a:schemeClr>
              </a:buClr>
              <a:buFont typeface="Wingdings 3" panose="05040102010807070707" pitchFamily="18" charset="2"/>
              <a:buChar char=""/>
            </a:pPr>
            <a:r>
              <a:rPr lang="en-US" sz="1600" dirty="0">
                <a:latin typeface="Times New Roman" panose="02020603050405020304" pitchFamily="18" charset="0"/>
                <a:cs typeface="Times New Roman" panose="02020603050405020304" pitchFamily="18" charset="0"/>
              </a:rPr>
              <a:t>Having basic knowledge on sugarcane, types of billet damages and it’s cultivation method.</a:t>
            </a:r>
          </a:p>
          <a:p>
            <a:pPr>
              <a:buClr>
                <a:schemeClr val="tx2">
                  <a:lumMod val="50000"/>
                </a:schemeClr>
              </a:buClr>
              <a:buFont typeface="Wingdings 3" panose="05040102010807070707" pitchFamily="18" charset="2"/>
              <a:buChar char=""/>
            </a:pPr>
            <a:r>
              <a:rPr lang="en-US" sz="1600" dirty="0">
                <a:latin typeface="Times New Roman" panose="02020603050405020304" pitchFamily="18" charset="0"/>
                <a:cs typeface="Times New Roman" panose="02020603050405020304" pitchFamily="18" charset="0"/>
              </a:rPr>
              <a:t>Basic knowledge on </a:t>
            </a:r>
            <a:r>
              <a:rPr lang="en-US" sz="1600" b="1" dirty="0">
                <a:latin typeface="Times New Roman" panose="02020603050405020304" pitchFamily="18" charset="0"/>
                <a:cs typeface="Times New Roman" panose="02020603050405020304" pitchFamily="18" charset="0"/>
              </a:rPr>
              <a:t>Image processing</a:t>
            </a:r>
            <a:r>
              <a:rPr lang="en-US" sz="1600" dirty="0">
                <a:latin typeface="Times New Roman" panose="02020603050405020304" pitchFamily="18" charset="0"/>
                <a:cs typeface="Times New Roman" panose="02020603050405020304" pitchFamily="18" charset="0"/>
              </a:rPr>
              <a:t>. </a:t>
            </a:r>
          </a:p>
          <a:p>
            <a:pPr>
              <a:buClr>
                <a:schemeClr val="tx2">
                  <a:lumMod val="50000"/>
                </a:schemeClr>
              </a:buClr>
              <a:buFont typeface="Wingdings 3" panose="05040102010807070707" pitchFamily="18" charset="2"/>
              <a:buChar char=""/>
            </a:pPr>
            <a:r>
              <a:rPr lang="en-US" sz="1600" b="1" dirty="0">
                <a:latin typeface="Times New Roman" panose="02020603050405020304" pitchFamily="18" charset="0"/>
                <a:cs typeface="Times New Roman" panose="02020603050405020304" pitchFamily="18" charset="0"/>
              </a:rPr>
              <a:t>Android Application Development </a:t>
            </a:r>
            <a:r>
              <a:rPr lang="en-US" sz="1600" dirty="0">
                <a:latin typeface="Times New Roman" panose="02020603050405020304" pitchFamily="18" charset="0"/>
                <a:cs typeface="Times New Roman" panose="02020603050405020304" pitchFamily="18" charset="0"/>
              </a:rPr>
              <a:t>basic knowledge( using java).</a:t>
            </a:r>
          </a:p>
          <a:p>
            <a:pPr>
              <a:buClr>
                <a:schemeClr val="tx2">
                  <a:lumMod val="50000"/>
                </a:schemeClr>
              </a:buClr>
              <a:buFont typeface="Wingdings 3" panose="05040102010807070707" pitchFamily="18" charset="2"/>
              <a:buChar char=""/>
            </a:pPr>
            <a:r>
              <a:rPr lang="en-US" sz="1600" b="1" dirty="0">
                <a:latin typeface="Times New Roman" panose="02020603050405020304" pitchFamily="18" charset="0"/>
                <a:cs typeface="Times New Roman" panose="02020603050405020304" pitchFamily="18" charset="0"/>
              </a:rPr>
              <a:t>Python programming</a:t>
            </a:r>
            <a:r>
              <a:rPr lang="en-US" sz="1600" dirty="0">
                <a:latin typeface="Times New Roman" panose="02020603050405020304" pitchFamily="18" charset="0"/>
                <a:cs typeface="Times New Roman" panose="02020603050405020304" pitchFamily="18" charset="0"/>
              </a:rPr>
              <a:t>.</a:t>
            </a:r>
          </a:p>
          <a:p>
            <a:endParaRPr lang="en-IN" dirty="0"/>
          </a:p>
        </p:txBody>
      </p:sp>
      <p:sp>
        <p:nvSpPr>
          <p:cNvPr id="4" name="Title 1">
            <a:extLst>
              <a:ext uri="{FF2B5EF4-FFF2-40B4-BE49-F238E27FC236}">
                <a16:creationId xmlns:a16="http://schemas.microsoft.com/office/drawing/2014/main" id="{0727FC86-ECBD-FA05-9C0F-327CBB1C29E7}"/>
              </a:ext>
            </a:extLst>
          </p:cNvPr>
          <p:cNvSpPr txBox="1">
            <a:spLocks/>
          </p:cNvSpPr>
          <p:nvPr/>
        </p:nvSpPr>
        <p:spPr>
          <a:xfrm>
            <a:off x="215868" y="3302495"/>
            <a:ext cx="879091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solidFill>
                  <a:schemeClr val="accent1">
                    <a:lumMod val="50000"/>
                  </a:schemeClr>
                </a:solidFill>
                <a:latin typeface="Algerian" panose="04020705040A02060702" pitchFamily="82" charset="0"/>
              </a:rPr>
              <a:t>Additional knowledge to be learnt:  </a:t>
            </a:r>
            <a:endParaRPr lang="en-IN" sz="2800" u="sng" dirty="0">
              <a:solidFill>
                <a:schemeClr val="accent1">
                  <a:lumMod val="50000"/>
                </a:schemeClr>
              </a:solidFill>
              <a:latin typeface="Algerian" panose="04020705040A02060702" pitchFamily="82" charset="0"/>
            </a:endParaRPr>
          </a:p>
        </p:txBody>
      </p:sp>
      <p:sp>
        <p:nvSpPr>
          <p:cNvPr id="5" name="Content Placeholder 2">
            <a:extLst>
              <a:ext uri="{FF2B5EF4-FFF2-40B4-BE49-F238E27FC236}">
                <a16:creationId xmlns:a16="http://schemas.microsoft.com/office/drawing/2014/main" id="{E7DE3CCA-DA3F-483F-7EDF-4A7AC6B849B7}"/>
              </a:ext>
            </a:extLst>
          </p:cNvPr>
          <p:cNvSpPr txBox="1">
            <a:spLocks/>
          </p:cNvSpPr>
          <p:nvPr/>
        </p:nvSpPr>
        <p:spPr>
          <a:xfrm>
            <a:off x="215868" y="4451028"/>
            <a:ext cx="8904848" cy="19320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lumMod val="95000"/>
                  <a:lumOff val="5000"/>
                </a:schemeClr>
              </a:buClr>
            </a:pPr>
            <a:r>
              <a:rPr lang="en-IN" sz="1600" b="1" dirty="0">
                <a:latin typeface="Times New Roman" panose="02020603050405020304" pitchFamily="18" charset="0"/>
                <a:cs typeface="Times New Roman" panose="02020603050405020304" pitchFamily="18" charset="0"/>
              </a:rPr>
              <a:t>Deep Learning/ Machine Learning.</a:t>
            </a:r>
          </a:p>
          <a:p>
            <a:pPr>
              <a:buClr>
                <a:schemeClr val="tx1">
                  <a:lumMod val="95000"/>
                  <a:lumOff val="5000"/>
                </a:schemeClr>
              </a:buClr>
            </a:pPr>
            <a:r>
              <a:rPr lang="en-IN" sz="1600" b="1" dirty="0">
                <a:latin typeface="Times New Roman" panose="02020603050405020304" pitchFamily="18" charset="0"/>
                <a:cs typeface="Times New Roman" panose="02020603050405020304" pitchFamily="18" charset="0"/>
              </a:rPr>
              <a:t>Application Development.</a:t>
            </a:r>
          </a:p>
          <a:p>
            <a:pPr>
              <a:buClr>
                <a:schemeClr val="tx1">
                  <a:lumMod val="95000"/>
                  <a:lumOff val="5000"/>
                </a:schemeClr>
              </a:buClr>
            </a:pPr>
            <a:r>
              <a:rPr lang="en-IN" sz="1600" b="1" dirty="0">
                <a:latin typeface="Times New Roman" panose="02020603050405020304" pitchFamily="18" charset="0"/>
                <a:cs typeface="Times New Roman" panose="02020603050405020304" pitchFamily="18" charset="0"/>
              </a:rPr>
              <a:t>Study of Algorithms: (FC: Fractional Calculus, DHOA: Deer Hunting Optimization Algorithm)</a:t>
            </a:r>
          </a:p>
          <a:p>
            <a:pPr>
              <a:buClr>
                <a:schemeClr val="tx1">
                  <a:lumMod val="95000"/>
                  <a:lumOff val="5000"/>
                </a:schemeClr>
              </a:buClr>
            </a:pPr>
            <a:r>
              <a:rPr lang="en-IN" sz="1600" b="1" dirty="0">
                <a:latin typeface="Times New Roman" panose="02020603050405020304" pitchFamily="18" charset="0"/>
                <a:cs typeface="Times New Roman" panose="02020603050405020304" pitchFamily="18" charset="0"/>
              </a:rPr>
              <a:t>Study of net (PSP: Pyramid Scene Parsing , DMN: Deep </a:t>
            </a:r>
            <a:r>
              <a:rPr lang="en-IN" sz="1600" b="1" dirty="0" err="1">
                <a:latin typeface="Times New Roman" panose="02020603050405020304" pitchFamily="18" charset="0"/>
                <a:cs typeface="Times New Roman" panose="02020603050405020304" pitchFamily="18" charset="0"/>
              </a:rPr>
              <a:t>Maxout</a:t>
            </a:r>
            <a:r>
              <a:rPr lang="en-IN" sz="1600" b="1" dirty="0">
                <a:latin typeface="Times New Roman" panose="02020603050405020304" pitchFamily="18" charset="0"/>
                <a:cs typeface="Times New Roman" panose="02020603050405020304" pitchFamily="18" charset="0"/>
              </a:rPr>
              <a:t> Network)</a:t>
            </a:r>
          </a:p>
        </p:txBody>
      </p:sp>
    </p:spTree>
    <p:extLst>
      <p:ext uri="{BB962C8B-B14F-4D97-AF65-F5344CB8AC3E}">
        <p14:creationId xmlns:p14="http://schemas.microsoft.com/office/powerpoint/2010/main" val="393987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7F63-1435-87D4-250F-CFC426120C47}"/>
              </a:ext>
            </a:extLst>
          </p:cNvPr>
          <p:cNvSpPr txBox="1">
            <a:spLocks/>
          </p:cNvSpPr>
          <p:nvPr/>
        </p:nvSpPr>
        <p:spPr>
          <a:xfrm>
            <a:off x="154080" y="156238"/>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u="sng" dirty="0">
                <a:solidFill>
                  <a:schemeClr val="accent1">
                    <a:lumMod val="50000"/>
                  </a:schemeClr>
                </a:solidFill>
                <a:latin typeface="Algerian" panose="04020705040A02060702" pitchFamily="82" charset="0"/>
              </a:rPr>
              <a:t>Methodology:</a:t>
            </a:r>
          </a:p>
          <a:p>
            <a:endParaRPr lang="en-IN" sz="2800"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83F102D-8FB2-B1FB-58E9-F4B588EC04F9}"/>
              </a:ext>
            </a:extLst>
          </p:cNvPr>
          <p:cNvSpPr txBox="1">
            <a:spLocks/>
          </p:cNvSpPr>
          <p:nvPr/>
        </p:nvSpPr>
        <p:spPr>
          <a:xfrm>
            <a:off x="313879" y="571383"/>
            <a:ext cx="10579022" cy="52245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p>
          <a:p>
            <a:pPr marL="0" indent="0">
              <a:buClr>
                <a:schemeClr val="accent2">
                  <a:lumMod val="50000"/>
                </a:schemeClr>
              </a:buClr>
              <a:buNone/>
            </a:pPr>
            <a:r>
              <a:rPr lang="en-US" sz="1600" dirty="0">
                <a:latin typeface="Times New Roman" panose="02020603050405020304" pitchFamily="18" charset="0"/>
                <a:cs typeface="Times New Roman" panose="02020603050405020304" pitchFamily="18" charset="0"/>
              </a:rPr>
              <a:t>This process mainly involves three steps, namely 1.</a:t>
            </a:r>
            <a:r>
              <a:rPr lang="en-US" sz="1600" b="1" dirty="0">
                <a:latin typeface="Times New Roman" panose="02020603050405020304" pitchFamily="18" charset="0"/>
                <a:cs typeface="Times New Roman" panose="02020603050405020304" pitchFamily="18" charset="0"/>
              </a:rPr>
              <a:t>pre-processing</a:t>
            </a:r>
            <a:r>
              <a:rPr lang="en-US" sz="1600" dirty="0">
                <a:latin typeface="Times New Roman" panose="02020603050405020304" pitchFamily="18" charset="0"/>
                <a:cs typeface="Times New Roman" panose="02020603050405020304" pitchFamily="18" charset="0"/>
              </a:rPr>
              <a:t>, 2.</a:t>
            </a:r>
            <a:r>
              <a:rPr lang="en-US" sz="1600" b="1" dirty="0">
                <a:latin typeface="Times New Roman" panose="02020603050405020304" pitchFamily="18" charset="0"/>
                <a:cs typeface="Times New Roman" panose="02020603050405020304" pitchFamily="18" charset="0"/>
              </a:rPr>
              <a:t>segmentation</a:t>
            </a:r>
            <a:r>
              <a:rPr lang="en-US" sz="1600" dirty="0">
                <a:latin typeface="Times New Roman" panose="02020603050405020304" pitchFamily="18" charset="0"/>
                <a:cs typeface="Times New Roman" panose="02020603050405020304" pitchFamily="18" charset="0"/>
              </a:rPr>
              <a:t>, and 3.</a:t>
            </a:r>
            <a:r>
              <a:rPr lang="en-US" sz="1600" b="1" dirty="0">
                <a:latin typeface="Times New Roman" panose="02020603050405020304" pitchFamily="18" charset="0"/>
                <a:cs typeface="Times New Roman" panose="02020603050405020304" pitchFamily="18" charset="0"/>
              </a:rPr>
              <a:t>categorization</a:t>
            </a:r>
          </a:p>
          <a:p>
            <a:pPr marL="0" indent="0">
              <a:buClr>
                <a:schemeClr val="accent2">
                  <a:lumMod val="50000"/>
                </a:schemeClr>
              </a:buClr>
              <a:buNone/>
            </a:pPr>
            <a:endParaRPr lang="en-US" sz="1600" dirty="0">
              <a:latin typeface="Times New Roman" panose="02020603050405020304" pitchFamily="18" charset="0"/>
              <a:cs typeface="Times New Roman" panose="02020603050405020304" pitchFamily="18" charset="0"/>
            </a:endParaRPr>
          </a:p>
          <a:p>
            <a:pPr marL="0" indent="0">
              <a:buClr>
                <a:schemeClr val="accent2">
                  <a:lumMod val="50000"/>
                </a:schemeClr>
              </a:buClr>
              <a:buNone/>
            </a:pPr>
            <a:endParaRPr lang="en-US" sz="1600" dirty="0">
              <a:latin typeface="Times New Roman" panose="02020603050405020304" pitchFamily="18" charset="0"/>
              <a:cs typeface="Times New Roman" panose="02020603050405020304" pitchFamily="18" charset="0"/>
            </a:endParaRPr>
          </a:p>
          <a:p>
            <a:pPr marL="0" indent="0">
              <a:buClr>
                <a:schemeClr val="accent2">
                  <a:lumMod val="50000"/>
                </a:schemeClr>
              </a:buClr>
              <a:buNone/>
            </a:pPr>
            <a:endParaRPr lang="en-US" sz="1600" dirty="0">
              <a:latin typeface="Times New Roman" panose="02020603050405020304" pitchFamily="18" charset="0"/>
              <a:cs typeface="Times New Roman" panose="02020603050405020304" pitchFamily="18" charset="0"/>
            </a:endParaRPr>
          </a:p>
          <a:p>
            <a:pPr marL="0" indent="0">
              <a:buClr>
                <a:schemeClr val="accent2">
                  <a:lumMod val="50000"/>
                </a:schemeClr>
              </a:buClr>
              <a:buNone/>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pre-processing: Median filtering</a:t>
            </a:r>
          </a:p>
          <a:p>
            <a:pPr marL="0" indent="0">
              <a:buClr>
                <a:schemeClr val="accent2">
                  <a:lumMod val="50000"/>
                </a:schemeClr>
              </a:buClr>
              <a:buNone/>
            </a:pPr>
            <a:r>
              <a:rPr lang="en-US" sz="1600" b="1" dirty="0">
                <a:latin typeface="Times New Roman" panose="02020603050405020304" pitchFamily="18" charset="0"/>
                <a:cs typeface="Times New Roman" panose="02020603050405020304" pitchFamily="18" charset="0"/>
              </a:rPr>
              <a:t>2.Segmentation: PSP-Net</a:t>
            </a:r>
          </a:p>
          <a:p>
            <a:pPr marL="0" indent="0">
              <a:buClr>
                <a:schemeClr val="accent2">
                  <a:lumMod val="50000"/>
                </a:schemeClr>
              </a:buClr>
              <a:buNone/>
            </a:pPr>
            <a:r>
              <a:rPr lang="en-US" sz="1600" b="1" dirty="0">
                <a:latin typeface="Times New Roman" panose="02020603050405020304" pitchFamily="18" charset="0"/>
                <a:cs typeface="Times New Roman" panose="02020603050405020304" pitchFamily="18" charset="0"/>
              </a:rPr>
              <a:t>3.Classification: DMN </a:t>
            </a:r>
          </a:p>
          <a:p>
            <a:pPr marL="0" indent="0">
              <a:buClr>
                <a:schemeClr val="accent2">
                  <a:lumMod val="50000"/>
                </a:schemeClr>
              </a:buClr>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trained by FDHOA,  that is FC+DHOA)</a:t>
            </a:r>
          </a:p>
          <a:p>
            <a:pPr marL="0" indent="0">
              <a:buClr>
                <a:schemeClr val="accent2">
                  <a:lumMod val="50000"/>
                </a:schemeClr>
              </a:buClr>
              <a:buNone/>
            </a:pPr>
            <a:r>
              <a:rPr lang="en-US" sz="1600" b="1" dirty="0">
                <a:latin typeface="Times New Roman" panose="02020603050405020304" pitchFamily="18" charset="0"/>
                <a:cs typeface="Times New Roman" panose="02020603050405020304" pitchFamily="18" charset="0"/>
              </a:rPr>
              <a:t>	</a:t>
            </a:r>
          </a:p>
        </p:txBody>
      </p:sp>
      <p:pic>
        <p:nvPicPr>
          <p:cNvPr id="4" name="Content Placeholder 4">
            <a:extLst>
              <a:ext uri="{FF2B5EF4-FFF2-40B4-BE49-F238E27FC236}">
                <a16:creationId xmlns:a16="http://schemas.microsoft.com/office/drawing/2014/main" id="{F5B851E4-AC17-A880-5C79-D89F189C1396}"/>
              </a:ext>
            </a:extLst>
          </p:cNvPr>
          <p:cNvPicPr>
            <a:picLocks noChangeAspect="1"/>
          </p:cNvPicPr>
          <p:nvPr/>
        </p:nvPicPr>
        <p:blipFill rotWithShape="1">
          <a:blip r:embed="rId2"/>
          <a:srcRect l="33534" t="21245" r="13681" b="4785"/>
          <a:stretch/>
        </p:blipFill>
        <p:spPr>
          <a:xfrm>
            <a:off x="4529456" y="1477038"/>
            <a:ext cx="7253057" cy="4860271"/>
          </a:xfrm>
          <a:prstGeom prst="rect">
            <a:avLst/>
          </a:prstGeom>
          <a:solidFill>
            <a:srgbClr val="FFFFFF">
              <a:shade val="85000"/>
            </a:srgbClr>
          </a:solidFill>
          <a:ln w="88900" cap="sq">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14732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AA70-1796-076F-8851-F6051CFF99DE}"/>
              </a:ext>
            </a:extLst>
          </p:cNvPr>
          <p:cNvSpPr txBox="1">
            <a:spLocks/>
          </p:cNvSpPr>
          <p:nvPr/>
        </p:nvSpPr>
        <p:spPr>
          <a:xfrm>
            <a:off x="423962" y="1137978"/>
            <a:ext cx="879091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2">
                    <a:lumMod val="50000"/>
                  </a:schemeClr>
                </a:solidFill>
                <a:latin typeface="Algerian" panose="04020705040A02060702" pitchFamily="82" charset="0"/>
              </a:rPr>
              <a:t>Dataset classification: </a:t>
            </a:r>
            <a:endParaRPr lang="en-IN" sz="2000" dirty="0">
              <a:solidFill>
                <a:schemeClr val="tx2">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D085417-C40C-5B9D-1AE7-60A42F20574E}"/>
              </a:ext>
            </a:extLst>
          </p:cNvPr>
          <p:cNvSpPr txBox="1">
            <a:spLocks/>
          </p:cNvSpPr>
          <p:nvPr/>
        </p:nvSpPr>
        <p:spPr>
          <a:xfrm>
            <a:off x="423962" y="2119316"/>
            <a:ext cx="8596312" cy="28908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Cracked</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natural growth cracks caused by machine.</a:t>
            </a:r>
          </a:p>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Crushed</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during harvesting end or center portion of the billets are crushed.</a:t>
            </a:r>
          </a:p>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No buds</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billets were cut such that no buds are included.</a:t>
            </a:r>
          </a:p>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d.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Two buds</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billet has two buds with one is healthy and other one is damaged. </a:t>
            </a:r>
          </a:p>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e.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Single damaged buds</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billet has one bud and that is damaged.</a:t>
            </a:r>
          </a:p>
          <a:p>
            <a:pPr>
              <a:buClr>
                <a:schemeClr val="tx1"/>
              </a:buCl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 </a:t>
            </a: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No damage</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billet had no visual evidence that it has damage.</a:t>
            </a:r>
          </a:p>
          <a:p>
            <a:pPr>
              <a:buClr>
                <a:schemeClr val="accent2">
                  <a:lumMod val="50000"/>
                </a:schemeClr>
              </a:buClr>
              <a:buFont typeface="+mj-lt"/>
              <a:buAutoNum type="alphaUcPeriod"/>
            </a:pPr>
            <a:endParaRPr lang="en-US" sz="1600" dirty="0"/>
          </a:p>
        </p:txBody>
      </p:sp>
      <p:pic>
        <p:nvPicPr>
          <p:cNvPr id="4" name="Picture 3">
            <a:extLst>
              <a:ext uri="{FF2B5EF4-FFF2-40B4-BE49-F238E27FC236}">
                <a16:creationId xmlns:a16="http://schemas.microsoft.com/office/drawing/2014/main" id="{CA7F9FCE-ECB5-2D9E-0C6B-F620CB668424}"/>
              </a:ext>
            </a:extLst>
          </p:cNvPr>
          <p:cNvPicPr>
            <a:picLocks noChangeAspect="1"/>
          </p:cNvPicPr>
          <p:nvPr/>
        </p:nvPicPr>
        <p:blipFill rotWithShape="1">
          <a:blip r:embed="rId2"/>
          <a:srcRect l="62724" t="31610" r="20165" b="35922"/>
          <a:stretch/>
        </p:blipFill>
        <p:spPr>
          <a:xfrm>
            <a:off x="7656309" y="1215194"/>
            <a:ext cx="4097731" cy="416041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1140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9B3A-CD6C-FD78-CDC2-A15B54EEB275}"/>
              </a:ext>
            </a:extLst>
          </p:cNvPr>
          <p:cNvSpPr txBox="1">
            <a:spLocks/>
          </p:cNvSpPr>
          <p:nvPr/>
        </p:nvSpPr>
        <p:spPr>
          <a:xfrm>
            <a:off x="-2038599" y="188060"/>
            <a:ext cx="8596668" cy="1320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solidFill>
                  <a:schemeClr val="accent1">
                    <a:lumMod val="50000"/>
                  </a:schemeClr>
                </a:solidFill>
                <a:latin typeface="Algerian" panose="04020705040A02060702" pitchFamily="82" charset="0"/>
              </a:rPr>
              <a:t>Expected Outcomes:</a:t>
            </a:r>
          </a:p>
        </p:txBody>
      </p:sp>
      <p:sp>
        <p:nvSpPr>
          <p:cNvPr id="3" name="Content Placeholder 3">
            <a:extLst>
              <a:ext uri="{FF2B5EF4-FFF2-40B4-BE49-F238E27FC236}">
                <a16:creationId xmlns:a16="http://schemas.microsoft.com/office/drawing/2014/main" id="{124C6E35-06DC-FDEE-D2E9-43CF9DC7CD58}"/>
              </a:ext>
            </a:extLst>
          </p:cNvPr>
          <p:cNvSpPr txBox="1">
            <a:spLocks/>
          </p:cNvSpPr>
          <p:nvPr/>
        </p:nvSpPr>
        <p:spPr>
          <a:xfrm>
            <a:off x="0" y="188060"/>
            <a:ext cx="10908792" cy="3379648"/>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Application Development </a:t>
            </a:r>
            <a:r>
              <a:rPr lang="en-IN" sz="1600" dirty="0">
                <a:latin typeface="Times New Roman" panose="02020603050405020304" pitchFamily="18" charset="0"/>
                <a:cs typeface="Times New Roman" panose="02020603050405020304" pitchFamily="18" charset="0"/>
              </a:rPr>
              <a:t>: An app, it should detect the damaged sugarcane billets by comparing it with dataset. if it detects any damage in billets then billets are damaged and not healthy for cultivation. otherwise billets are healthy and can be cultivated</a:t>
            </a:r>
            <a:r>
              <a:rPr lang="en-IN" sz="2400" dirty="0">
                <a:latin typeface="Times New Roman" panose="02020603050405020304" pitchFamily="18" charset="0"/>
                <a:cs typeface="Times New Roman" panose="02020603050405020304" pitchFamily="18" charset="0"/>
              </a:rPr>
              <a:t>.</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dirty="0">
              <a:latin typeface="Trebuchet MS (Body)"/>
              <a:cs typeface="Times New Roman" panose="02020603050405020304" pitchFamily="18" charset="0"/>
            </a:endParaRPr>
          </a:p>
        </p:txBody>
      </p:sp>
      <p:pic>
        <p:nvPicPr>
          <p:cNvPr id="4" name="Picture 3">
            <a:extLst>
              <a:ext uri="{FF2B5EF4-FFF2-40B4-BE49-F238E27FC236}">
                <a16:creationId xmlns:a16="http://schemas.microsoft.com/office/drawing/2014/main" id="{B430C86F-7182-1101-B15A-0A14397C05E8}"/>
              </a:ext>
            </a:extLst>
          </p:cNvPr>
          <p:cNvPicPr>
            <a:picLocks noChangeAspect="1"/>
          </p:cNvPicPr>
          <p:nvPr/>
        </p:nvPicPr>
        <p:blipFill>
          <a:blip r:embed="rId2"/>
          <a:stretch>
            <a:fillRect/>
          </a:stretch>
        </p:blipFill>
        <p:spPr>
          <a:xfrm>
            <a:off x="1163300" y="3456992"/>
            <a:ext cx="1824395" cy="32433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5" name="Straight Arrow Connector 4">
            <a:extLst>
              <a:ext uri="{FF2B5EF4-FFF2-40B4-BE49-F238E27FC236}">
                <a16:creationId xmlns:a16="http://schemas.microsoft.com/office/drawing/2014/main" id="{17546704-45BA-688C-F827-6D4323037143}"/>
              </a:ext>
            </a:extLst>
          </p:cNvPr>
          <p:cNvCxnSpPr>
            <a:cxnSpLocks/>
          </p:cNvCxnSpPr>
          <p:nvPr/>
        </p:nvCxnSpPr>
        <p:spPr>
          <a:xfrm flipV="1">
            <a:off x="3028335" y="3341472"/>
            <a:ext cx="1207887" cy="169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AD85C5C4-27F9-1620-BB42-BB279114039A}"/>
              </a:ext>
            </a:extLst>
          </p:cNvPr>
          <p:cNvPicPr>
            <a:picLocks noChangeAspect="1"/>
          </p:cNvPicPr>
          <p:nvPr/>
        </p:nvPicPr>
        <p:blipFill>
          <a:blip r:embed="rId3"/>
          <a:stretch>
            <a:fillRect/>
          </a:stretch>
        </p:blipFill>
        <p:spPr>
          <a:xfrm>
            <a:off x="4276862" y="1759408"/>
            <a:ext cx="1824394" cy="324336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7" name="Straight Arrow Connector 6">
            <a:extLst>
              <a:ext uri="{FF2B5EF4-FFF2-40B4-BE49-F238E27FC236}">
                <a16:creationId xmlns:a16="http://schemas.microsoft.com/office/drawing/2014/main" id="{EFFC4B74-6C6C-6ADE-E121-BFFFC54CEE75}"/>
              </a:ext>
            </a:extLst>
          </p:cNvPr>
          <p:cNvCxnSpPr>
            <a:cxnSpLocks/>
          </p:cNvCxnSpPr>
          <p:nvPr/>
        </p:nvCxnSpPr>
        <p:spPr>
          <a:xfrm flipV="1">
            <a:off x="2987695" y="5078541"/>
            <a:ext cx="4010409" cy="92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C3353847-735C-A894-4906-96096B994D53}"/>
              </a:ext>
            </a:extLst>
          </p:cNvPr>
          <p:cNvPicPr>
            <a:picLocks noChangeAspect="1"/>
          </p:cNvPicPr>
          <p:nvPr/>
        </p:nvPicPr>
        <p:blipFill>
          <a:blip r:embed="rId4"/>
          <a:stretch>
            <a:fillRect/>
          </a:stretch>
        </p:blipFill>
        <p:spPr>
          <a:xfrm>
            <a:off x="6919596" y="3347588"/>
            <a:ext cx="1902903" cy="338293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07154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7A3D2F-3D72-6C82-BF6F-AFD40C105DF7}"/>
              </a:ext>
            </a:extLst>
          </p:cNvPr>
          <p:cNvSpPr txBox="1">
            <a:spLocks/>
          </p:cNvSpPr>
          <p:nvPr/>
        </p:nvSpPr>
        <p:spPr>
          <a:xfrm>
            <a:off x="2921724" y="3429000"/>
            <a:ext cx="6348551" cy="1061009"/>
          </a:xfrm>
          <a:prstGeom prst="rect">
            <a:avLst/>
          </a:prstGeom>
          <a:effectLst>
            <a:reflection blurRad="6350" stA="50000" endA="300" endPos="90000" dist="50800" dir="5400000" sy="-100000" algn="bl" rotWithShape="0"/>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8800" u="sng" dirty="0">
                <a:solidFill>
                  <a:schemeClr val="accent1">
                    <a:lumMod val="50000"/>
                  </a:schemeClr>
                </a:solidFill>
                <a:latin typeface="Algerian" panose="04020705040A02060702" pitchFamily="82" charset="0"/>
              </a:rPr>
              <a:t>THANK YOU</a:t>
            </a:r>
          </a:p>
        </p:txBody>
      </p:sp>
      <p:grpSp>
        <p:nvGrpSpPr>
          <p:cNvPr id="4" name="Group 3">
            <a:extLst>
              <a:ext uri="{FF2B5EF4-FFF2-40B4-BE49-F238E27FC236}">
                <a16:creationId xmlns:a16="http://schemas.microsoft.com/office/drawing/2014/main" id="{FF85307B-1CF1-4D8B-40EC-FF50F8EB8479}"/>
              </a:ext>
            </a:extLst>
          </p:cNvPr>
          <p:cNvGrpSpPr/>
          <p:nvPr/>
        </p:nvGrpSpPr>
        <p:grpSpPr>
          <a:xfrm>
            <a:off x="240261" y="186009"/>
            <a:ext cx="11711476" cy="1316829"/>
            <a:chOff x="243385" y="217714"/>
            <a:chExt cx="11570589" cy="1195749"/>
          </a:xfrm>
        </p:grpSpPr>
        <p:grpSp>
          <p:nvGrpSpPr>
            <p:cNvPr id="5" name="Group 4">
              <a:extLst>
                <a:ext uri="{FF2B5EF4-FFF2-40B4-BE49-F238E27FC236}">
                  <a16:creationId xmlns:a16="http://schemas.microsoft.com/office/drawing/2014/main" id="{E71E369E-A0C1-84C2-4548-1D26277E6355}"/>
                </a:ext>
              </a:extLst>
            </p:cNvPr>
            <p:cNvGrpSpPr>
              <a:grpSpLocks/>
            </p:cNvGrpSpPr>
            <p:nvPr/>
          </p:nvGrpSpPr>
          <p:grpSpPr bwMode="auto">
            <a:xfrm>
              <a:off x="244792" y="799101"/>
              <a:ext cx="2614295" cy="304800"/>
              <a:chOff x="1100" y="-127"/>
              <a:chExt cx="4117" cy="480"/>
            </a:xfrm>
          </p:grpSpPr>
          <p:sp>
            <p:nvSpPr>
              <p:cNvPr id="13" name="Rectangle 12">
                <a:extLst>
                  <a:ext uri="{FF2B5EF4-FFF2-40B4-BE49-F238E27FC236}">
                    <a16:creationId xmlns:a16="http://schemas.microsoft.com/office/drawing/2014/main" id="{42616E93-8BF2-51A4-8AB1-433C4FFC70F7}"/>
                  </a:ext>
                </a:extLst>
              </p:cNvPr>
              <p:cNvSpPr>
                <a:spLocks noChangeArrowheads="1"/>
              </p:cNvSpPr>
              <p:nvPr/>
            </p:nvSpPr>
            <p:spPr bwMode="auto">
              <a:xfrm>
                <a:off x="1100" y="192"/>
                <a:ext cx="4117" cy="161"/>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14" name="Picture 13">
                <a:extLst>
                  <a:ext uri="{FF2B5EF4-FFF2-40B4-BE49-F238E27FC236}">
                    <a16:creationId xmlns:a16="http://schemas.microsoft.com/office/drawing/2014/main" id="{3F52A1FF-C8E6-58E7-AD94-A82F70CC3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 y="-127"/>
                <a:ext cx="411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8C232A63-F35C-EA9E-150B-20B702035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 y="206"/>
                <a:ext cx="232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 Box 3">
              <a:extLst>
                <a:ext uri="{FF2B5EF4-FFF2-40B4-BE49-F238E27FC236}">
                  <a16:creationId xmlns:a16="http://schemas.microsoft.com/office/drawing/2014/main" id="{698729F1-A697-59C4-FD63-88007AF70896}"/>
                </a:ext>
              </a:extLst>
            </p:cNvPr>
            <p:cNvSpPr txBox="1"/>
            <p:nvPr/>
          </p:nvSpPr>
          <p:spPr>
            <a:xfrm>
              <a:off x="5476775" y="889588"/>
              <a:ext cx="6337199" cy="5238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nl-NL" b="1">
                  <a:solidFill>
                    <a:srgbClr val="000000"/>
                  </a:solidFill>
                  <a:effectLst/>
                  <a:latin typeface="Trebuchet MS" panose="020B0603020202020204" pitchFamily="34" charset="0"/>
                  <a:ea typeface="Tahoma" panose="020B0604030504040204" pitchFamily="34" charset="0"/>
                </a:rPr>
                <a:t>      Dr.M.S.Sheshgiri College of Engineering &amp; Technology</a:t>
              </a:r>
              <a:endParaRPr lang="en-IN">
                <a:effectLst/>
                <a:latin typeface="Tahoma" panose="020B0604030504040204" pitchFamily="34" charset="0"/>
                <a:ea typeface="Tahoma" panose="020B0604030504040204" pitchFamily="34" charset="0"/>
              </a:endParaRPr>
            </a:p>
          </p:txBody>
        </p:sp>
        <p:sp>
          <p:nvSpPr>
            <p:cNvPr id="7" name="Text Box 1">
              <a:extLst>
                <a:ext uri="{FF2B5EF4-FFF2-40B4-BE49-F238E27FC236}">
                  <a16:creationId xmlns:a16="http://schemas.microsoft.com/office/drawing/2014/main" id="{F48C2487-3C8A-0631-AA8D-2D67D3F70CDF}"/>
                </a:ext>
              </a:extLst>
            </p:cNvPr>
            <p:cNvSpPr txBox="1"/>
            <p:nvPr/>
          </p:nvSpPr>
          <p:spPr>
            <a:xfrm>
              <a:off x="621496" y="1089338"/>
              <a:ext cx="1790700" cy="257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nl-NL" sz="1200" b="1" dirty="0">
                  <a:solidFill>
                    <a:srgbClr val="000000"/>
                  </a:solidFill>
                  <a:effectLst/>
                  <a:latin typeface="Trebuchet MS" panose="020B0603020202020204" pitchFamily="34" charset="0"/>
                  <a:ea typeface="Tahoma" panose="020B0604030504040204" pitchFamily="34" charset="0"/>
                </a:rPr>
                <a:t>Belagavi Campus</a:t>
              </a:r>
              <a:endParaRPr lang="en-IN" sz="1100" dirty="0">
                <a:effectLst/>
                <a:latin typeface="Tahoma" panose="020B0604030504040204" pitchFamily="34" charset="0"/>
                <a:ea typeface="Tahoma" panose="020B0604030504040204" pitchFamily="34" charset="0"/>
              </a:endParaRPr>
            </a:p>
          </p:txBody>
        </p:sp>
        <p:cxnSp>
          <p:nvCxnSpPr>
            <p:cNvPr id="8" name="Straight Connector 7">
              <a:extLst>
                <a:ext uri="{FF2B5EF4-FFF2-40B4-BE49-F238E27FC236}">
                  <a16:creationId xmlns:a16="http://schemas.microsoft.com/office/drawing/2014/main" id="{D963D73E-B160-675F-687B-FBAADB79AA32}"/>
                </a:ext>
              </a:extLst>
            </p:cNvPr>
            <p:cNvCxnSpPr>
              <a:cxnSpLocks/>
            </p:cNvCxnSpPr>
            <p:nvPr/>
          </p:nvCxnSpPr>
          <p:spPr>
            <a:xfrm>
              <a:off x="2160145" y="1247851"/>
              <a:ext cx="9410359" cy="0"/>
            </a:xfrm>
            <a:prstGeom prst="line">
              <a:avLst/>
            </a:prstGeom>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80C24ADF-7B31-298F-4F2D-CC022255236A}"/>
                </a:ext>
              </a:extLst>
            </p:cNvPr>
            <p:cNvGrpSpPr>
              <a:grpSpLocks/>
            </p:cNvGrpSpPr>
            <p:nvPr/>
          </p:nvGrpSpPr>
          <p:grpSpPr bwMode="auto">
            <a:xfrm>
              <a:off x="243385" y="217715"/>
              <a:ext cx="570230" cy="474947"/>
              <a:chOff x="0" y="0"/>
              <a:chExt cx="482" cy="480"/>
            </a:xfrm>
          </p:grpSpPr>
          <p:sp>
            <p:nvSpPr>
              <p:cNvPr id="12" name="AutoShape 14">
                <a:extLst>
                  <a:ext uri="{FF2B5EF4-FFF2-40B4-BE49-F238E27FC236}">
                    <a16:creationId xmlns:a16="http://schemas.microsoft.com/office/drawing/2014/main" id="{0FDAFBC4-86FB-EE6D-0A12-F139395ED1E8}"/>
                  </a:ext>
                </a:extLst>
              </p:cNvPr>
              <p:cNvSpPr>
                <a:spLocks/>
              </p:cNvSpPr>
              <p:nvPr/>
            </p:nvSpPr>
            <p:spPr bwMode="auto">
              <a:xfrm>
                <a:off x="0" y="0"/>
                <a:ext cx="482" cy="480"/>
              </a:xfrm>
              <a:custGeom>
                <a:avLst/>
                <a:gdLst>
                  <a:gd name="T0" fmla="*/ 0 w 482"/>
                  <a:gd name="T1" fmla="*/ 343 h 480"/>
                  <a:gd name="T2" fmla="*/ 162 w 482"/>
                  <a:gd name="T3" fmla="*/ 310 h 480"/>
                  <a:gd name="T4" fmla="*/ 45 w 482"/>
                  <a:gd name="T5" fmla="*/ 290 h 480"/>
                  <a:gd name="T6" fmla="*/ 129 w 482"/>
                  <a:gd name="T7" fmla="*/ 246 h 480"/>
                  <a:gd name="T8" fmla="*/ 99 w 482"/>
                  <a:gd name="T9" fmla="*/ 188 h 480"/>
                  <a:gd name="T10" fmla="*/ 153 w 482"/>
                  <a:gd name="T11" fmla="*/ 127 h 480"/>
                  <a:gd name="T12" fmla="*/ 288 w 482"/>
                  <a:gd name="T13" fmla="*/ 71 h 480"/>
                  <a:gd name="T14" fmla="*/ 404 w 482"/>
                  <a:gd name="T15" fmla="*/ 35 h 480"/>
                  <a:gd name="T16" fmla="*/ 472 w 482"/>
                  <a:gd name="T17" fmla="*/ 10 h 480"/>
                  <a:gd name="T18" fmla="*/ 341 w 482"/>
                  <a:gd name="T19" fmla="*/ 276 h 480"/>
                  <a:gd name="T20" fmla="*/ 267 w 482"/>
                  <a:gd name="T21" fmla="*/ 313 h 480"/>
                  <a:gd name="T22" fmla="*/ 95 w 482"/>
                  <a:gd name="T23" fmla="*/ 296 h 480"/>
                  <a:gd name="T24" fmla="*/ 309 w 482"/>
                  <a:gd name="T25" fmla="*/ 69 h 480"/>
                  <a:gd name="T26" fmla="*/ 385 w 482"/>
                  <a:gd name="T27" fmla="*/ 138 h 480"/>
                  <a:gd name="T28" fmla="*/ 321 w 482"/>
                  <a:gd name="T29" fmla="*/ 212 h 480"/>
                  <a:gd name="T30" fmla="*/ 215 w 482"/>
                  <a:gd name="T31" fmla="*/ 261 h 480"/>
                  <a:gd name="T32" fmla="*/ 240 w 482"/>
                  <a:gd name="T33" fmla="*/ 295 h 480"/>
                  <a:gd name="T34" fmla="*/ 333 w 482"/>
                  <a:gd name="T35" fmla="*/ 270 h 480"/>
                  <a:gd name="T36" fmla="*/ 384 w 482"/>
                  <a:gd name="T37" fmla="*/ 76 h 480"/>
                  <a:gd name="T38" fmla="*/ 45 w 482"/>
                  <a:gd name="T39" fmla="*/ 290 h 480"/>
                  <a:gd name="T40" fmla="*/ 159 w 482"/>
                  <a:gd name="T41" fmla="*/ 270 h 480"/>
                  <a:gd name="T42" fmla="*/ 252 w 482"/>
                  <a:gd name="T43" fmla="*/ 211 h 480"/>
                  <a:gd name="T44" fmla="*/ 222 w 482"/>
                  <a:gd name="T45" fmla="*/ 249 h 480"/>
                  <a:gd name="T46" fmla="*/ 255 w 482"/>
                  <a:gd name="T47" fmla="*/ 105 h 480"/>
                  <a:gd name="T48" fmla="*/ 188 w 482"/>
                  <a:gd name="T49" fmla="*/ 126 h 480"/>
                  <a:gd name="T50" fmla="*/ 140 w 482"/>
                  <a:gd name="T51" fmla="*/ 165 h 480"/>
                  <a:gd name="T52" fmla="*/ 132 w 482"/>
                  <a:gd name="T53" fmla="*/ 225 h 480"/>
                  <a:gd name="T54" fmla="*/ 186 w 482"/>
                  <a:gd name="T55" fmla="*/ 229 h 480"/>
                  <a:gd name="T56" fmla="*/ 222 w 482"/>
                  <a:gd name="T57" fmla="*/ 219 h 480"/>
                  <a:gd name="T58" fmla="*/ 300 w 482"/>
                  <a:gd name="T59" fmla="*/ 199 h 480"/>
                  <a:gd name="T60" fmla="*/ 328 w 482"/>
                  <a:gd name="T61" fmla="*/ 147 h 480"/>
                  <a:gd name="T62" fmla="*/ 159 w 482"/>
                  <a:gd name="T63" fmla="*/ 232 h 480"/>
                  <a:gd name="T64" fmla="*/ 452 w 482"/>
                  <a:gd name="T65" fmla="*/ 50 h 480"/>
                  <a:gd name="T66" fmla="*/ 481 w 482"/>
                  <a:gd name="T67" fmla="*/ 30 h 480"/>
                  <a:gd name="T68" fmla="*/ 33 w 482"/>
                  <a:gd name="T69" fmla="*/ 479 h 480"/>
                  <a:gd name="T70" fmla="*/ 334 w 482"/>
                  <a:gd name="T71" fmla="*/ 448 h 480"/>
                  <a:gd name="T72" fmla="*/ 371 w 482"/>
                  <a:gd name="T73" fmla="*/ 435 h 480"/>
                  <a:gd name="T74" fmla="*/ 346 w 482"/>
                  <a:gd name="T75" fmla="*/ 448 h 480"/>
                  <a:gd name="T76" fmla="*/ 74 w 482"/>
                  <a:gd name="T77" fmla="*/ 448 h 480"/>
                  <a:gd name="T78" fmla="*/ 100 w 482"/>
                  <a:gd name="T79" fmla="*/ 446 h 480"/>
                  <a:gd name="T80" fmla="*/ 78 w 482"/>
                  <a:gd name="T81" fmla="*/ 421 h 480"/>
                  <a:gd name="T82" fmla="*/ 87 w 482"/>
                  <a:gd name="T83" fmla="*/ 416 h 480"/>
                  <a:gd name="T84" fmla="*/ 119 w 482"/>
                  <a:gd name="T85" fmla="*/ 448 h 480"/>
                  <a:gd name="T86" fmla="*/ 152 w 482"/>
                  <a:gd name="T87" fmla="*/ 440 h 480"/>
                  <a:gd name="T88" fmla="*/ 380 w 482"/>
                  <a:gd name="T89" fmla="*/ 421 h 480"/>
                  <a:gd name="T90" fmla="*/ 481 w 482"/>
                  <a:gd name="T91" fmla="*/ 448 h 480"/>
                  <a:gd name="T92" fmla="*/ 170 w 482"/>
                  <a:gd name="T93" fmla="*/ 414 h 480"/>
                  <a:gd name="T94" fmla="*/ 237 w 482"/>
                  <a:gd name="T95" fmla="*/ 448 h 480"/>
                  <a:gd name="T96" fmla="*/ 246 w 482"/>
                  <a:gd name="T97" fmla="*/ 396 h 480"/>
                  <a:gd name="T98" fmla="*/ 281 w 482"/>
                  <a:gd name="T99" fmla="*/ 396 h 480"/>
                  <a:gd name="T100" fmla="*/ 308 w 482"/>
                  <a:gd name="T101" fmla="*/ 448 h 480"/>
                  <a:gd name="T102" fmla="*/ 314 w 482"/>
                  <a:gd name="T103" fmla="*/ 427 h 480"/>
                  <a:gd name="T104" fmla="*/ 327 w 482"/>
                  <a:gd name="T105" fmla="*/ 391 h 480"/>
                  <a:gd name="T106" fmla="*/ 330 w 482"/>
                  <a:gd name="T107" fmla="*/ 400 h 480"/>
                  <a:gd name="T108" fmla="*/ 326 w 482"/>
                  <a:gd name="T109" fmla="*/ 430 h 480"/>
                  <a:gd name="T110" fmla="*/ 345 w 482"/>
                  <a:gd name="T111" fmla="*/ 440 h 480"/>
                  <a:gd name="T112" fmla="*/ 356 w 482"/>
                  <a:gd name="T113" fmla="*/ 435 h 480"/>
                  <a:gd name="T114" fmla="*/ 353 w 482"/>
                  <a:gd name="T115" fmla="*/ 399 h 480"/>
                  <a:gd name="T116" fmla="*/ 380 w 482"/>
                  <a:gd name="T117" fmla="*/ 414 h 480"/>
                  <a:gd name="T118" fmla="*/ 78 w 482"/>
                  <a:gd name="T119" fmla="*/ 413 h 480"/>
                  <a:gd name="T120" fmla="*/ 102 w 482"/>
                  <a:gd name="T121" fmla="*/ 388 h 480"/>
                  <a:gd name="T122" fmla="*/ 358 w 482"/>
                  <a:gd name="T123" fmla="*/ 400 h 480"/>
                  <a:gd name="T124" fmla="*/ 482 w 482"/>
                  <a:gd name="T125" fmla="*/ 38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 h="480">
                    <a:moveTo>
                      <a:pt x="448" y="0"/>
                    </a:moveTo>
                    <a:lnTo>
                      <a:pt x="33" y="0"/>
                    </a:lnTo>
                    <a:lnTo>
                      <a:pt x="20" y="3"/>
                    </a:lnTo>
                    <a:lnTo>
                      <a:pt x="10" y="10"/>
                    </a:lnTo>
                    <a:lnTo>
                      <a:pt x="3" y="21"/>
                    </a:lnTo>
                    <a:lnTo>
                      <a:pt x="0" y="33"/>
                    </a:lnTo>
                    <a:lnTo>
                      <a:pt x="0" y="343"/>
                    </a:lnTo>
                    <a:lnTo>
                      <a:pt x="482" y="343"/>
                    </a:lnTo>
                    <a:lnTo>
                      <a:pt x="482" y="319"/>
                    </a:lnTo>
                    <a:lnTo>
                      <a:pt x="237" y="319"/>
                    </a:lnTo>
                    <a:lnTo>
                      <a:pt x="218" y="319"/>
                    </a:lnTo>
                    <a:lnTo>
                      <a:pt x="209" y="317"/>
                    </a:lnTo>
                    <a:lnTo>
                      <a:pt x="188" y="315"/>
                    </a:lnTo>
                    <a:lnTo>
                      <a:pt x="162" y="310"/>
                    </a:lnTo>
                    <a:lnTo>
                      <a:pt x="149" y="307"/>
                    </a:lnTo>
                    <a:lnTo>
                      <a:pt x="137" y="304"/>
                    </a:lnTo>
                    <a:lnTo>
                      <a:pt x="117" y="298"/>
                    </a:lnTo>
                    <a:lnTo>
                      <a:pt x="74" y="298"/>
                    </a:lnTo>
                    <a:lnTo>
                      <a:pt x="64" y="296"/>
                    </a:lnTo>
                    <a:lnTo>
                      <a:pt x="55" y="293"/>
                    </a:lnTo>
                    <a:lnTo>
                      <a:pt x="45" y="290"/>
                    </a:lnTo>
                    <a:lnTo>
                      <a:pt x="48" y="290"/>
                    </a:lnTo>
                    <a:lnTo>
                      <a:pt x="93" y="261"/>
                    </a:lnTo>
                    <a:lnTo>
                      <a:pt x="190" y="261"/>
                    </a:lnTo>
                    <a:lnTo>
                      <a:pt x="217" y="252"/>
                    </a:lnTo>
                    <a:lnTo>
                      <a:pt x="222" y="249"/>
                    </a:lnTo>
                    <a:lnTo>
                      <a:pt x="147" y="249"/>
                    </a:lnTo>
                    <a:lnTo>
                      <a:pt x="129" y="246"/>
                    </a:lnTo>
                    <a:lnTo>
                      <a:pt x="114" y="240"/>
                    </a:lnTo>
                    <a:lnTo>
                      <a:pt x="104" y="230"/>
                    </a:lnTo>
                    <a:lnTo>
                      <a:pt x="100" y="225"/>
                    </a:lnTo>
                    <a:lnTo>
                      <a:pt x="97" y="219"/>
                    </a:lnTo>
                    <a:lnTo>
                      <a:pt x="94" y="203"/>
                    </a:lnTo>
                    <a:lnTo>
                      <a:pt x="97" y="193"/>
                    </a:lnTo>
                    <a:lnTo>
                      <a:pt x="99" y="188"/>
                    </a:lnTo>
                    <a:lnTo>
                      <a:pt x="105" y="175"/>
                    </a:lnTo>
                    <a:lnTo>
                      <a:pt x="112" y="164"/>
                    </a:lnTo>
                    <a:lnTo>
                      <a:pt x="121" y="154"/>
                    </a:lnTo>
                    <a:lnTo>
                      <a:pt x="131" y="145"/>
                    </a:lnTo>
                    <a:lnTo>
                      <a:pt x="138" y="139"/>
                    </a:lnTo>
                    <a:lnTo>
                      <a:pt x="145" y="132"/>
                    </a:lnTo>
                    <a:lnTo>
                      <a:pt x="153" y="127"/>
                    </a:lnTo>
                    <a:lnTo>
                      <a:pt x="175" y="113"/>
                    </a:lnTo>
                    <a:lnTo>
                      <a:pt x="198" y="100"/>
                    </a:lnTo>
                    <a:lnTo>
                      <a:pt x="223" y="89"/>
                    </a:lnTo>
                    <a:lnTo>
                      <a:pt x="249" y="80"/>
                    </a:lnTo>
                    <a:lnTo>
                      <a:pt x="261" y="76"/>
                    </a:lnTo>
                    <a:lnTo>
                      <a:pt x="274" y="74"/>
                    </a:lnTo>
                    <a:lnTo>
                      <a:pt x="288" y="71"/>
                    </a:lnTo>
                    <a:lnTo>
                      <a:pt x="304" y="69"/>
                    </a:lnTo>
                    <a:lnTo>
                      <a:pt x="309" y="69"/>
                    </a:lnTo>
                    <a:lnTo>
                      <a:pt x="382" y="69"/>
                    </a:lnTo>
                    <a:lnTo>
                      <a:pt x="380" y="63"/>
                    </a:lnTo>
                    <a:lnTo>
                      <a:pt x="385" y="51"/>
                    </a:lnTo>
                    <a:lnTo>
                      <a:pt x="394" y="41"/>
                    </a:lnTo>
                    <a:lnTo>
                      <a:pt x="404" y="35"/>
                    </a:lnTo>
                    <a:lnTo>
                      <a:pt x="407" y="33"/>
                    </a:lnTo>
                    <a:lnTo>
                      <a:pt x="411" y="32"/>
                    </a:lnTo>
                    <a:lnTo>
                      <a:pt x="415" y="31"/>
                    </a:lnTo>
                    <a:lnTo>
                      <a:pt x="421" y="30"/>
                    </a:lnTo>
                    <a:lnTo>
                      <a:pt x="481" y="30"/>
                    </a:lnTo>
                    <a:lnTo>
                      <a:pt x="479" y="21"/>
                    </a:lnTo>
                    <a:lnTo>
                      <a:pt x="472" y="10"/>
                    </a:lnTo>
                    <a:lnTo>
                      <a:pt x="461" y="3"/>
                    </a:lnTo>
                    <a:lnTo>
                      <a:pt x="448" y="0"/>
                    </a:lnTo>
                    <a:close/>
                    <a:moveTo>
                      <a:pt x="482" y="270"/>
                    </a:moveTo>
                    <a:lnTo>
                      <a:pt x="333" y="270"/>
                    </a:lnTo>
                    <a:lnTo>
                      <a:pt x="348" y="270"/>
                    </a:lnTo>
                    <a:lnTo>
                      <a:pt x="341" y="276"/>
                    </a:lnTo>
                    <a:lnTo>
                      <a:pt x="335" y="280"/>
                    </a:lnTo>
                    <a:lnTo>
                      <a:pt x="330" y="283"/>
                    </a:lnTo>
                    <a:lnTo>
                      <a:pt x="324" y="287"/>
                    </a:lnTo>
                    <a:lnTo>
                      <a:pt x="311" y="294"/>
                    </a:lnTo>
                    <a:lnTo>
                      <a:pt x="297" y="301"/>
                    </a:lnTo>
                    <a:lnTo>
                      <a:pt x="283" y="308"/>
                    </a:lnTo>
                    <a:lnTo>
                      <a:pt x="267" y="313"/>
                    </a:lnTo>
                    <a:lnTo>
                      <a:pt x="261" y="315"/>
                    </a:lnTo>
                    <a:lnTo>
                      <a:pt x="254" y="316"/>
                    </a:lnTo>
                    <a:lnTo>
                      <a:pt x="237" y="319"/>
                    </a:lnTo>
                    <a:lnTo>
                      <a:pt x="482" y="319"/>
                    </a:lnTo>
                    <a:lnTo>
                      <a:pt x="482" y="270"/>
                    </a:lnTo>
                    <a:close/>
                    <a:moveTo>
                      <a:pt x="103" y="295"/>
                    </a:moveTo>
                    <a:lnTo>
                      <a:pt x="95" y="296"/>
                    </a:lnTo>
                    <a:lnTo>
                      <a:pt x="83" y="297"/>
                    </a:lnTo>
                    <a:lnTo>
                      <a:pt x="74" y="298"/>
                    </a:lnTo>
                    <a:lnTo>
                      <a:pt x="117" y="298"/>
                    </a:lnTo>
                    <a:lnTo>
                      <a:pt x="114" y="297"/>
                    </a:lnTo>
                    <a:lnTo>
                      <a:pt x="103" y="295"/>
                    </a:lnTo>
                    <a:close/>
                    <a:moveTo>
                      <a:pt x="382" y="69"/>
                    </a:moveTo>
                    <a:lnTo>
                      <a:pt x="309" y="69"/>
                    </a:lnTo>
                    <a:lnTo>
                      <a:pt x="331" y="70"/>
                    </a:lnTo>
                    <a:lnTo>
                      <a:pt x="350" y="75"/>
                    </a:lnTo>
                    <a:lnTo>
                      <a:pt x="366" y="84"/>
                    </a:lnTo>
                    <a:lnTo>
                      <a:pt x="378" y="96"/>
                    </a:lnTo>
                    <a:lnTo>
                      <a:pt x="384" y="104"/>
                    </a:lnTo>
                    <a:lnTo>
                      <a:pt x="389" y="118"/>
                    </a:lnTo>
                    <a:lnTo>
                      <a:pt x="385" y="138"/>
                    </a:lnTo>
                    <a:lnTo>
                      <a:pt x="384" y="142"/>
                    </a:lnTo>
                    <a:lnTo>
                      <a:pt x="378" y="157"/>
                    </a:lnTo>
                    <a:lnTo>
                      <a:pt x="373" y="165"/>
                    </a:lnTo>
                    <a:lnTo>
                      <a:pt x="359" y="183"/>
                    </a:lnTo>
                    <a:lnTo>
                      <a:pt x="350" y="191"/>
                    </a:lnTo>
                    <a:lnTo>
                      <a:pt x="340" y="199"/>
                    </a:lnTo>
                    <a:lnTo>
                      <a:pt x="321" y="212"/>
                    </a:lnTo>
                    <a:lnTo>
                      <a:pt x="301" y="224"/>
                    </a:lnTo>
                    <a:lnTo>
                      <a:pt x="280" y="235"/>
                    </a:lnTo>
                    <a:lnTo>
                      <a:pt x="258" y="245"/>
                    </a:lnTo>
                    <a:lnTo>
                      <a:pt x="247" y="250"/>
                    </a:lnTo>
                    <a:lnTo>
                      <a:pt x="236" y="253"/>
                    </a:lnTo>
                    <a:lnTo>
                      <a:pt x="225" y="258"/>
                    </a:lnTo>
                    <a:lnTo>
                      <a:pt x="215" y="261"/>
                    </a:lnTo>
                    <a:lnTo>
                      <a:pt x="206" y="265"/>
                    </a:lnTo>
                    <a:lnTo>
                      <a:pt x="186" y="271"/>
                    </a:lnTo>
                    <a:lnTo>
                      <a:pt x="163" y="278"/>
                    </a:lnTo>
                    <a:lnTo>
                      <a:pt x="173" y="281"/>
                    </a:lnTo>
                    <a:lnTo>
                      <a:pt x="215" y="291"/>
                    </a:lnTo>
                    <a:lnTo>
                      <a:pt x="240" y="295"/>
                    </a:lnTo>
                    <a:lnTo>
                      <a:pt x="265" y="296"/>
                    </a:lnTo>
                    <a:lnTo>
                      <a:pt x="289" y="293"/>
                    </a:lnTo>
                    <a:lnTo>
                      <a:pt x="300" y="290"/>
                    </a:lnTo>
                    <a:lnTo>
                      <a:pt x="311" y="285"/>
                    </a:lnTo>
                    <a:lnTo>
                      <a:pt x="320" y="279"/>
                    </a:lnTo>
                    <a:lnTo>
                      <a:pt x="329" y="273"/>
                    </a:lnTo>
                    <a:lnTo>
                      <a:pt x="333" y="270"/>
                    </a:lnTo>
                    <a:lnTo>
                      <a:pt x="482" y="270"/>
                    </a:lnTo>
                    <a:lnTo>
                      <a:pt x="482" y="89"/>
                    </a:lnTo>
                    <a:lnTo>
                      <a:pt x="410" y="89"/>
                    </a:lnTo>
                    <a:lnTo>
                      <a:pt x="393" y="85"/>
                    </a:lnTo>
                    <a:lnTo>
                      <a:pt x="389" y="83"/>
                    </a:lnTo>
                    <a:lnTo>
                      <a:pt x="386" y="80"/>
                    </a:lnTo>
                    <a:lnTo>
                      <a:pt x="384" y="76"/>
                    </a:lnTo>
                    <a:lnTo>
                      <a:pt x="382" y="69"/>
                    </a:lnTo>
                    <a:close/>
                    <a:moveTo>
                      <a:pt x="47" y="290"/>
                    </a:moveTo>
                    <a:lnTo>
                      <a:pt x="47" y="290"/>
                    </a:lnTo>
                    <a:close/>
                    <a:moveTo>
                      <a:pt x="48" y="290"/>
                    </a:moveTo>
                    <a:lnTo>
                      <a:pt x="45" y="290"/>
                    </a:lnTo>
                    <a:lnTo>
                      <a:pt x="47" y="290"/>
                    </a:lnTo>
                    <a:lnTo>
                      <a:pt x="48" y="290"/>
                    </a:lnTo>
                    <a:close/>
                    <a:moveTo>
                      <a:pt x="190" y="261"/>
                    </a:moveTo>
                    <a:lnTo>
                      <a:pt x="93" y="261"/>
                    </a:lnTo>
                    <a:lnTo>
                      <a:pt x="106" y="264"/>
                    </a:lnTo>
                    <a:lnTo>
                      <a:pt x="148" y="273"/>
                    </a:lnTo>
                    <a:lnTo>
                      <a:pt x="159" y="270"/>
                    </a:lnTo>
                    <a:lnTo>
                      <a:pt x="179" y="265"/>
                    </a:lnTo>
                    <a:lnTo>
                      <a:pt x="188" y="262"/>
                    </a:lnTo>
                    <a:lnTo>
                      <a:pt x="190" y="261"/>
                    </a:lnTo>
                    <a:close/>
                    <a:moveTo>
                      <a:pt x="294" y="204"/>
                    </a:moveTo>
                    <a:lnTo>
                      <a:pt x="260" y="204"/>
                    </a:lnTo>
                    <a:lnTo>
                      <a:pt x="260" y="205"/>
                    </a:lnTo>
                    <a:lnTo>
                      <a:pt x="252" y="211"/>
                    </a:lnTo>
                    <a:lnTo>
                      <a:pt x="235" y="222"/>
                    </a:lnTo>
                    <a:lnTo>
                      <a:pt x="219" y="231"/>
                    </a:lnTo>
                    <a:lnTo>
                      <a:pt x="203" y="237"/>
                    </a:lnTo>
                    <a:lnTo>
                      <a:pt x="185" y="243"/>
                    </a:lnTo>
                    <a:lnTo>
                      <a:pt x="166" y="248"/>
                    </a:lnTo>
                    <a:lnTo>
                      <a:pt x="147" y="249"/>
                    </a:lnTo>
                    <a:lnTo>
                      <a:pt x="222" y="249"/>
                    </a:lnTo>
                    <a:lnTo>
                      <a:pt x="242" y="239"/>
                    </a:lnTo>
                    <a:lnTo>
                      <a:pt x="266" y="225"/>
                    </a:lnTo>
                    <a:lnTo>
                      <a:pt x="288" y="209"/>
                    </a:lnTo>
                    <a:lnTo>
                      <a:pt x="294" y="204"/>
                    </a:lnTo>
                    <a:close/>
                    <a:moveTo>
                      <a:pt x="280" y="103"/>
                    </a:moveTo>
                    <a:lnTo>
                      <a:pt x="257" y="105"/>
                    </a:lnTo>
                    <a:lnTo>
                      <a:pt x="255" y="105"/>
                    </a:lnTo>
                    <a:lnTo>
                      <a:pt x="243" y="107"/>
                    </a:lnTo>
                    <a:lnTo>
                      <a:pt x="233" y="108"/>
                    </a:lnTo>
                    <a:lnTo>
                      <a:pt x="223" y="112"/>
                    </a:lnTo>
                    <a:lnTo>
                      <a:pt x="218" y="113"/>
                    </a:lnTo>
                    <a:lnTo>
                      <a:pt x="213" y="116"/>
                    </a:lnTo>
                    <a:lnTo>
                      <a:pt x="198" y="121"/>
                    </a:lnTo>
                    <a:lnTo>
                      <a:pt x="188" y="126"/>
                    </a:lnTo>
                    <a:lnTo>
                      <a:pt x="178" y="132"/>
                    </a:lnTo>
                    <a:lnTo>
                      <a:pt x="176" y="133"/>
                    </a:lnTo>
                    <a:lnTo>
                      <a:pt x="174" y="135"/>
                    </a:lnTo>
                    <a:lnTo>
                      <a:pt x="160" y="144"/>
                    </a:lnTo>
                    <a:lnTo>
                      <a:pt x="150" y="152"/>
                    </a:lnTo>
                    <a:lnTo>
                      <a:pt x="142" y="163"/>
                    </a:lnTo>
                    <a:lnTo>
                      <a:pt x="140" y="165"/>
                    </a:lnTo>
                    <a:lnTo>
                      <a:pt x="138" y="167"/>
                    </a:lnTo>
                    <a:lnTo>
                      <a:pt x="129" y="180"/>
                    </a:lnTo>
                    <a:lnTo>
                      <a:pt x="124" y="193"/>
                    </a:lnTo>
                    <a:lnTo>
                      <a:pt x="126" y="206"/>
                    </a:lnTo>
                    <a:lnTo>
                      <a:pt x="126" y="209"/>
                    </a:lnTo>
                    <a:lnTo>
                      <a:pt x="127" y="211"/>
                    </a:lnTo>
                    <a:lnTo>
                      <a:pt x="132" y="225"/>
                    </a:lnTo>
                    <a:lnTo>
                      <a:pt x="142" y="233"/>
                    </a:lnTo>
                    <a:lnTo>
                      <a:pt x="159" y="232"/>
                    </a:lnTo>
                    <a:lnTo>
                      <a:pt x="161" y="232"/>
                    </a:lnTo>
                    <a:lnTo>
                      <a:pt x="163" y="232"/>
                    </a:lnTo>
                    <a:lnTo>
                      <a:pt x="172" y="231"/>
                    </a:lnTo>
                    <a:lnTo>
                      <a:pt x="179" y="230"/>
                    </a:lnTo>
                    <a:lnTo>
                      <a:pt x="186" y="229"/>
                    </a:lnTo>
                    <a:lnTo>
                      <a:pt x="190" y="228"/>
                    </a:lnTo>
                    <a:lnTo>
                      <a:pt x="194" y="227"/>
                    </a:lnTo>
                    <a:lnTo>
                      <a:pt x="202" y="225"/>
                    </a:lnTo>
                    <a:lnTo>
                      <a:pt x="209" y="223"/>
                    </a:lnTo>
                    <a:lnTo>
                      <a:pt x="213" y="222"/>
                    </a:lnTo>
                    <a:lnTo>
                      <a:pt x="216" y="221"/>
                    </a:lnTo>
                    <a:lnTo>
                      <a:pt x="222" y="219"/>
                    </a:lnTo>
                    <a:lnTo>
                      <a:pt x="225" y="218"/>
                    </a:lnTo>
                    <a:lnTo>
                      <a:pt x="232" y="215"/>
                    </a:lnTo>
                    <a:lnTo>
                      <a:pt x="237" y="212"/>
                    </a:lnTo>
                    <a:lnTo>
                      <a:pt x="241" y="209"/>
                    </a:lnTo>
                    <a:lnTo>
                      <a:pt x="247" y="204"/>
                    </a:lnTo>
                    <a:lnTo>
                      <a:pt x="294" y="204"/>
                    </a:lnTo>
                    <a:lnTo>
                      <a:pt x="300" y="199"/>
                    </a:lnTo>
                    <a:lnTo>
                      <a:pt x="310" y="188"/>
                    </a:lnTo>
                    <a:lnTo>
                      <a:pt x="319" y="175"/>
                    </a:lnTo>
                    <a:lnTo>
                      <a:pt x="325" y="159"/>
                    </a:lnTo>
                    <a:lnTo>
                      <a:pt x="326" y="157"/>
                    </a:lnTo>
                    <a:lnTo>
                      <a:pt x="327" y="155"/>
                    </a:lnTo>
                    <a:lnTo>
                      <a:pt x="328" y="150"/>
                    </a:lnTo>
                    <a:lnTo>
                      <a:pt x="328" y="147"/>
                    </a:lnTo>
                    <a:lnTo>
                      <a:pt x="329" y="145"/>
                    </a:lnTo>
                    <a:lnTo>
                      <a:pt x="329" y="144"/>
                    </a:lnTo>
                    <a:lnTo>
                      <a:pt x="321" y="120"/>
                    </a:lnTo>
                    <a:lnTo>
                      <a:pt x="303" y="107"/>
                    </a:lnTo>
                    <a:lnTo>
                      <a:pt x="280" y="103"/>
                    </a:lnTo>
                    <a:close/>
                    <a:moveTo>
                      <a:pt x="161" y="232"/>
                    </a:moveTo>
                    <a:lnTo>
                      <a:pt x="159" y="232"/>
                    </a:lnTo>
                    <a:lnTo>
                      <a:pt x="161" y="232"/>
                    </a:lnTo>
                    <a:close/>
                    <a:moveTo>
                      <a:pt x="481" y="30"/>
                    </a:moveTo>
                    <a:lnTo>
                      <a:pt x="421" y="30"/>
                    </a:lnTo>
                    <a:lnTo>
                      <a:pt x="435" y="32"/>
                    </a:lnTo>
                    <a:lnTo>
                      <a:pt x="446" y="39"/>
                    </a:lnTo>
                    <a:lnTo>
                      <a:pt x="452" y="50"/>
                    </a:lnTo>
                    <a:lnTo>
                      <a:pt x="450" y="64"/>
                    </a:lnTo>
                    <a:lnTo>
                      <a:pt x="441" y="75"/>
                    </a:lnTo>
                    <a:lnTo>
                      <a:pt x="427" y="85"/>
                    </a:lnTo>
                    <a:lnTo>
                      <a:pt x="410" y="89"/>
                    </a:lnTo>
                    <a:lnTo>
                      <a:pt x="482" y="89"/>
                    </a:lnTo>
                    <a:lnTo>
                      <a:pt x="482" y="33"/>
                    </a:lnTo>
                    <a:lnTo>
                      <a:pt x="481" y="30"/>
                    </a:lnTo>
                    <a:close/>
                    <a:moveTo>
                      <a:pt x="482" y="356"/>
                    </a:moveTo>
                    <a:lnTo>
                      <a:pt x="0" y="356"/>
                    </a:lnTo>
                    <a:lnTo>
                      <a:pt x="0" y="446"/>
                    </a:lnTo>
                    <a:lnTo>
                      <a:pt x="3" y="459"/>
                    </a:lnTo>
                    <a:lnTo>
                      <a:pt x="10" y="469"/>
                    </a:lnTo>
                    <a:lnTo>
                      <a:pt x="20" y="477"/>
                    </a:lnTo>
                    <a:lnTo>
                      <a:pt x="33" y="479"/>
                    </a:lnTo>
                    <a:lnTo>
                      <a:pt x="448" y="479"/>
                    </a:lnTo>
                    <a:lnTo>
                      <a:pt x="461" y="477"/>
                    </a:lnTo>
                    <a:lnTo>
                      <a:pt x="472" y="469"/>
                    </a:lnTo>
                    <a:lnTo>
                      <a:pt x="479" y="459"/>
                    </a:lnTo>
                    <a:lnTo>
                      <a:pt x="481" y="448"/>
                    </a:lnTo>
                    <a:lnTo>
                      <a:pt x="337" y="448"/>
                    </a:lnTo>
                    <a:lnTo>
                      <a:pt x="334" y="448"/>
                    </a:lnTo>
                    <a:lnTo>
                      <a:pt x="64" y="448"/>
                    </a:lnTo>
                    <a:lnTo>
                      <a:pt x="64" y="388"/>
                    </a:lnTo>
                    <a:lnTo>
                      <a:pt x="334" y="388"/>
                    </a:lnTo>
                    <a:lnTo>
                      <a:pt x="338" y="387"/>
                    </a:lnTo>
                    <a:lnTo>
                      <a:pt x="482" y="387"/>
                    </a:lnTo>
                    <a:lnTo>
                      <a:pt x="482" y="356"/>
                    </a:lnTo>
                    <a:close/>
                    <a:moveTo>
                      <a:pt x="371" y="435"/>
                    </a:moveTo>
                    <a:lnTo>
                      <a:pt x="358" y="435"/>
                    </a:lnTo>
                    <a:lnTo>
                      <a:pt x="362" y="439"/>
                    </a:lnTo>
                    <a:lnTo>
                      <a:pt x="360" y="442"/>
                    </a:lnTo>
                    <a:lnTo>
                      <a:pt x="357" y="445"/>
                    </a:lnTo>
                    <a:lnTo>
                      <a:pt x="350" y="448"/>
                    </a:lnTo>
                    <a:lnTo>
                      <a:pt x="346" y="448"/>
                    </a:lnTo>
                    <a:lnTo>
                      <a:pt x="481" y="448"/>
                    </a:lnTo>
                    <a:lnTo>
                      <a:pt x="371" y="448"/>
                    </a:lnTo>
                    <a:lnTo>
                      <a:pt x="371" y="435"/>
                    </a:lnTo>
                    <a:close/>
                    <a:moveTo>
                      <a:pt x="78" y="421"/>
                    </a:moveTo>
                    <a:lnTo>
                      <a:pt x="74" y="421"/>
                    </a:lnTo>
                    <a:lnTo>
                      <a:pt x="74" y="448"/>
                    </a:lnTo>
                    <a:lnTo>
                      <a:pt x="103" y="448"/>
                    </a:lnTo>
                    <a:lnTo>
                      <a:pt x="102" y="448"/>
                    </a:lnTo>
                    <a:lnTo>
                      <a:pt x="102" y="447"/>
                    </a:lnTo>
                    <a:lnTo>
                      <a:pt x="101" y="447"/>
                    </a:lnTo>
                    <a:lnTo>
                      <a:pt x="100" y="446"/>
                    </a:lnTo>
                    <a:lnTo>
                      <a:pt x="82" y="423"/>
                    </a:lnTo>
                    <a:lnTo>
                      <a:pt x="81" y="423"/>
                    </a:lnTo>
                    <a:lnTo>
                      <a:pt x="81" y="422"/>
                    </a:lnTo>
                    <a:lnTo>
                      <a:pt x="80" y="422"/>
                    </a:lnTo>
                    <a:lnTo>
                      <a:pt x="80" y="421"/>
                    </a:lnTo>
                    <a:lnTo>
                      <a:pt x="79" y="421"/>
                    </a:lnTo>
                    <a:lnTo>
                      <a:pt x="78" y="421"/>
                    </a:lnTo>
                    <a:close/>
                    <a:moveTo>
                      <a:pt x="160" y="388"/>
                    </a:moveTo>
                    <a:lnTo>
                      <a:pt x="111" y="388"/>
                    </a:lnTo>
                    <a:lnTo>
                      <a:pt x="89" y="415"/>
                    </a:lnTo>
                    <a:lnTo>
                      <a:pt x="88" y="416"/>
                    </a:lnTo>
                    <a:lnTo>
                      <a:pt x="87" y="416"/>
                    </a:lnTo>
                    <a:lnTo>
                      <a:pt x="87" y="417"/>
                    </a:lnTo>
                    <a:lnTo>
                      <a:pt x="88" y="417"/>
                    </a:lnTo>
                    <a:lnTo>
                      <a:pt x="89" y="418"/>
                    </a:lnTo>
                    <a:lnTo>
                      <a:pt x="90" y="419"/>
                    </a:lnTo>
                    <a:lnTo>
                      <a:pt x="91" y="420"/>
                    </a:lnTo>
                    <a:lnTo>
                      <a:pt x="112" y="448"/>
                    </a:lnTo>
                    <a:lnTo>
                      <a:pt x="119" y="448"/>
                    </a:lnTo>
                    <a:lnTo>
                      <a:pt x="119" y="388"/>
                    </a:lnTo>
                    <a:lnTo>
                      <a:pt x="160" y="388"/>
                    </a:lnTo>
                    <a:close/>
                    <a:moveTo>
                      <a:pt x="160" y="388"/>
                    </a:moveTo>
                    <a:lnTo>
                      <a:pt x="128" y="388"/>
                    </a:lnTo>
                    <a:lnTo>
                      <a:pt x="128" y="440"/>
                    </a:lnTo>
                    <a:lnTo>
                      <a:pt x="152" y="440"/>
                    </a:lnTo>
                    <a:lnTo>
                      <a:pt x="152" y="448"/>
                    </a:lnTo>
                    <a:lnTo>
                      <a:pt x="334" y="448"/>
                    </a:lnTo>
                    <a:lnTo>
                      <a:pt x="160" y="448"/>
                    </a:lnTo>
                    <a:lnTo>
                      <a:pt x="160" y="388"/>
                    </a:lnTo>
                    <a:close/>
                    <a:moveTo>
                      <a:pt x="409" y="421"/>
                    </a:moveTo>
                    <a:lnTo>
                      <a:pt x="380" y="421"/>
                    </a:lnTo>
                    <a:lnTo>
                      <a:pt x="380" y="448"/>
                    </a:lnTo>
                    <a:lnTo>
                      <a:pt x="409" y="448"/>
                    </a:lnTo>
                    <a:lnTo>
                      <a:pt x="409" y="421"/>
                    </a:lnTo>
                    <a:close/>
                    <a:moveTo>
                      <a:pt x="482" y="388"/>
                    </a:moveTo>
                    <a:lnTo>
                      <a:pt x="418" y="388"/>
                    </a:lnTo>
                    <a:lnTo>
                      <a:pt x="418" y="448"/>
                    </a:lnTo>
                    <a:lnTo>
                      <a:pt x="481" y="448"/>
                    </a:lnTo>
                    <a:lnTo>
                      <a:pt x="482" y="446"/>
                    </a:lnTo>
                    <a:lnTo>
                      <a:pt x="482" y="388"/>
                    </a:lnTo>
                    <a:close/>
                    <a:moveTo>
                      <a:pt x="218" y="388"/>
                    </a:moveTo>
                    <a:lnTo>
                      <a:pt x="196" y="388"/>
                    </a:lnTo>
                    <a:lnTo>
                      <a:pt x="196" y="396"/>
                    </a:lnTo>
                    <a:lnTo>
                      <a:pt x="170" y="396"/>
                    </a:lnTo>
                    <a:lnTo>
                      <a:pt x="170" y="414"/>
                    </a:lnTo>
                    <a:lnTo>
                      <a:pt x="191" y="414"/>
                    </a:lnTo>
                    <a:lnTo>
                      <a:pt x="191" y="422"/>
                    </a:lnTo>
                    <a:lnTo>
                      <a:pt x="170" y="422"/>
                    </a:lnTo>
                    <a:lnTo>
                      <a:pt x="170" y="440"/>
                    </a:lnTo>
                    <a:lnTo>
                      <a:pt x="196" y="440"/>
                    </a:lnTo>
                    <a:lnTo>
                      <a:pt x="196" y="448"/>
                    </a:lnTo>
                    <a:lnTo>
                      <a:pt x="237" y="448"/>
                    </a:lnTo>
                    <a:lnTo>
                      <a:pt x="237" y="396"/>
                    </a:lnTo>
                    <a:lnTo>
                      <a:pt x="218" y="396"/>
                    </a:lnTo>
                    <a:lnTo>
                      <a:pt x="218" y="388"/>
                    </a:lnTo>
                    <a:close/>
                    <a:moveTo>
                      <a:pt x="272" y="388"/>
                    </a:moveTo>
                    <a:lnTo>
                      <a:pt x="264" y="388"/>
                    </a:lnTo>
                    <a:lnTo>
                      <a:pt x="264" y="396"/>
                    </a:lnTo>
                    <a:lnTo>
                      <a:pt x="246" y="396"/>
                    </a:lnTo>
                    <a:lnTo>
                      <a:pt x="246" y="448"/>
                    </a:lnTo>
                    <a:lnTo>
                      <a:pt x="272" y="448"/>
                    </a:lnTo>
                    <a:lnTo>
                      <a:pt x="272" y="388"/>
                    </a:lnTo>
                    <a:close/>
                    <a:moveTo>
                      <a:pt x="334" y="388"/>
                    </a:moveTo>
                    <a:lnTo>
                      <a:pt x="308" y="388"/>
                    </a:lnTo>
                    <a:lnTo>
                      <a:pt x="308" y="396"/>
                    </a:lnTo>
                    <a:lnTo>
                      <a:pt x="281" y="396"/>
                    </a:lnTo>
                    <a:lnTo>
                      <a:pt x="281" y="414"/>
                    </a:lnTo>
                    <a:lnTo>
                      <a:pt x="303" y="414"/>
                    </a:lnTo>
                    <a:lnTo>
                      <a:pt x="303" y="422"/>
                    </a:lnTo>
                    <a:lnTo>
                      <a:pt x="281" y="422"/>
                    </a:lnTo>
                    <a:lnTo>
                      <a:pt x="281" y="440"/>
                    </a:lnTo>
                    <a:lnTo>
                      <a:pt x="308" y="440"/>
                    </a:lnTo>
                    <a:lnTo>
                      <a:pt x="308" y="448"/>
                    </a:lnTo>
                    <a:lnTo>
                      <a:pt x="334" y="448"/>
                    </a:lnTo>
                    <a:lnTo>
                      <a:pt x="333" y="448"/>
                    </a:lnTo>
                    <a:lnTo>
                      <a:pt x="326" y="445"/>
                    </a:lnTo>
                    <a:lnTo>
                      <a:pt x="324" y="443"/>
                    </a:lnTo>
                    <a:lnTo>
                      <a:pt x="319" y="437"/>
                    </a:lnTo>
                    <a:lnTo>
                      <a:pt x="317" y="434"/>
                    </a:lnTo>
                    <a:lnTo>
                      <a:pt x="314" y="427"/>
                    </a:lnTo>
                    <a:lnTo>
                      <a:pt x="314" y="423"/>
                    </a:lnTo>
                    <a:lnTo>
                      <a:pt x="314" y="412"/>
                    </a:lnTo>
                    <a:lnTo>
                      <a:pt x="314" y="409"/>
                    </a:lnTo>
                    <a:lnTo>
                      <a:pt x="317" y="402"/>
                    </a:lnTo>
                    <a:lnTo>
                      <a:pt x="319" y="399"/>
                    </a:lnTo>
                    <a:lnTo>
                      <a:pt x="324" y="393"/>
                    </a:lnTo>
                    <a:lnTo>
                      <a:pt x="327" y="391"/>
                    </a:lnTo>
                    <a:lnTo>
                      <a:pt x="334" y="388"/>
                    </a:lnTo>
                    <a:close/>
                    <a:moveTo>
                      <a:pt x="344" y="396"/>
                    </a:moveTo>
                    <a:lnTo>
                      <a:pt x="339" y="396"/>
                    </a:lnTo>
                    <a:lnTo>
                      <a:pt x="337" y="396"/>
                    </a:lnTo>
                    <a:lnTo>
                      <a:pt x="332" y="398"/>
                    </a:lnTo>
                    <a:lnTo>
                      <a:pt x="330" y="400"/>
                    </a:lnTo>
                    <a:lnTo>
                      <a:pt x="327" y="404"/>
                    </a:lnTo>
                    <a:lnTo>
                      <a:pt x="326" y="406"/>
                    </a:lnTo>
                    <a:lnTo>
                      <a:pt x="324" y="411"/>
                    </a:lnTo>
                    <a:lnTo>
                      <a:pt x="323" y="413"/>
                    </a:lnTo>
                    <a:lnTo>
                      <a:pt x="323" y="422"/>
                    </a:lnTo>
                    <a:lnTo>
                      <a:pt x="324" y="425"/>
                    </a:lnTo>
                    <a:lnTo>
                      <a:pt x="326" y="430"/>
                    </a:lnTo>
                    <a:lnTo>
                      <a:pt x="327" y="432"/>
                    </a:lnTo>
                    <a:lnTo>
                      <a:pt x="330" y="436"/>
                    </a:lnTo>
                    <a:lnTo>
                      <a:pt x="332" y="438"/>
                    </a:lnTo>
                    <a:lnTo>
                      <a:pt x="337" y="440"/>
                    </a:lnTo>
                    <a:lnTo>
                      <a:pt x="339" y="440"/>
                    </a:lnTo>
                    <a:lnTo>
                      <a:pt x="344" y="440"/>
                    </a:lnTo>
                    <a:lnTo>
                      <a:pt x="345" y="440"/>
                    </a:lnTo>
                    <a:lnTo>
                      <a:pt x="348" y="440"/>
                    </a:lnTo>
                    <a:lnTo>
                      <a:pt x="349" y="439"/>
                    </a:lnTo>
                    <a:lnTo>
                      <a:pt x="351" y="439"/>
                    </a:lnTo>
                    <a:lnTo>
                      <a:pt x="352" y="438"/>
                    </a:lnTo>
                    <a:lnTo>
                      <a:pt x="354" y="437"/>
                    </a:lnTo>
                    <a:lnTo>
                      <a:pt x="355" y="436"/>
                    </a:lnTo>
                    <a:lnTo>
                      <a:pt x="356" y="435"/>
                    </a:lnTo>
                    <a:lnTo>
                      <a:pt x="357" y="435"/>
                    </a:lnTo>
                    <a:lnTo>
                      <a:pt x="371" y="435"/>
                    </a:lnTo>
                    <a:lnTo>
                      <a:pt x="371" y="401"/>
                    </a:lnTo>
                    <a:lnTo>
                      <a:pt x="356" y="401"/>
                    </a:lnTo>
                    <a:lnTo>
                      <a:pt x="355" y="400"/>
                    </a:lnTo>
                    <a:lnTo>
                      <a:pt x="354" y="399"/>
                    </a:lnTo>
                    <a:lnTo>
                      <a:pt x="353" y="399"/>
                    </a:lnTo>
                    <a:lnTo>
                      <a:pt x="351" y="398"/>
                    </a:lnTo>
                    <a:lnTo>
                      <a:pt x="350" y="397"/>
                    </a:lnTo>
                    <a:lnTo>
                      <a:pt x="346" y="396"/>
                    </a:lnTo>
                    <a:lnTo>
                      <a:pt x="344" y="396"/>
                    </a:lnTo>
                    <a:close/>
                    <a:moveTo>
                      <a:pt x="409" y="388"/>
                    </a:moveTo>
                    <a:lnTo>
                      <a:pt x="380" y="388"/>
                    </a:lnTo>
                    <a:lnTo>
                      <a:pt x="380" y="414"/>
                    </a:lnTo>
                    <a:lnTo>
                      <a:pt x="409" y="414"/>
                    </a:lnTo>
                    <a:lnTo>
                      <a:pt x="409" y="388"/>
                    </a:lnTo>
                    <a:close/>
                    <a:moveTo>
                      <a:pt x="102" y="388"/>
                    </a:moveTo>
                    <a:lnTo>
                      <a:pt x="74" y="388"/>
                    </a:lnTo>
                    <a:lnTo>
                      <a:pt x="74" y="414"/>
                    </a:lnTo>
                    <a:lnTo>
                      <a:pt x="77" y="414"/>
                    </a:lnTo>
                    <a:lnTo>
                      <a:pt x="78" y="413"/>
                    </a:lnTo>
                    <a:lnTo>
                      <a:pt x="80" y="413"/>
                    </a:lnTo>
                    <a:lnTo>
                      <a:pt x="80" y="412"/>
                    </a:lnTo>
                    <a:lnTo>
                      <a:pt x="98" y="390"/>
                    </a:lnTo>
                    <a:lnTo>
                      <a:pt x="99" y="389"/>
                    </a:lnTo>
                    <a:lnTo>
                      <a:pt x="101" y="388"/>
                    </a:lnTo>
                    <a:lnTo>
                      <a:pt x="102" y="388"/>
                    </a:lnTo>
                    <a:close/>
                    <a:moveTo>
                      <a:pt x="482" y="387"/>
                    </a:moveTo>
                    <a:lnTo>
                      <a:pt x="346" y="387"/>
                    </a:lnTo>
                    <a:lnTo>
                      <a:pt x="350" y="388"/>
                    </a:lnTo>
                    <a:lnTo>
                      <a:pt x="356" y="391"/>
                    </a:lnTo>
                    <a:lnTo>
                      <a:pt x="359" y="393"/>
                    </a:lnTo>
                    <a:lnTo>
                      <a:pt x="362" y="395"/>
                    </a:lnTo>
                    <a:lnTo>
                      <a:pt x="358" y="400"/>
                    </a:lnTo>
                    <a:lnTo>
                      <a:pt x="357" y="401"/>
                    </a:lnTo>
                    <a:lnTo>
                      <a:pt x="371" y="401"/>
                    </a:lnTo>
                    <a:lnTo>
                      <a:pt x="371" y="388"/>
                    </a:lnTo>
                    <a:lnTo>
                      <a:pt x="482" y="388"/>
                    </a:lnTo>
                    <a:lnTo>
                      <a:pt x="482" y="387"/>
                    </a:lnTo>
                    <a:close/>
                  </a:path>
                </a:pathLst>
              </a:custGeom>
              <a:solidFill>
                <a:srgbClr val="BC262A"/>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grpSp>
        <p:pic>
          <p:nvPicPr>
            <p:cNvPr id="10" name="image1.png">
              <a:extLst>
                <a:ext uri="{FF2B5EF4-FFF2-40B4-BE49-F238E27FC236}">
                  <a16:creationId xmlns:a16="http://schemas.microsoft.com/office/drawing/2014/main" id="{69F6EB9C-C9C4-DD79-2E95-CE06E8ED2A66}"/>
                </a:ext>
              </a:extLst>
            </p:cNvPr>
            <p:cNvPicPr>
              <a:picLocks noChangeAspect="1"/>
            </p:cNvPicPr>
            <p:nvPr/>
          </p:nvPicPr>
          <p:blipFill>
            <a:blip r:embed="rId4" cstate="print"/>
            <a:stretch>
              <a:fillRect/>
            </a:stretch>
          </p:blipFill>
          <p:spPr>
            <a:xfrm>
              <a:off x="994850" y="217714"/>
              <a:ext cx="1347665" cy="474948"/>
            </a:xfrm>
            <a:prstGeom prst="rect">
              <a:avLst/>
            </a:prstGeom>
          </p:spPr>
        </p:pic>
        <p:cxnSp>
          <p:nvCxnSpPr>
            <p:cNvPr id="11" name="Straight Connector 10">
              <a:extLst>
                <a:ext uri="{FF2B5EF4-FFF2-40B4-BE49-F238E27FC236}">
                  <a16:creationId xmlns:a16="http://schemas.microsoft.com/office/drawing/2014/main" id="{98AF51B9-BC31-AF33-D219-CA75948D9053}"/>
                </a:ext>
              </a:extLst>
            </p:cNvPr>
            <p:cNvCxnSpPr/>
            <p:nvPr/>
          </p:nvCxnSpPr>
          <p:spPr>
            <a:xfrm flipV="1">
              <a:off x="243385" y="1217925"/>
              <a:ext cx="63690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9212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487</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Algerian</vt:lpstr>
      <vt:lpstr>Arial</vt:lpstr>
      <vt:lpstr>Calibri</vt:lpstr>
      <vt:lpstr>Calibri Light</vt:lpstr>
      <vt:lpstr>Tahoma</vt:lpstr>
      <vt:lpstr>Times New Roman</vt:lpstr>
      <vt:lpstr>Trebuchet MS</vt:lpstr>
      <vt:lpstr>Trebuchet MS (Body)</vt:lpstr>
      <vt:lpstr>Wingdings</vt:lpstr>
      <vt:lpstr>Wingdings 3</vt:lpstr>
      <vt:lpstr>Office Theme</vt:lpstr>
      <vt:lpstr>REU Application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 Application</dc:title>
  <dc:creator>Chaitra Gunaga</dc:creator>
  <cp:lastModifiedBy>Chaitra Gunaga</cp:lastModifiedBy>
  <cp:revision>1</cp:revision>
  <dcterms:created xsi:type="dcterms:W3CDTF">2023-04-11T07:27:08Z</dcterms:created>
  <dcterms:modified xsi:type="dcterms:W3CDTF">2023-04-11T08:37:51Z</dcterms:modified>
</cp:coreProperties>
</file>