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53AD-8188-43B5-A527-464A8095CA3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C8FF-B5BD-4FF6-A8A8-A42BFB034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8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53AD-8188-43B5-A527-464A8095CA3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C8FF-B5BD-4FF6-A8A8-A42BFB034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68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53AD-8188-43B5-A527-464A8095CA3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C8FF-B5BD-4FF6-A8A8-A42BFB03437F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976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53AD-8188-43B5-A527-464A8095CA3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C8FF-B5BD-4FF6-A8A8-A42BFB034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417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53AD-8188-43B5-A527-464A8095CA3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C8FF-B5BD-4FF6-A8A8-A42BFB03437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5395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53AD-8188-43B5-A527-464A8095CA3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C8FF-B5BD-4FF6-A8A8-A42BFB034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491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53AD-8188-43B5-A527-464A8095CA3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C8FF-B5BD-4FF6-A8A8-A42BFB034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13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53AD-8188-43B5-A527-464A8095CA3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C8FF-B5BD-4FF6-A8A8-A42BFB034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0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53AD-8188-43B5-A527-464A8095CA3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C8FF-B5BD-4FF6-A8A8-A42BFB034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48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53AD-8188-43B5-A527-464A8095CA3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C8FF-B5BD-4FF6-A8A8-A42BFB034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3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53AD-8188-43B5-A527-464A8095CA3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C8FF-B5BD-4FF6-A8A8-A42BFB034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7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53AD-8188-43B5-A527-464A8095CA3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C8FF-B5BD-4FF6-A8A8-A42BFB034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99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53AD-8188-43B5-A527-464A8095CA3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C8FF-B5BD-4FF6-A8A8-A42BFB034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06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53AD-8188-43B5-A527-464A8095CA3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C8FF-B5BD-4FF6-A8A8-A42BFB034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8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53AD-8188-43B5-A527-464A8095CA3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C8FF-B5BD-4FF6-A8A8-A42BFB034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11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53AD-8188-43B5-A527-464A8095CA3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C8FF-B5BD-4FF6-A8A8-A42BFB034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33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353AD-8188-43B5-A527-464A8095CA3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AAC8FF-B5BD-4FF6-A8A8-A42BFB034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63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DF71-F606-4E95-89DD-B158E1AAF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Make IT Work4U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8C7D1-4FD4-40C2-907B-B63A11CF6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By Mihai Glodici, Yoan-Asen Popov and Joep Vinken</a:t>
            </a:r>
          </a:p>
          <a:p>
            <a:r>
              <a:rPr lang="en-GB" dirty="0"/>
              <a:t>CB I02</a:t>
            </a:r>
          </a:p>
          <a:p>
            <a:r>
              <a:rPr lang="en-GB" dirty="0"/>
              <a:t>Week 6</a:t>
            </a:r>
          </a:p>
        </p:txBody>
      </p:sp>
    </p:spTree>
    <p:extLst>
      <p:ext uri="{BB962C8B-B14F-4D97-AF65-F5344CB8AC3E}">
        <p14:creationId xmlns:p14="http://schemas.microsoft.com/office/powerpoint/2010/main" val="54947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63D2-FE17-49B2-8A17-0674923A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29AA-8F8B-4FF7-A23A-EA8BCCBD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Case study 1</a:t>
            </a:r>
          </a:p>
          <a:p>
            <a:r>
              <a:rPr lang="en-GB" dirty="0"/>
              <a:t>Teamwork and communication</a:t>
            </a:r>
          </a:p>
          <a:p>
            <a:r>
              <a:rPr lang="en-GB" dirty="0"/>
              <a:t>Encountered difficulties</a:t>
            </a:r>
          </a:p>
          <a:p>
            <a:r>
              <a:rPr lang="en-GB" dirty="0"/>
              <a:t>Live demo</a:t>
            </a:r>
          </a:p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780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9265-4CBF-42DF-AC07-5F81B2B2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8F5A-EC3A-4CC9-84E0-073E023D3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client Make IT Work4U</a:t>
            </a:r>
          </a:p>
          <a:p>
            <a:r>
              <a:rPr lang="en-GB" dirty="0"/>
              <a:t>Create infrastructure for our client</a:t>
            </a:r>
          </a:p>
          <a:p>
            <a:r>
              <a:rPr lang="en-GB" dirty="0"/>
              <a:t>Client will reuse it for their own clients</a:t>
            </a:r>
          </a:p>
          <a:p>
            <a:r>
              <a:rPr lang="en-GB" dirty="0"/>
              <a:t>Small and mid-sized companies</a:t>
            </a:r>
          </a:p>
          <a:p>
            <a:r>
              <a:rPr lang="en-GB" dirty="0"/>
              <a:t>Use OU’s, groups, folder redirection, firewall</a:t>
            </a:r>
          </a:p>
        </p:txBody>
      </p:sp>
    </p:spTree>
    <p:extLst>
      <p:ext uri="{BB962C8B-B14F-4D97-AF65-F5344CB8AC3E}">
        <p14:creationId xmlns:p14="http://schemas.microsoft.com/office/powerpoint/2010/main" val="195538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5EFC-C311-402C-A791-27408FD5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Teamwork and communication</a:t>
            </a:r>
          </a:p>
        </p:txBody>
      </p:sp>
      <p:pic>
        <p:nvPicPr>
          <p:cNvPr id="1026" name="Picture 2" descr="Succes Succesvolle Groep Jonge Multi-etnische Mensen Geïsoleerd Holding  Banner Royalty-Vrije Foto, Plaatjes, Beelden En Stock Fotografie. Image  45414155.">
            <a:extLst>
              <a:ext uri="{FF2B5EF4-FFF2-40B4-BE49-F238E27FC236}">
                <a16:creationId xmlns:a16="http://schemas.microsoft.com/office/drawing/2014/main" id="{7E3400EB-EEAC-4C26-A183-6C5B015793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350" y="2133600"/>
            <a:ext cx="8779299" cy="303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98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FE3B-0D2E-4AF8-8C0F-C6C004AE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Encountered difficulties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6468F-9D1B-44D7-B5D0-292027F00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iDrac</a:t>
            </a:r>
          </a:p>
          <a:p>
            <a:r>
              <a:rPr lang="en-GB" dirty="0"/>
              <a:t>Changed server IP</a:t>
            </a:r>
          </a:p>
          <a:p>
            <a:r>
              <a:rPr lang="en-GB" dirty="0"/>
              <a:t>Unable to connect to domain (windows pro) &gt; WAC connection limitation</a:t>
            </a:r>
          </a:p>
          <a:p>
            <a:r>
              <a:rPr lang="en-GB" dirty="0"/>
              <a:t>Turning off server</a:t>
            </a:r>
          </a:p>
          <a:p>
            <a:r>
              <a:rPr lang="en-GB" dirty="0"/>
              <a:t>Cloning the VM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14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25DD-FA6F-4E9E-BC2B-4128FA47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demo</a:t>
            </a:r>
          </a:p>
        </p:txBody>
      </p:sp>
      <p:pic>
        <p:nvPicPr>
          <p:cNvPr id="2050" name="Picture 2" descr="Live Demo-symbool. Conceptwoorden Live Demo Op Houten Blokken Op Een  Prachtige Witte Achtergrond. Zakenman. Kopieerruimte. Stock Afbeelding -  Image of downloaden, reclame: 222666953">
            <a:extLst>
              <a:ext uri="{FF2B5EF4-FFF2-40B4-BE49-F238E27FC236}">
                <a16:creationId xmlns:a16="http://schemas.microsoft.com/office/drawing/2014/main" id="{702C82E4-D959-4AE3-A69A-42BF826CD4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36" y="1488281"/>
            <a:ext cx="5594864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2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C305-C816-4BA9-9277-DC9B7BBC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pic>
        <p:nvPicPr>
          <p:cNvPr id="3074" name="Picture 2" descr="Tough interview questions and how to answer them | Page Personnel">
            <a:extLst>
              <a:ext uri="{FF2B5EF4-FFF2-40B4-BE49-F238E27FC236}">
                <a16:creationId xmlns:a16="http://schemas.microsoft.com/office/drawing/2014/main" id="{DF5090D9-8B8B-440A-96F2-DA838F5633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778" y="1441891"/>
            <a:ext cx="6160036" cy="397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8785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97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Make IT Work4U</vt:lpstr>
      <vt:lpstr>Table of contents</vt:lpstr>
      <vt:lpstr>Case study 1</vt:lpstr>
      <vt:lpstr>Teamwork and communication</vt:lpstr>
      <vt:lpstr>Encountered difficulties </vt:lpstr>
      <vt:lpstr>Live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IT Work4U</dc:title>
  <dc:creator>Joep Vinken</dc:creator>
  <cp:lastModifiedBy>Joep Vinken</cp:lastModifiedBy>
  <cp:revision>9</cp:revision>
  <dcterms:created xsi:type="dcterms:W3CDTF">2022-03-22T08:44:53Z</dcterms:created>
  <dcterms:modified xsi:type="dcterms:W3CDTF">2022-03-22T10:21:52Z</dcterms:modified>
</cp:coreProperties>
</file>