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임예림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2021.12.06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89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관리자모드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회원목록보기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86" y="2063750"/>
            <a:ext cx="3981377" cy="3311525"/>
          </a:xfrm>
        </p:spPr>
      </p:pic>
    </p:spTree>
    <p:extLst>
      <p:ext uri="{BB962C8B-B14F-4D97-AF65-F5344CB8AC3E}">
        <p14:creationId xmlns:p14="http://schemas.microsoft.com/office/powerpoint/2010/main" val="179430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모드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회원정보기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391" y="2063750"/>
            <a:ext cx="3731768" cy="3311525"/>
          </a:xfrm>
        </p:spPr>
      </p:pic>
    </p:spTree>
    <p:extLst>
      <p:ext uri="{BB962C8B-B14F-4D97-AF65-F5344CB8AC3E}">
        <p14:creationId xmlns:p14="http://schemas.microsoft.com/office/powerpoint/2010/main" val="243746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모드</a:t>
            </a:r>
            <a:r>
              <a:rPr lang="en-US" altLang="ko-KR" dirty="0" smtClean="0"/>
              <a:t>-</a:t>
            </a:r>
            <a:r>
              <a:rPr lang="ko-KR" altLang="en-US" smtClean="0"/>
              <a:t>회원 삭제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71" y="2333431"/>
            <a:ext cx="3543795" cy="2772162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161898"/>
            <a:ext cx="5086350" cy="1115229"/>
          </a:xfrm>
        </p:spPr>
      </p:pic>
    </p:spTree>
    <p:extLst>
      <p:ext uri="{BB962C8B-B14F-4D97-AF65-F5344CB8AC3E}">
        <p14:creationId xmlns:p14="http://schemas.microsoft.com/office/powerpoint/2010/main" val="45481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첫화면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38" y="2063750"/>
            <a:ext cx="5821874" cy="3311525"/>
          </a:xfrm>
        </p:spPr>
      </p:pic>
    </p:spTree>
    <p:extLst>
      <p:ext uri="{BB962C8B-B14F-4D97-AF65-F5344CB8AC3E}">
        <p14:creationId xmlns:p14="http://schemas.microsoft.com/office/powerpoint/2010/main" val="24786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4865"/>
            <a:ext cx="5087938" cy="3109295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196222"/>
            <a:ext cx="5086350" cy="3046580"/>
          </a:xfrm>
        </p:spPr>
      </p:pic>
    </p:spTree>
    <p:extLst>
      <p:ext uri="{BB962C8B-B14F-4D97-AF65-F5344CB8AC3E}">
        <p14:creationId xmlns:p14="http://schemas.microsoft.com/office/powerpoint/2010/main" val="21883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성공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28" y="2063750"/>
            <a:ext cx="3297282" cy="3311525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990908"/>
            <a:ext cx="5086350" cy="1457208"/>
          </a:xfrm>
        </p:spPr>
      </p:pic>
    </p:spTree>
    <p:extLst>
      <p:ext uri="{BB962C8B-B14F-4D97-AF65-F5344CB8AC3E}">
        <p14:creationId xmlns:p14="http://schemas.microsoft.com/office/powerpoint/2010/main" val="292723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66" y="2395352"/>
            <a:ext cx="3982006" cy="264832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0" y="2238168"/>
            <a:ext cx="4439270" cy="2962688"/>
          </a:xfrm>
        </p:spPr>
      </p:pic>
    </p:spTree>
    <p:extLst>
      <p:ext uri="{BB962C8B-B14F-4D97-AF65-F5344CB8AC3E}">
        <p14:creationId xmlns:p14="http://schemas.microsoft.com/office/powerpoint/2010/main" val="194381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11" y="2063750"/>
            <a:ext cx="3092128" cy="3311525"/>
          </a:xfrm>
        </p:spPr>
      </p:pic>
    </p:spTree>
    <p:extLst>
      <p:ext uri="{BB962C8B-B14F-4D97-AF65-F5344CB8AC3E}">
        <p14:creationId xmlns:p14="http://schemas.microsoft.com/office/powerpoint/2010/main" val="12124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정보수정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3107"/>
            <a:ext cx="5087938" cy="249281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55" y="2395352"/>
            <a:ext cx="4934639" cy="2648320"/>
          </a:xfrm>
        </p:spPr>
      </p:pic>
    </p:spTree>
    <p:extLst>
      <p:ext uri="{BB962C8B-B14F-4D97-AF65-F5344CB8AC3E}">
        <p14:creationId xmlns:p14="http://schemas.microsoft.com/office/powerpoint/2010/main" val="70649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회원탈퇴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29" y="2452510"/>
            <a:ext cx="3610479" cy="253400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161897"/>
            <a:ext cx="5086350" cy="1115229"/>
          </a:xfrm>
        </p:spPr>
      </p:pic>
    </p:spTree>
    <p:extLst>
      <p:ext uri="{BB962C8B-B14F-4D97-AF65-F5344CB8AC3E}">
        <p14:creationId xmlns:p14="http://schemas.microsoft.com/office/powerpoint/2010/main" val="44441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20" y="2063750"/>
            <a:ext cx="3734109" cy="3311525"/>
          </a:xfrm>
        </p:spPr>
      </p:pic>
    </p:spTree>
    <p:extLst>
      <p:ext uri="{BB962C8B-B14F-4D97-AF65-F5344CB8AC3E}">
        <p14:creationId xmlns:p14="http://schemas.microsoft.com/office/powerpoint/2010/main" val="3412779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9</TotalTime>
  <Words>28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Impact</vt:lpstr>
      <vt:lpstr>주요 이벤트</vt:lpstr>
      <vt:lpstr>회원가입, 로그인</vt:lpstr>
      <vt:lpstr>첫화면</vt:lpstr>
      <vt:lpstr>회원가입</vt:lpstr>
      <vt:lpstr>회원가입 성공</vt:lpstr>
      <vt:lpstr>로그인</vt:lpstr>
      <vt:lpstr>로그인 성공</vt:lpstr>
      <vt:lpstr>정보수정</vt:lpstr>
      <vt:lpstr>회원탈퇴</vt:lpstr>
      <vt:lpstr>관리자 로그인</vt:lpstr>
      <vt:lpstr>관리자모드-회원목록보기</vt:lpstr>
      <vt:lpstr>관리자 모드-회원정보기</vt:lpstr>
      <vt:lpstr>관리자 모드-회원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회원가입, 로그인</dc:title>
  <dc:creator>USER</dc:creator>
  <cp:lastModifiedBy>USER</cp:lastModifiedBy>
  <cp:revision>1</cp:revision>
  <dcterms:created xsi:type="dcterms:W3CDTF">2021-12-06T05:24:17Z</dcterms:created>
  <dcterms:modified xsi:type="dcterms:W3CDTF">2021-12-06T05:33:24Z</dcterms:modified>
</cp:coreProperties>
</file>