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그래프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임예림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09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미국 버지니아 주 하위 </a:t>
            </a:r>
            <a:r>
              <a:rPr lang="ko-KR" altLang="en-US" smtClean="0"/>
              <a:t>계층 사망 비율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48" y="2676698"/>
            <a:ext cx="5464216" cy="2302530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38" y="2489355"/>
            <a:ext cx="4754562" cy="3009505"/>
          </a:xfrm>
        </p:spPr>
      </p:pic>
    </p:spTree>
    <p:extLst>
      <p:ext uri="{BB962C8B-B14F-4D97-AF65-F5344CB8AC3E}">
        <p14:creationId xmlns:p14="http://schemas.microsoft.com/office/powerpoint/2010/main" val="2309539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비누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TM03457510[[fn=비누]]</Template>
  <TotalTime>1</TotalTime>
  <Words>10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Century Gothic</vt:lpstr>
      <vt:lpstr>Garamond</vt:lpstr>
      <vt:lpstr>비누</vt:lpstr>
      <vt:lpstr>R 그래프</vt:lpstr>
      <vt:lpstr>미국 버지니아 주 하위 계층 사망 비율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그래프</dc:title>
  <dc:creator>USER</dc:creator>
  <cp:lastModifiedBy>USER</cp:lastModifiedBy>
  <cp:revision>1</cp:revision>
  <dcterms:created xsi:type="dcterms:W3CDTF">2021-12-28T03:15:05Z</dcterms:created>
  <dcterms:modified xsi:type="dcterms:W3CDTF">2021-12-28T03:17:05Z</dcterms:modified>
</cp:coreProperties>
</file>