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608" autoAdjust="0"/>
  </p:normalViewPr>
  <p:slideViewPr>
    <p:cSldViewPr snapToGrid="0">
      <p:cViewPr varScale="1">
        <p:scale>
          <a:sx n="58" d="100"/>
          <a:sy n="58" d="100"/>
        </p:scale>
        <p:origin x="16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405449-9975-4C07-9F20-9E9DACCB7AE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D8E5640-321B-41F4-89BA-39A6F607C8C6}">
      <dgm:prSet/>
      <dgm:spPr/>
      <dgm:t>
        <a:bodyPr/>
        <a:lstStyle/>
        <a:p>
          <a:r>
            <a:rPr lang="en-US" b="1" i="0"/>
            <a:t>Objective:</a:t>
          </a:r>
          <a:endParaRPr lang="en-US"/>
        </a:p>
      </dgm:t>
    </dgm:pt>
    <dgm:pt modelId="{5F0BB2BC-56CA-4FFF-AA97-F7117EB764A0}" type="parTrans" cxnId="{FA8028CE-BD95-4CE3-BF06-000641B75227}">
      <dgm:prSet/>
      <dgm:spPr/>
      <dgm:t>
        <a:bodyPr/>
        <a:lstStyle/>
        <a:p>
          <a:endParaRPr lang="en-US"/>
        </a:p>
      </dgm:t>
    </dgm:pt>
    <dgm:pt modelId="{98BD38A0-1A8D-4331-A43C-C51A092C6723}" type="sibTrans" cxnId="{FA8028CE-BD95-4CE3-BF06-000641B75227}">
      <dgm:prSet/>
      <dgm:spPr/>
      <dgm:t>
        <a:bodyPr/>
        <a:lstStyle/>
        <a:p>
          <a:endParaRPr lang="en-US"/>
        </a:p>
      </dgm:t>
    </dgm:pt>
    <dgm:pt modelId="{154D4702-C509-416D-ADBE-B79D4EB53DD3}">
      <dgm:prSet/>
      <dgm:spPr/>
      <dgm:t>
        <a:bodyPr/>
        <a:lstStyle/>
        <a:p>
          <a:r>
            <a:rPr lang="en-US" b="0" i="0"/>
            <a:t>Develop a robust system for managing library operations efficiently.</a:t>
          </a:r>
          <a:endParaRPr lang="en-US"/>
        </a:p>
      </dgm:t>
    </dgm:pt>
    <dgm:pt modelId="{968BED0D-C180-47A6-AD18-AA4B2AD52B7E}" type="parTrans" cxnId="{EA01809F-75A3-4F56-BA7C-79AAB485834D}">
      <dgm:prSet/>
      <dgm:spPr/>
      <dgm:t>
        <a:bodyPr/>
        <a:lstStyle/>
        <a:p>
          <a:endParaRPr lang="en-US"/>
        </a:p>
      </dgm:t>
    </dgm:pt>
    <dgm:pt modelId="{788B29E6-7863-4307-B46D-98FD04C6C4AB}" type="sibTrans" cxnId="{EA01809F-75A3-4F56-BA7C-79AAB485834D}">
      <dgm:prSet/>
      <dgm:spPr/>
      <dgm:t>
        <a:bodyPr/>
        <a:lstStyle/>
        <a:p>
          <a:endParaRPr lang="en-US"/>
        </a:p>
      </dgm:t>
    </dgm:pt>
    <dgm:pt modelId="{00793F6A-B53C-4804-A9AF-FE712C440BAD}">
      <dgm:prSet/>
      <dgm:spPr/>
      <dgm:t>
        <a:bodyPr/>
        <a:lstStyle/>
        <a:p>
          <a:r>
            <a:rPr lang="en-US" b="0" i="0"/>
            <a:t>Enhance the librarian's ability to handle member registrations, book issuances, and returns seamlessly.</a:t>
          </a:r>
          <a:endParaRPr lang="en-US"/>
        </a:p>
      </dgm:t>
    </dgm:pt>
    <dgm:pt modelId="{7FE3C973-3545-47B2-B424-E2E266E882A0}" type="parTrans" cxnId="{16C263D8-AF30-4C11-892F-C39731137857}">
      <dgm:prSet/>
      <dgm:spPr/>
      <dgm:t>
        <a:bodyPr/>
        <a:lstStyle/>
        <a:p>
          <a:endParaRPr lang="en-US"/>
        </a:p>
      </dgm:t>
    </dgm:pt>
    <dgm:pt modelId="{E0DA0174-638E-4ABB-B022-BB8A670EB6C4}" type="sibTrans" cxnId="{16C263D8-AF30-4C11-892F-C39731137857}">
      <dgm:prSet/>
      <dgm:spPr/>
      <dgm:t>
        <a:bodyPr/>
        <a:lstStyle/>
        <a:p>
          <a:endParaRPr lang="en-US"/>
        </a:p>
      </dgm:t>
    </dgm:pt>
    <dgm:pt modelId="{02DE0AE5-3D0D-4FE2-A492-40B82AFCEDAA}">
      <dgm:prSet/>
      <dgm:spPr/>
      <dgm:t>
        <a:bodyPr/>
        <a:lstStyle/>
        <a:p>
          <a:r>
            <a:rPr lang="en-US" b="1" i="0"/>
            <a:t>Importance of Library Systems:</a:t>
          </a:r>
          <a:endParaRPr lang="en-US"/>
        </a:p>
      </dgm:t>
    </dgm:pt>
    <dgm:pt modelId="{BABF534D-1390-4BFA-90B8-BC13C09FC5B0}" type="parTrans" cxnId="{8C237060-9EED-4408-A4AD-26FCA6E3F725}">
      <dgm:prSet/>
      <dgm:spPr/>
      <dgm:t>
        <a:bodyPr/>
        <a:lstStyle/>
        <a:p>
          <a:endParaRPr lang="en-US"/>
        </a:p>
      </dgm:t>
    </dgm:pt>
    <dgm:pt modelId="{DCE9A290-6A11-4E6B-823C-5A3C5923015A}" type="sibTrans" cxnId="{8C237060-9EED-4408-A4AD-26FCA6E3F725}">
      <dgm:prSet/>
      <dgm:spPr/>
      <dgm:t>
        <a:bodyPr/>
        <a:lstStyle/>
        <a:p>
          <a:endParaRPr lang="en-US"/>
        </a:p>
      </dgm:t>
    </dgm:pt>
    <dgm:pt modelId="{95B7F7F3-FEDF-4506-A423-9C7276DD17A9}">
      <dgm:prSet/>
      <dgm:spPr/>
      <dgm:t>
        <a:bodyPr/>
        <a:lstStyle/>
        <a:p>
          <a:r>
            <a:rPr lang="en-US" b="0" i="0"/>
            <a:t>Provide organized access to a collection of books.</a:t>
          </a:r>
          <a:endParaRPr lang="en-US"/>
        </a:p>
      </dgm:t>
    </dgm:pt>
    <dgm:pt modelId="{05CB05FB-6917-4EC6-8B7F-A9058CE33A27}" type="parTrans" cxnId="{1E5113D2-0B95-4371-9494-89DA8168481E}">
      <dgm:prSet/>
      <dgm:spPr/>
      <dgm:t>
        <a:bodyPr/>
        <a:lstStyle/>
        <a:p>
          <a:endParaRPr lang="en-US"/>
        </a:p>
      </dgm:t>
    </dgm:pt>
    <dgm:pt modelId="{D1524D05-DE9B-41CA-8CC4-C85F2FA67185}" type="sibTrans" cxnId="{1E5113D2-0B95-4371-9494-89DA8168481E}">
      <dgm:prSet/>
      <dgm:spPr/>
      <dgm:t>
        <a:bodyPr/>
        <a:lstStyle/>
        <a:p>
          <a:endParaRPr lang="en-US"/>
        </a:p>
      </dgm:t>
    </dgm:pt>
    <dgm:pt modelId="{45287468-05DA-4357-8060-BEA95725DFF2}">
      <dgm:prSet/>
      <dgm:spPr/>
      <dgm:t>
        <a:bodyPr/>
        <a:lstStyle/>
        <a:p>
          <a:r>
            <a:rPr lang="en-US" b="0" i="0"/>
            <a:t>Facilitate tracking of borrowed books and member information.</a:t>
          </a:r>
          <a:endParaRPr lang="en-US"/>
        </a:p>
      </dgm:t>
    </dgm:pt>
    <dgm:pt modelId="{230030E9-F01C-4DC0-AC0F-CA75E8903CF9}" type="parTrans" cxnId="{32016994-9E16-493B-9CBF-0EF1868DE797}">
      <dgm:prSet/>
      <dgm:spPr/>
      <dgm:t>
        <a:bodyPr/>
        <a:lstStyle/>
        <a:p>
          <a:endParaRPr lang="en-US"/>
        </a:p>
      </dgm:t>
    </dgm:pt>
    <dgm:pt modelId="{6399389C-652B-487A-B5C1-1E7A8D91C7DE}" type="sibTrans" cxnId="{32016994-9E16-493B-9CBF-0EF1868DE797}">
      <dgm:prSet/>
      <dgm:spPr/>
      <dgm:t>
        <a:bodyPr/>
        <a:lstStyle/>
        <a:p>
          <a:endParaRPr lang="en-US"/>
        </a:p>
      </dgm:t>
    </dgm:pt>
    <dgm:pt modelId="{5AA08BB8-A2C1-47DE-8857-3855978BBEA3}">
      <dgm:prSet/>
      <dgm:spPr/>
      <dgm:t>
        <a:bodyPr/>
        <a:lstStyle/>
        <a:p>
          <a:r>
            <a:rPr lang="en-US" b="0" i="0"/>
            <a:t>Streamline library operations for both librarians and members.</a:t>
          </a:r>
          <a:endParaRPr lang="en-US"/>
        </a:p>
      </dgm:t>
    </dgm:pt>
    <dgm:pt modelId="{3E2809BE-0C04-4D2B-AE19-900E6B957948}" type="parTrans" cxnId="{FC9BCE9B-5796-4A1B-87EA-48EFC12FE8A7}">
      <dgm:prSet/>
      <dgm:spPr/>
      <dgm:t>
        <a:bodyPr/>
        <a:lstStyle/>
        <a:p>
          <a:endParaRPr lang="en-US"/>
        </a:p>
      </dgm:t>
    </dgm:pt>
    <dgm:pt modelId="{A5DDA7C8-8135-432F-851A-FC285A7119D6}" type="sibTrans" cxnId="{FC9BCE9B-5796-4A1B-87EA-48EFC12FE8A7}">
      <dgm:prSet/>
      <dgm:spPr/>
      <dgm:t>
        <a:bodyPr/>
        <a:lstStyle/>
        <a:p>
          <a:endParaRPr lang="en-US"/>
        </a:p>
      </dgm:t>
    </dgm:pt>
    <dgm:pt modelId="{3661630B-572A-4ACE-88E2-E8185FBBF516}" type="pres">
      <dgm:prSet presAssocID="{76405449-9975-4C07-9F20-9E9DACCB7AE9}" presName="linear" presStyleCnt="0">
        <dgm:presLayoutVars>
          <dgm:animLvl val="lvl"/>
          <dgm:resizeHandles val="exact"/>
        </dgm:presLayoutVars>
      </dgm:prSet>
      <dgm:spPr/>
    </dgm:pt>
    <dgm:pt modelId="{D338776C-82BB-40BE-9C7E-F2E41AC87C70}" type="pres">
      <dgm:prSet presAssocID="{AD8E5640-321B-41F4-89BA-39A6F607C8C6}" presName="parentText" presStyleLbl="node1" presStyleIdx="0" presStyleCnt="2">
        <dgm:presLayoutVars>
          <dgm:chMax val="0"/>
          <dgm:bulletEnabled val="1"/>
        </dgm:presLayoutVars>
      </dgm:prSet>
      <dgm:spPr/>
    </dgm:pt>
    <dgm:pt modelId="{214EA5A5-7A39-452D-849F-C17D83B184F2}" type="pres">
      <dgm:prSet presAssocID="{AD8E5640-321B-41F4-89BA-39A6F607C8C6}" presName="childText" presStyleLbl="revTx" presStyleIdx="0" presStyleCnt="2">
        <dgm:presLayoutVars>
          <dgm:bulletEnabled val="1"/>
        </dgm:presLayoutVars>
      </dgm:prSet>
      <dgm:spPr/>
    </dgm:pt>
    <dgm:pt modelId="{7BA7DDF3-04A8-4FD1-AEAC-8BA020BAF754}" type="pres">
      <dgm:prSet presAssocID="{02DE0AE5-3D0D-4FE2-A492-40B82AFCEDAA}" presName="parentText" presStyleLbl="node1" presStyleIdx="1" presStyleCnt="2">
        <dgm:presLayoutVars>
          <dgm:chMax val="0"/>
          <dgm:bulletEnabled val="1"/>
        </dgm:presLayoutVars>
      </dgm:prSet>
      <dgm:spPr/>
    </dgm:pt>
    <dgm:pt modelId="{D4CDB6B3-6724-4F6B-9268-44C2F6FA1237}" type="pres">
      <dgm:prSet presAssocID="{02DE0AE5-3D0D-4FE2-A492-40B82AFCEDAA}" presName="childText" presStyleLbl="revTx" presStyleIdx="1" presStyleCnt="2">
        <dgm:presLayoutVars>
          <dgm:bulletEnabled val="1"/>
        </dgm:presLayoutVars>
      </dgm:prSet>
      <dgm:spPr/>
    </dgm:pt>
  </dgm:ptLst>
  <dgm:cxnLst>
    <dgm:cxn modelId="{8B148719-1E79-499C-A9E3-DDCC292E3882}" type="presOf" srcId="{154D4702-C509-416D-ADBE-B79D4EB53DD3}" destId="{214EA5A5-7A39-452D-849F-C17D83B184F2}" srcOrd="0" destOrd="0" presId="urn:microsoft.com/office/officeart/2005/8/layout/vList2"/>
    <dgm:cxn modelId="{3DB5012D-EA81-43B4-BE01-D79DA157740C}" type="presOf" srcId="{02DE0AE5-3D0D-4FE2-A492-40B82AFCEDAA}" destId="{7BA7DDF3-04A8-4FD1-AEAC-8BA020BAF754}" srcOrd="0" destOrd="0" presId="urn:microsoft.com/office/officeart/2005/8/layout/vList2"/>
    <dgm:cxn modelId="{0F0C4D40-BD59-4EA3-AC0C-C2C1343512EB}" type="presOf" srcId="{95B7F7F3-FEDF-4506-A423-9C7276DD17A9}" destId="{D4CDB6B3-6724-4F6B-9268-44C2F6FA1237}" srcOrd="0" destOrd="0" presId="urn:microsoft.com/office/officeart/2005/8/layout/vList2"/>
    <dgm:cxn modelId="{8C237060-9EED-4408-A4AD-26FCA6E3F725}" srcId="{76405449-9975-4C07-9F20-9E9DACCB7AE9}" destId="{02DE0AE5-3D0D-4FE2-A492-40B82AFCEDAA}" srcOrd="1" destOrd="0" parTransId="{BABF534D-1390-4BFA-90B8-BC13C09FC5B0}" sibTransId="{DCE9A290-6A11-4E6B-823C-5A3C5923015A}"/>
    <dgm:cxn modelId="{92162579-0194-44F1-A7F6-3AE0A967D26E}" type="presOf" srcId="{5AA08BB8-A2C1-47DE-8857-3855978BBEA3}" destId="{D4CDB6B3-6724-4F6B-9268-44C2F6FA1237}" srcOrd="0" destOrd="2" presId="urn:microsoft.com/office/officeart/2005/8/layout/vList2"/>
    <dgm:cxn modelId="{6FB3B87C-13A3-4230-A60E-9F9263E3F0D3}" type="presOf" srcId="{AD8E5640-321B-41F4-89BA-39A6F607C8C6}" destId="{D338776C-82BB-40BE-9C7E-F2E41AC87C70}" srcOrd="0" destOrd="0" presId="urn:microsoft.com/office/officeart/2005/8/layout/vList2"/>
    <dgm:cxn modelId="{32016994-9E16-493B-9CBF-0EF1868DE797}" srcId="{02DE0AE5-3D0D-4FE2-A492-40B82AFCEDAA}" destId="{45287468-05DA-4357-8060-BEA95725DFF2}" srcOrd="1" destOrd="0" parTransId="{230030E9-F01C-4DC0-AC0F-CA75E8903CF9}" sibTransId="{6399389C-652B-487A-B5C1-1E7A8D91C7DE}"/>
    <dgm:cxn modelId="{FC9BCE9B-5796-4A1B-87EA-48EFC12FE8A7}" srcId="{02DE0AE5-3D0D-4FE2-A492-40B82AFCEDAA}" destId="{5AA08BB8-A2C1-47DE-8857-3855978BBEA3}" srcOrd="2" destOrd="0" parTransId="{3E2809BE-0C04-4D2B-AE19-900E6B957948}" sibTransId="{A5DDA7C8-8135-432F-851A-FC285A7119D6}"/>
    <dgm:cxn modelId="{EA01809F-75A3-4F56-BA7C-79AAB485834D}" srcId="{AD8E5640-321B-41F4-89BA-39A6F607C8C6}" destId="{154D4702-C509-416D-ADBE-B79D4EB53DD3}" srcOrd="0" destOrd="0" parTransId="{968BED0D-C180-47A6-AD18-AA4B2AD52B7E}" sibTransId="{788B29E6-7863-4307-B46D-98FD04C6C4AB}"/>
    <dgm:cxn modelId="{FA8028CE-BD95-4CE3-BF06-000641B75227}" srcId="{76405449-9975-4C07-9F20-9E9DACCB7AE9}" destId="{AD8E5640-321B-41F4-89BA-39A6F607C8C6}" srcOrd="0" destOrd="0" parTransId="{5F0BB2BC-56CA-4FFF-AA97-F7117EB764A0}" sibTransId="{98BD38A0-1A8D-4331-A43C-C51A092C6723}"/>
    <dgm:cxn modelId="{1E5113D2-0B95-4371-9494-89DA8168481E}" srcId="{02DE0AE5-3D0D-4FE2-A492-40B82AFCEDAA}" destId="{95B7F7F3-FEDF-4506-A423-9C7276DD17A9}" srcOrd="0" destOrd="0" parTransId="{05CB05FB-6917-4EC6-8B7F-A9058CE33A27}" sibTransId="{D1524D05-DE9B-41CA-8CC4-C85F2FA67185}"/>
    <dgm:cxn modelId="{16C263D8-AF30-4C11-892F-C39731137857}" srcId="{AD8E5640-321B-41F4-89BA-39A6F607C8C6}" destId="{00793F6A-B53C-4804-A9AF-FE712C440BAD}" srcOrd="1" destOrd="0" parTransId="{7FE3C973-3545-47B2-B424-E2E266E882A0}" sibTransId="{E0DA0174-638E-4ABB-B022-BB8A670EB6C4}"/>
    <dgm:cxn modelId="{8FAB68E0-DDB4-4D5A-98A0-D3E316374019}" type="presOf" srcId="{00793F6A-B53C-4804-A9AF-FE712C440BAD}" destId="{214EA5A5-7A39-452D-849F-C17D83B184F2}" srcOrd="0" destOrd="1" presId="urn:microsoft.com/office/officeart/2005/8/layout/vList2"/>
    <dgm:cxn modelId="{2B48CFE2-EEF1-41E6-B853-DD246B10AC6C}" type="presOf" srcId="{45287468-05DA-4357-8060-BEA95725DFF2}" destId="{D4CDB6B3-6724-4F6B-9268-44C2F6FA1237}" srcOrd="0" destOrd="1" presId="urn:microsoft.com/office/officeart/2005/8/layout/vList2"/>
    <dgm:cxn modelId="{C97997F8-E62A-4B92-9AEA-F62367CC953C}" type="presOf" srcId="{76405449-9975-4C07-9F20-9E9DACCB7AE9}" destId="{3661630B-572A-4ACE-88E2-E8185FBBF516}" srcOrd="0" destOrd="0" presId="urn:microsoft.com/office/officeart/2005/8/layout/vList2"/>
    <dgm:cxn modelId="{AEC6124A-0DEB-4362-972C-E7C9D1261BB5}" type="presParOf" srcId="{3661630B-572A-4ACE-88E2-E8185FBBF516}" destId="{D338776C-82BB-40BE-9C7E-F2E41AC87C70}" srcOrd="0" destOrd="0" presId="urn:microsoft.com/office/officeart/2005/8/layout/vList2"/>
    <dgm:cxn modelId="{2B09469F-9A62-4928-B510-53FEDF34240C}" type="presParOf" srcId="{3661630B-572A-4ACE-88E2-E8185FBBF516}" destId="{214EA5A5-7A39-452D-849F-C17D83B184F2}" srcOrd="1" destOrd="0" presId="urn:microsoft.com/office/officeart/2005/8/layout/vList2"/>
    <dgm:cxn modelId="{2419F96F-13B4-4ADF-BC3B-86A7DEA80127}" type="presParOf" srcId="{3661630B-572A-4ACE-88E2-E8185FBBF516}" destId="{7BA7DDF3-04A8-4FD1-AEAC-8BA020BAF754}" srcOrd="2" destOrd="0" presId="urn:microsoft.com/office/officeart/2005/8/layout/vList2"/>
    <dgm:cxn modelId="{C38536C8-6474-4FE9-8F7A-FDF83AE93F29}" type="presParOf" srcId="{3661630B-572A-4ACE-88E2-E8185FBBF516}" destId="{D4CDB6B3-6724-4F6B-9268-44C2F6FA123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D72CFD-D47B-4015-94A4-A561EB692D92}"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95EC7C0D-5994-4836-980B-F42D88794BC3}">
      <dgm:prSet/>
      <dgm:spPr/>
      <dgm:t>
        <a:bodyPr/>
        <a:lstStyle/>
        <a:p>
          <a:r>
            <a:rPr lang="en-US" b="1" i="0"/>
            <a:t>Scope:</a:t>
          </a:r>
          <a:endParaRPr lang="en-US"/>
        </a:p>
      </dgm:t>
    </dgm:pt>
    <dgm:pt modelId="{4533A80D-A9B4-4136-9111-10E9DA6440C0}" type="parTrans" cxnId="{833705D2-D3B2-4381-A2C1-13CCD456F810}">
      <dgm:prSet/>
      <dgm:spPr/>
      <dgm:t>
        <a:bodyPr/>
        <a:lstStyle/>
        <a:p>
          <a:endParaRPr lang="en-US"/>
        </a:p>
      </dgm:t>
    </dgm:pt>
    <dgm:pt modelId="{6C4399BF-D472-4855-BA79-9461EB1F4D39}" type="sibTrans" cxnId="{833705D2-D3B2-4381-A2C1-13CCD456F810}">
      <dgm:prSet/>
      <dgm:spPr/>
      <dgm:t>
        <a:bodyPr/>
        <a:lstStyle/>
        <a:p>
          <a:endParaRPr lang="en-US"/>
        </a:p>
      </dgm:t>
    </dgm:pt>
    <dgm:pt modelId="{99764D3B-D4F3-4196-A250-1EBE1A4378FC}">
      <dgm:prSet/>
      <dgm:spPr/>
      <dgm:t>
        <a:bodyPr/>
        <a:lstStyle/>
        <a:p>
          <a:r>
            <a:rPr lang="en-US" b="0" i="0"/>
            <a:t>Design and implement a Library Management System.</a:t>
          </a:r>
          <a:endParaRPr lang="en-US"/>
        </a:p>
      </dgm:t>
    </dgm:pt>
    <dgm:pt modelId="{69EF218E-46C8-4F7E-BAFC-97DAC9C60EF7}" type="parTrans" cxnId="{0803DC7A-FF0C-4139-A3F6-D6530C68FAC7}">
      <dgm:prSet/>
      <dgm:spPr/>
      <dgm:t>
        <a:bodyPr/>
        <a:lstStyle/>
        <a:p>
          <a:endParaRPr lang="en-US"/>
        </a:p>
      </dgm:t>
    </dgm:pt>
    <dgm:pt modelId="{EEDD57D2-FC03-45E2-9BDA-704B27991580}" type="sibTrans" cxnId="{0803DC7A-FF0C-4139-A3F6-D6530C68FAC7}">
      <dgm:prSet/>
      <dgm:spPr/>
      <dgm:t>
        <a:bodyPr/>
        <a:lstStyle/>
        <a:p>
          <a:endParaRPr lang="en-US"/>
        </a:p>
      </dgm:t>
    </dgm:pt>
    <dgm:pt modelId="{8EDA6ABC-ABCA-4AE5-B5C1-709C1FECFC6E}">
      <dgm:prSet/>
      <dgm:spPr/>
      <dgm:t>
        <a:bodyPr/>
        <a:lstStyle/>
        <a:p>
          <a:r>
            <a:rPr lang="en-US" b="0" i="0"/>
            <a:t>Facilitate librarian tasks such as member management, book transactions, and fine calculation.</a:t>
          </a:r>
          <a:endParaRPr lang="en-US"/>
        </a:p>
      </dgm:t>
    </dgm:pt>
    <dgm:pt modelId="{2B476194-26EF-4CBF-8DC2-0069C460EA34}" type="parTrans" cxnId="{F32BCA53-858F-4E06-B1FB-D62022D9C758}">
      <dgm:prSet/>
      <dgm:spPr/>
      <dgm:t>
        <a:bodyPr/>
        <a:lstStyle/>
        <a:p>
          <a:endParaRPr lang="en-US"/>
        </a:p>
      </dgm:t>
    </dgm:pt>
    <dgm:pt modelId="{55D97F6C-609C-4BAD-B0E9-6CE2DD24D6FA}" type="sibTrans" cxnId="{F32BCA53-858F-4E06-B1FB-D62022D9C758}">
      <dgm:prSet/>
      <dgm:spPr/>
      <dgm:t>
        <a:bodyPr/>
        <a:lstStyle/>
        <a:p>
          <a:endParaRPr lang="en-US"/>
        </a:p>
      </dgm:t>
    </dgm:pt>
    <dgm:pt modelId="{92976B16-2CCD-45ED-9706-7E97D87D13EA}">
      <dgm:prSet/>
      <dgm:spPr/>
      <dgm:t>
        <a:bodyPr/>
        <a:lstStyle/>
        <a:p>
          <a:r>
            <a:rPr lang="en-US" b="1" i="0"/>
            <a:t>Key Features:</a:t>
          </a:r>
          <a:endParaRPr lang="en-US"/>
        </a:p>
      </dgm:t>
    </dgm:pt>
    <dgm:pt modelId="{5B9453BE-6F12-414B-8EB2-4C708E40254E}" type="parTrans" cxnId="{F4AA802F-C825-4151-9031-3CC116DB8379}">
      <dgm:prSet/>
      <dgm:spPr/>
      <dgm:t>
        <a:bodyPr/>
        <a:lstStyle/>
        <a:p>
          <a:endParaRPr lang="en-US"/>
        </a:p>
      </dgm:t>
    </dgm:pt>
    <dgm:pt modelId="{3EBC6BB6-DBBD-455E-90A5-EE2972664DB9}" type="sibTrans" cxnId="{F4AA802F-C825-4151-9031-3CC116DB8379}">
      <dgm:prSet/>
      <dgm:spPr/>
      <dgm:t>
        <a:bodyPr/>
        <a:lstStyle/>
        <a:p>
          <a:endParaRPr lang="en-US"/>
        </a:p>
      </dgm:t>
    </dgm:pt>
    <dgm:pt modelId="{B7B97877-E08E-4BFE-9E8B-0AB50CECF445}">
      <dgm:prSet/>
      <dgm:spPr/>
      <dgm:t>
        <a:bodyPr/>
        <a:lstStyle/>
        <a:p>
          <a:r>
            <a:rPr lang="en-US" b="0" i="0"/>
            <a:t>Member Management: Add, display, and track details of library members.</a:t>
          </a:r>
          <a:endParaRPr lang="en-US"/>
        </a:p>
      </dgm:t>
    </dgm:pt>
    <dgm:pt modelId="{FD8A94B9-5C10-415B-B3F5-3F16F1E87B93}" type="parTrans" cxnId="{B5D76D36-A6CA-4469-8A2E-7C66B6E830B8}">
      <dgm:prSet/>
      <dgm:spPr/>
      <dgm:t>
        <a:bodyPr/>
        <a:lstStyle/>
        <a:p>
          <a:endParaRPr lang="en-US"/>
        </a:p>
      </dgm:t>
    </dgm:pt>
    <dgm:pt modelId="{3BA2547A-FF97-44D3-BC14-05366DABA99B}" type="sibTrans" cxnId="{B5D76D36-A6CA-4469-8A2E-7C66B6E830B8}">
      <dgm:prSet/>
      <dgm:spPr/>
      <dgm:t>
        <a:bodyPr/>
        <a:lstStyle/>
        <a:p>
          <a:endParaRPr lang="en-US"/>
        </a:p>
      </dgm:t>
    </dgm:pt>
    <dgm:pt modelId="{815A9CD8-1A33-4EAF-87C5-5D6ED068F1FB}">
      <dgm:prSet/>
      <dgm:spPr/>
      <dgm:t>
        <a:bodyPr/>
        <a:lstStyle/>
        <a:p>
          <a:r>
            <a:rPr lang="en-US" b="0" i="0"/>
            <a:t>Book Transactions: Issue and return books with due date enforcement.</a:t>
          </a:r>
          <a:endParaRPr lang="en-US"/>
        </a:p>
      </dgm:t>
    </dgm:pt>
    <dgm:pt modelId="{049CE415-2B70-4DB7-B9FC-39655725FBE1}" type="parTrans" cxnId="{1F476898-60A2-4D2B-8C4A-6F00516E192D}">
      <dgm:prSet/>
      <dgm:spPr/>
      <dgm:t>
        <a:bodyPr/>
        <a:lstStyle/>
        <a:p>
          <a:endParaRPr lang="en-US"/>
        </a:p>
      </dgm:t>
    </dgm:pt>
    <dgm:pt modelId="{05B3E379-8A95-4B73-8FAB-62B6B837667B}" type="sibTrans" cxnId="{1F476898-60A2-4D2B-8C4A-6F00516E192D}">
      <dgm:prSet/>
      <dgm:spPr/>
      <dgm:t>
        <a:bodyPr/>
        <a:lstStyle/>
        <a:p>
          <a:endParaRPr lang="en-US"/>
        </a:p>
      </dgm:t>
    </dgm:pt>
    <dgm:pt modelId="{5B1E3536-FED5-4498-8F81-A132C65F4D7F}">
      <dgm:prSet/>
      <dgm:spPr/>
      <dgm:t>
        <a:bodyPr/>
        <a:lstStyle/>
        <a:p>
          <a:r>
            <a:rPr lang="en-US" b="0" i="0"/>
            <a:t>Fine Calculation: Automatically calculate fines for overdue books.</a:t>
          </a:r>
          <a:endParaRPr lang="en-US"/>
        </a:p>
      </dgm:t>
    </dgm:pt>
    <dgm:pt modelId="{9B7AB171-BCC0-4024-A1F9-9E10912B92DC}" type="parTrans" cxnId="{AF892623-AD66-4DC6-83C1-390306197E65}">
      <dgm:prSet/>
      <dgm:spPr/>
      <dgm:t>
        <a:bodyPr/>
        <a:lstStyle/>
        <a:p>
          <a:endParaRPr lang="en-US"/>
        </a:p>
      </dgm:t>
    </dgm:pt>
    <dgm:pt modelId="{07EEDB4F-653D-4B2B-AF71-74EA3C661BFB}" type="sibTrans" cxnId="{AF892623-AD66-4DC6-83C1-390306197E65}">
      <dgm:prSet/>
      <dgm:spPr/>
      <dgm:t>
        <a:bodyPr/>
        <a:lstStyle/>
        <a:p>
          <a:endParaRPr lang="en-US"/>
        </a:p>
      </dgm:t>
    </dgm:pt>
    <dgm:pt modelId="{87A4AC2C-7D75-4C14-8151-4E3AD76C9477}">
      <dgm:prSet/>
      <dgm:spPr/>
      <dgm:t>
        <a:bodyPr/>
        <a:lstStyle/>
        <a:p>
          <a:r>
            <a:rPr lang="en-US" b="0" i="0"/>
            <a:t>Data Source: Utilize a CSV file for efficient data handling.</a:t>
          </a:r>
          <a:endParaRPr lang="en-US"/>
        </a:p>
      </dgm:t>
    </dgm:pt>
    <dgm:pt modelId="{CD18E9C3-E6CE-451D-AC90-E127CD8C065A}" type="parTrans" cxnId="{4384E4A1-F51D-40D0-A594-D9895B79366E}">
      <dgm:prSet/>
      <dgm:spPr/>
      <dgm:t>
        <a:bodyPr/>
        <a:lstStyle/>
        <a:p>
          <a:endParaRPr lang="en-US"/>
        </a:p>
      </dgm:t>
    </dgm:pt>
    <dgm:pt modelId="{86C10801-3BD2-4F93-9387-44CE7C5ADE7E}" type="sibTrans" cxnId="{4384E4A1-F51D-40D0-A594-D9895B79366E}">
      <dgm:prSet/>
      <dgm:spPr/>
      <dgm:t>
        <a:bodyPr/>
        <a:lstStyle/>
        <a:p>
          <a:endParaRPr lang="en-US"/>
        </a:p>
      </dgm:t>
    </dgm:pt>
    <dgm:pt modelId="{17C5D146-730E-435A-B00D-310F670D9293}">
      <dgm:prSet/>
      <dgm:spPr/>
      <dgm:t>
        <a:bodyPr/>
        <a:lstStyle/>
        <a:p>
          <a:r>
            <a:rPr lang="en-US" b="1" i="0"/>
            <a:t>Technology Stack:</a:t>
          </a:r>
          <a:endParaRPr lang="en-US"/>
        </a:p>
      </dgm:t>
    </dgm:pt>
    <dgm:pt modelId="{1E0DA902-C094-4049-88B6-7E55E44434C9}" type="parTrans" cxnId="{2A1DAA90-1EC4-422F-8137-3E7480CBFE43}">
      <dgm:prSet/>
      <dgm:spPr/>
      <dgm:t>
        <a:bodyPr/>
        <a:lstStyle/>
        <a:p>
          <a:endParaRPr lang="en-US"/>
        </a:p>
      </dgm:t>
    </dgm:pt>
    <dgm:pt modelId="{5B49B07B-B4C1-411E-B775-876B8B890254}" type="sibTrans" cxnId="{2A1DAA90-1EC4-422F-8137-3E7480CBFE43}">
      <dgm:prSet/>
      <dgm:spPr/>
      <dgm:t>
        <a:bodyPr/>
        <a:lstStyle/>
        <a:p>
          <a:endParaRPr lang="en-US"/>
        </a:p>
      </dgm:t>
    </dgm:pt>
    <dgm:pt modelId="{0EE289B7-DEA5-4805-A6AD-2478BDE630F1}">
      <dgm:prSet/>
      <dgm:spPr/>
      <dgm:t>
        <a:bodyPr/>
        <a:lstStyle/>
        <a:p>
          <a:r>
            <a:rPr lang="en-US" b="0" i="0"/>
            <a:t>C++ Programming Language</a:t>
          </a:r>
          <a:endParaRPr lang="en-US"/>
        </a:p>
      </dgm:t>
    </dgm:pt>
    <dgm:pt modelId="{2E924448-BEB7-4B95-9EA5-B5C565D882CA}" type="parTrans" cxnId="{7902F11C-0C3C-479A-985C-5A94F0663EEB}">
      <dgm:prSet/>
      <dgm:spPr/>
      <dgm:t>
        <a:bodyPr/>
        <a:lstStyle/>
        <a:p>
          <a:endParaRPr lang="en-US"/>
        </a:p>
      </dgm:t>
    </dgm:pt>
    <dgm:pt modelId="{0713E290-D624-41E6-ACBD-FF264285A28D}" type="sibTrans" cxnId="{7902F11C-0C3C-479A-985C-5A94F0663EEB}">
      <dgm:prSet/>
      <dgm:spPr/>
      <dgm:t>
        <a:bodyPr/>
        <a:lstStyle/>
        <a:p>
          <a:endParaRPr lang="en-US"/>
        </a:p>
      </dgm:t>
    </dgm:pt>
    <dgm:pt modelId="{96AC119A-63B0-4313-9881-5AAF0477A7D6}">
      <dgm:prSet/>
      <dgm:spPr/>
      <dgm:t>
        <a:bodyPr/>
        <a:lstStyle/>
        <a:p>
          <a:r>
            <a:rPr lang="en-US" b="0" i="0"/>
            <a:t>Standard Template Library (STL) for efficient data structures</a:t>
          </a:r>
          <a:endParaRPr lang="en-US"/>
        </a:p>
      </dgm:t>
    </dgm:pt>
    <dgm:pt modelId="{07BEBF3A-2BA8-43AA-AEF0-AB64A1D2576A}" type="parTrans" cxnId="{DC70BC05-264E-467F-B17A-90A74D5FBD9F}">
      <dgm:prSet/>
      <dgm:spPr/>
      <dgm:t>
        <a:bodyPr/>
        <a:lstStyle/>
        <a:p>
          <a:endParaRPr lang="en-US"/>
        </a:p>
      </dgm:t>
    </dgm:pt>
    <dgm:pt modelId="{BE4A526A-6869-4CCD-9A96-AB3EFD1C390B}" type="sibTrans" cxnId="{DC70BC05-264E-467F-B17A-90A74D5FBD9F}">
      <dgm:prSet/>
      <dgm:spPr/>
      <dgm:t>
        <a:bodyPr/>
        <a:lstStyle/>
        <a:p>
          <a:endParaRPr lang="en-US"/>
        </a:p>
      </dgm:t>
    </dgm:pt>
    <dgm:pt modelId="{9B02EFAE-E622-4C90-A5DD-F64AE446A42A}">
      <dgm:prSet/>
      <dgm:spPr/>
      <dgm:t>
        <a:bodyPr/>
        <a:lstStyle/>
        <a:p>
          <a:r>
            <a:rPr lang="en-US" b="0" i="0"/>
            <a:t>Git for version control</a:t>
          </a:r>
          <a:endParaRPr lang="en-US"/>
        </a:p>
      </dgm:t>
    </dgm:pt>
    <dgm:pt modelId="{45DEECCE-1049-4A82-AF51-2B7114EAC30C}" type="parTrans" cxnId="{426CC1AF-E382-4B71-99F6-0F1D87CC2F60}">
      <dgm:prSet/>
      <dgm:spPr/>
      <dgm:t>
        <a:bodyPr/>
        <a:lstStyle/>
        <a:p>
          <a:endParaRPr lang="en-US"/>
        </a:p>
      </dgm:t>
    </dgm:pt>
    <dgm:pt modelId="{3A15D27B-E782-4C5D-BBD7-0B41AC960AA6}" type="sibTrans" cxnId="{426CC1AF-E382-4B71-99F6-0F1D87CC2F60}">
      <dgm:prSet/>
      <dgm:spPr/>
      <dgm:t>
        <a:bodyPr/>
        <a:lstStyle/>
        <a:p>
          <a:endParaRPr lang="en-US"/>
        </a:p>
      </dgm:t>
    </dgm:pt>
    <dgm:pt modelId="{BFCC8EEF-301E-4924-9AC3-16287E8805BB}">
      <dgm:prSet/>
      <dgm:spPr/>
      <dgm:t>
        <a:bodyPr/>
        <a:lstStyle/>
        <a:p>
          <a:r>
            <a:rPr lang="en-US" b="0" i="0"/>
            <a:t>Catch2 for unit testing</a:t>
          </a:r>
          <a:endParaRPr lang="en-US"/>
        </a:p>
      </dgm:t>
    </dgm:pt>
    <dgm:pt modelId="{C850C704-8B0A-4F4A-9B82-AC6F8845B356}" type="parTrans" cxnId="{17777F5F-7329-462C-BD3B-D2B041EA9DDE}">
      <dgm:prSet/>
      <dgm:spPr/>
      <dgm:t>
        <a:bodyPr/>
        <a:lstStyle/>
        <a:p>
          <a:endParaRPr lang="en-US"/>
        </a:p>
      </dgm:t>
    </dgm:pt>
    <dgm:pt modelId="{21DE3EA2-64BB-4436-B4CE-746BF10489CC}" type="sibTrans" cxnId="{17777F5F-7329-462C-BD3B-D2B041EA9DDE}">
      <dgm:prSet/>
      <dgm:spPr/>
      <dgm:t>
        <a:bodyPr/>
        <a:lstStyle/>
        <a:p>
          <a:endParaRPr lang="en-US"/>
        </a:p>
      </dgm:t>
    </dgm:pt>
    <dgm:pt modelId="{63915347-073C-4042-942E-0E9481A6C135}" type="pres">
      <dgm:prSet presAssocID="{2ED72CFD-D47B-4015-94A4-A561EB692D92}" presName="Name0" presStyleCnt="0">
        <dgm:presLayoutVars>
          <dgm:dir/>
          <dgm:animLvl val="lvl"/>
          <dgm:resizeHandles val="exact"/>
        </dgm:presLayoutVars>
      </dgm:prSet>
      <dgm:spPr/>
    </dgm:pt>
    <dgm:pt modelId="{F728F6C0-0269-4EFB-AF79-973B9461ACFD}" type="pres">
      <dgm:prSet presAssocID="{95EC7C0D-5994-4836-980B-F42D88794BC3}" presName="composite" presStyleCnt="0"/>
      <dgm:spPr/>
    </dgm:pt>
    <dgm:pt modelId="{8467DB57-9B78-4310-AD37-8ACAB374DABE}" type="pres">
      <dgm:prSet presAssocID="{95EC7C0D-5994-4836-980B-F42D88794BC3}" presName="parTx" presStyleLbl="alignNode1" presStyleIdx="0" presStyleCnt="3">
        <dgm:presLayoutVars>
          <dgm:chMax val="0"/>
          <dgm:chPref val="0"/>
          <dgm:bulletEnabled val="1"/>
        </dgm:presLayoutVars>
      </dgm:prSet>
      <dgm:spPr/>
    </dgm:pt>
    <dgm:pt modelId="{30F3C288-DCD5-475F-9F66-728A44B4E786}" type="pres">
      <dgm:prSet presAssocID="{95EC7C0D-5994-4836-980B-F42D88794BC3}" presName="desTx" presStyleLbl="alignAccFollowNode1" presStyleIdx="0" presStyleCnt="3">
        <dgm:presLayoutVars>
          <dgm:bulletEnabled val="1"/>
        </dgm:presLayoutVars>
      </dgm:prSet>
      <dgm:spPr/>
    </dgm:pt>
    <dgm:pt modelId="{39E3362D-C3F7-4B33-BCA9-CAA09963BEDE}" type="pres">
      <dgm:prSet presAssocID="{6C4399BF-D472-4855-BA79-9461EB1F4D39}" presName="space" presStyleCnt="0"/>
      <dgm:spPr/>
    </dgm:pt>
    <dgm:pt modelId="{DC32CDE8-77DC-43AA-B8BF-24ED01250832}" type="pres">
      <dgm:prSet presAssocID="{92976B16-2CCD-45ED-9706-7E97D87D13EA}" presName="composite" presStyleCnt="0"/>
      <dgm:spPr/>
    </dgm:pt>
    <dgm:pt modelId="{3408CC9F-2351-478F-883D-B47D063304D9}" type="pres">
      <dgm:prSet presAssocID="{92976B16-2CCD-45ED-9706-7E97D87D13EA}" presName="parTx" presStyleLbl="alignNode1" presStyleIdx="1" presStyleCnt="3">
        <dgm:presLayoutVars>
          <dgm:chMax val="0"/>
          <dgm:chPref val="0"/>
          <dgm:bulletEnabled val="1"/>
        </dgm:presLayoutVars>
      </dgm:prSet>
      <dgm:spPr/>
    </dgm:pt>
    <dgm:pt modelId="{5B9E30ED-6B90-42CF-919D-B789E81A4C53}" type="pres">
      <dgm:prSet presAssocID="{92976B16-2CCD-45ED-9706-7E97D87D13EA}" presName="desTx" presStyleLbl="alignAccFollowNode1" presStyleIdx="1" presStyleCnt="3">
        <dgm:presLayoutVars>
          <dgm:bulletEnabled val="1"/>
        </dgm:presLayoutVars>
      </dgm:prSet>
      <dgm:spPr/>
    </dgm:pt>
    <dgm:pt modelId="{BA90F2C0-CE7B-412C-9693-6956FC110996}" type="pres">
      <dgm:prSet presAssocID="{3EBC6BB6-DBBD-455E-90A5-EE2972664DB9}" presName="space" presStyleCnt="0"/>
      <dgm:spPr/>
    </dgm:pt>
    <dgm:pt modelId="{3E65561C-54FA-4E76-ADFA-57978AD6BF16}" type="pres">
      <dgm:prSet presAssocID="{17C5D146-730E-435A-B00D-310F670D9293}" presName="composite" presStyleCnt="0"/>
      <dgm:spPr/>
    </dgm:pt>
    <dgm:pt modelId="{4E010D64-B2EF-4F12-A7A5-609ADE9073A1}" type="pres">
      <dgm:prSet presAssocID="{17C5D146-730E-435A-B00D-310F670D9293}" presName="parTx" presStyleLbl="alignNode1" presStyleIdx="2" presStyleCnt="3">
        <dgm:presLayoutVars>
          <dgm:chMax val="0"/>
          <dgm:chPref val="0"/>
          <dgm:bulletEnabled val="1"/>
        </dgm:presLayoutVars>
      </dgm:prSet>
      <dgm:spPr/>
    </dgm:pt>
    <dgm:pt modelId="{FF31B380-0E56-4CDF-9AA4-B71A8CB7E10C}" type="pres">
      <dgm:prSet presAssocID="{17C5D146-730E-435A-B00D-310F670D9293}" presName="desTx" presStyleLbl="alignAccFollowNode1" presStyleIdx="2" presStyleCnt="3">
        <dgm:presLayoutVars>
          <dgm:bulletEnabled val="1"/>
        </dgm:presLayoutVars>
      </dgm:prSet>
      <dgm:spPr/>
    </dgm:pt>
  </dgm:ptLst>
  <dgm:cxnLst>
    <dgm:cxn modelId="{DC70BC05-264E-467F-B17A-90A74D5FBD9F}" srcId="{17C5D146-730E-435A-B00D-310F670D9293}" destId="{96AC119A-63B0-4313-9881-5AAF0477A7D6}" srcOrd="1" destOrd="0" parTransId="{07BEBF3A-2BA8-43AA-AEF0-AB64A1D2576A}" sibTransId="{BE4A526A-6869-4CCD-9A96-AB3EFD1C390B}"/>
    <dgm:cxn modelId="{7902F11C-0C3C-479A-985C-5A94F0663EEB}" srcId="{17C5D146-730E-435A-B00D-310F670D9293}" destId="{0EE289B7-DEA5-4805-A6AD-2478BDE630F1}" srcOrd="0" destOrd="0" parTransId="{2E924448-BEB7-4B95-9EA5-B5C565D882CA}" sibTransId="{0713E290-D624-41E6-ACBD-FF264285A28D}"/>
    <dgm:cxn modelId="{3CDB6620-38A0-40E1-A6AB-D0AC2616ABDE}" type="presOf" srcId="{0EE289B7-DEA5-4805-A6AD-2478BDE630F1}" destId="{FF31B380-0E56-4CDF-9AA4-B71A8CB7E10C}" srcOrd="0" destOrd="0" presId="urn:microsoft.com/office/officeart/2005/8/layout/hList1"/>
    <dgm:cxn modelId="{AF892623-AD66-4DC6-83C1-390306197E65}" srcId="{92976B16-2CCD-45ED-9706-7E97D87D13EA}" destId="{5B1E3536-FED5-4498-8F81-A132C65F4D7F}" srcOrd="2" destOrd="0" parTransId="{9B7AB171-BCC0-4024-A1F9-9E10912B92DC}" sibTransId="{07EEDB4F-653D-4B2B-AF71-74EA3C661BFB}"/>
    <dgm:cxn modelId="{F4AA802F-C825-4151-9031-3CC116DB8379}" srcId="{2ED72CFD-D47B-4015-94A4-A561EB692D92}" destId="{92976B16-2CCD-45ED-9706-7E97D87D13EA}" srcOrd="1" destOrd="0" parTransId="{5B9453BE-6F12-414B-8EB2-4C708E40254E}" sibTransId="{3EBC6BB6-DBBD-455E-90A5-EE2972664DB9}"/>
    <dgm:cxn modelId="{BB2DD634-6B88-4B29-8971-70F01327D94E}" type="presOf" srcId="{8EDA6ABC-ABCA-4AE5-B5C1-709C1FECFC6E}" destId="{30F3C288-DCD5-475F-9F66-728A44B4E786}" srcOrd="0" destOrd="1" presId="urn:microsoft.com/office/officeart/2005/8/layout/hList1"/>
    <dgm:cxn modelId="{B5D76D36-A6CA-4469-8A2E-7C66B6E830B8}" srcId="{92976B16-2CCD-45ED-9706-7E97D87D13EA}" destId="{B7B97877-E08E-4BFE-9E8B-0AB50CECF445}" srcOrd="0" destOrd="0" parTransId="{FD8A94B9-5C10-415B-B3F5-3F16F1E87B93}" sibTransId="{3BA2547A-FF97-44D3-BC14-05366DABA99B}"/>
    <dgm:cxn modelId="{898A153A-1ABD-48A3-BD2A-B0648DA77B27}" type="presOf" srcId="{87A4AC2C-7D75-4C14-8151-4E3AD76C9477}" destId="{5B9E30ED-6B90-42CF-919D-B789E81A4C53}" srcOrd="0" destOrd="3" presId="urn:microsoft.com/office/officeart/2005/8/layout/hList1"/>
    <dgm:cxn modelId="{6028B25B-04CD-481D-B3D2-BE0801A255ED}" type="presOf" srcId="{92976B16-2CCD-45ED-9706-7E97D87D13EA}" destId="{3408CC9F-2351-478F-883D-B47D063304D9}" srcOrd="0" destOrd="0" presId="urn:microsoft.com/office/officeart/2005/8/layout/hList1"/>
    <dgm:cxn modelId="{17777F5F-7329-462C-BD3B-D2B041EA9DDE}" srcId="{17C5D146-730E-435A-B00D-310F670D9293}" destId="{BFCC8EEF-301E-4924-9AC3-16287E8805BB}" srcOrd="3" destOrd="0" parTransId="{C850C704-8B0A-4F4A-9B82-AC6F8845B356}" sibTransId="{21DE3EA2-64BB-4436-B4CE-746BF10489CC}"/>
    <dgm:cxn modelId="{A37EFA66-BA70-49E9-AD38-6A97518319C1}" type="presOf" srcId="{2ED72CFD-D47B-4015-94A4-A561EB692D92}" destId="{63915347-073C-4042-942E-0E9481A6C135}" srcOrd="0" destOrd="0" presId="urn:microsoft.com/office/officeart/2005/8/layout/hList1"/>
    <dgm:cxn modelId="{7AC6A567-C63D-4D04-BDAF-4A9EC4004F28}" type="presOf" srcId="{9B02EFAE-E622-4C90-A5DD-F64AE446A42A}" destId="{FF31B380-0E56-4CDF-9AA4-B71A8CB7E10C}" srcOrd="0" destOrd="2" presId="urn:microsoft.com/office/officeart/2005/8/layout/hList1"/>
    <dgm:cxn modelId="{51D5EF4A-325E-4FEC-BF45-81D624040855}" type="presOf" srcId="{96AC119A-63B0-4313-9881-5AAF0477A7D6}" destId="{FF31B380-0E56-4CDF-9AA4-B71A8CB7E10C}" srcOrd="0" destOrd="1" presId="urn:microsoft.com/office/officeart/2005/8/layout/hList1"/>
    <dgm:cxn modelId="{74E07471-D296-4C52-B8FB-4FC2EB909157}" type="presOf" srcId="{BFCC8EEF-301E-4924-9AC3-16287E8805BB}" destId="{FF31B380-0E56-4CDF-9AA4-B71A8CB7E10C}" srcOrd="0" destOrd="3" presId="urn:microsoft.com/office/officeart/2005/8/layout/hList1"/>
    <dgm:cxn modelId="{F32BCA53-858F-4E06-B1FB-D62022D9C758}" srcId="{95EC7C0D-5994-4836-980B-F42D88794BC3}" destId="{8EDA6ABC-ABCA-4AE5-B5C1-709C1FECFC6E}" srcOrd="1" destOrd="0" parTransId="{2B476194-26EF-4CBF-8DC2-0069C460EA34}" sibTransId="{55D97F6C-609C-4BAD-B0E9-6CE2DD24D6FA}"/>
    <dgm:cxn modelId="{E0E94155-5314-4FEB-8B13-72899B43C4E5}" type="presOf" srcId="{99764D3B-D4F3-4196-A250-1EBE1A4378FC}" destId="{30F3C288-DCD5-475F-9F66-728A44B4E786}" srcOrd="0" destOrd="0" presId="urn:microsoft.com/office/officeart/2005/8/layout/hList1"/>
    <dgm:cxn modelId="{0803DC7A-FF0C-4139-A3F6-D6530C68FAC7}" srcId="{95EC7C0D-5994-4836-980B-F42D88794BC3}" destId="{99764D3B-D4F3-4196-A250-1EBE1A4378FC}" srcOrd="0" destOrd="0" parTransId="{69EF218E-46C8-4F7E-BAFC-97DAC9C60EF7}" sibTransId="{EEDD57D2-FC03-45E2-9BDA-704B27991580}"/>
    <dgm:cxn modelId="{2A1DAA90-1EC4-422F-8137-3E7480CBFE43}" srcId="{2ED72CFD-D47B-4015-94A4-A561EB692D92}" destId="{17C5D146-730E-435A-B00D-310F670D9293}" srcOrd="2" destOrd="0" parTransId="{1E0DA902-C094-4049-88B6-7E55E44434C9}" sibTransId="{5B49B07B-B4C1-411E-B775-876B8B890254}"/>
    <dgm:cxn modelId="{1F476898-60A2-4D2B-8C4A-6F00516E192D}" srcId="{92976B16-2CCD-45ED-9706-7E97D87D13EA}" destId="{815A9CD8-1A33-4EAF-87C5-5D6ED068F1FB}" srcOrd="1" destOrd="0" parTransId="{049CE415-2B70-4DB7-B9FC-39655725FBE1}" sibTransId="{05B3E379-8A95-4B73-8FAB-62B6B837667B}"/>
    <dgm:cxn modelId="{4384E4A1-F51D-40D0-A594-D9895B79366E}" srcId="{92976B16-2CCD-45ED-9706-7E97D87D13EA}" destId="{87A4AC2C-7D75-4C14-8151-4E3AD76C9477}" srcOrd="3" destOrd="0" parTransId="{CD18E9C3-E6CE-451D-AC90-E127CD8C065A}" sibTransId="{86C10801-3BD2-4F93-9387-44CE7C5ADE7E}"/>
    <dgm:cxn modelId="{CA1FD6AA-1250-4100-A3DB-41F5343CC2CB}" type="presOf" srcId="{B7B97877-E08E-4BFE-9E8B-0AB50CECF445}" destId="{5B9E30ED-6B90-42CF-919D-B789E81A4C53}" srcOrd="0" destOrd="0" presId="urn:microsoft.com/office/officeart/2005/8/layout/hList1"/>
    <dgm:cxn modelId="{426CC1AF-E382-4B71-99F6-0F1D87CC2F60}" srcId="{17C5D146-730E-435A-B00D-310F670D9293}" destId="{9B02EFAE-E622-4C90-A5DD-F64AE446A42A}" srcOrd="2" destOrd="0" parTransId="{45DEECCE-1049-4A82-AF51-2B7114EAC30C}" sibTransId="{3A15D27B-E782-4C5D-BBD7-0B41AC960AA6}"/>
    <dgm:cxn modelId="{767B8CB3-0646-46B3-8ED5-394A8FAB4657}" type="presOf" srcId="{815A9CD8-1A33-4EAF-87C5-5D6ED068F1FB}" destId="{5B9E30ED-6B90-42CF-919D-B789E81A4C53}" srcOrd="0" destOrd="1" presId="urn:microsoft.com/office/officeart/2005/8/layout/hList1"/>
    <dgm:cxn modelId="{833705D2-D3B2-4381-A2C1-13CCD456F810}" srcId="{2ED72CFD-D47B-4015-94A4-A561EB692D92}" destId="{95EC7C0D-5994-4836-980B-F42D88794BC3}" srcOrd="0" destOrd="0" parTransId="{4533A80D-A9B4-4136-9111-10E9DA6440C0}" sibTransId="{6C4399BF-D472-4855-BA79-9461EB1F4D39}"/>
    <dgm:cxn modelId="{5A6EEFDC-8726-4B10-A3F7-FBC8CBDE3265}" type="presOf" srcId="{5B1E3536-FED5-4498-8F81-A132C65F4D7F}" destId="{5B9E30ED-6B90-42CF-919D-B789E81A4C53}" srcOrd="0" destOrd="2" presId="urn:microsoft.com/office/officeart/2005/8/layout/hList1"/>
    <dgm:cxn modelId="{7E43E0E8-B355-4F07-964B-743BE748C242}" type="presOf" srcId="{95EC7C0D-5994-4836-980B-F42D88794BC3}" destId="{8467DB57-9B78-4310-AD37-8ACAB374DABE}" srcOrd="0" destOrd="0" presId="urn:microsoft.com/office/officeart/2005/8/layout/hList1"/>
    <dgm:cxn modelId="{012DB0EF-267E-49AF-9264-7BFB007B586E}" type="presOf" srcId="{17C5D146-730E-435A-B00D-310F670D9293}" destId="{4E010D64-B2EF-4F12-A7A5-609ADE9073A1}" srcOrd="0" destOrd="0" presId="urn:microsoft.com/office/officeart/2005/8/layout/hList1"/>
    <dgm:cxn modelId="{C21C4885-C9BF-4673-87C2-1CB8132513FE}" type="presParOf" srcId="{63915347-073C-4042-942E-0E9481A6C135}" destId="{F728F6C0-0269-4EFB-AF79-973B9461ACFD}" srcOrd="0" destOrd="0" presId="urn:microsoft.com/office/officeart/2005/8/layout/hList1"/>
    <dgm:cxn modelId="{19570FCA-3BA7-44E7-8CF9-FBDF45F8CA13}" type="presParOf" srcId="{F728F6C0-0269-4EFB-AF79-973B9461ACFD}" destId="{8467DB57-9B78-4310-AD37-8ACAB374DABE}" srcOrd="0" destOrd="0" presId="urn:microsoft.com/office/officeart/2005/8/layout/hList1"/>
    <dgm:cxn modelId="{C3E5BF52-8AE7-4BF9-A626-1DFFD0F227D4}" type="presParOf" srcId="{F728F6C0-0269-4EFB-AF79-973B9461ACFD}" destId="{30F3C288-DCD5-475F-9F66-728A44B4E786}" srcOrd="1" destOrd="0" presId="urn:microsoft.com/office/officeart/2005/8/layout/hList1"/>
    <dgm:cxn modelId="{A8889A5F-A071-447E-8D3D-41587AA24309}" type="presParOf" srcId="{63915347-073C-4042-942E-0E9481A6C135}" destId="{39E3362D-C3F7-4B33-BCA9-CAA09963BEDE}" srcOrd="1" destOrd="0" presId="urn:microsoft.com/office/officeart/2005/8/layout/hList1"/>
    <dgm:cxn modelId="{11F6A7BB-8CED-441C-AF10-D97C72050CF8}" type="presParOf" srcId="{63915347-073C-4042-942E-0E9481A6C135}" destId="{DC32CDE8-77DC-43AA-B8BF-24ED01250832}" srcOrd="2" destOrd="0" presId="urn:microsoft.com/office/officeart/2005/8/layout/hList1"/>
    <dgm:cxn modelId="{4293C868-1C9C-4D3E-88BA-2CD6002BABC2}" type="presParOf" srcId="{DC32CDE8-77DC-43AA-B8BF-24ED01250832}" destId="{3408CC9F-2351-478F-883D-B47D063304D9}" srcOrd="0" destOrd="0" presId="urn:microsoft.com/office/officeart/2005/8/layout/hList1"/>
    <dgm:cxn modelId="{EC9215F3-907F-4AFD-8EFD-3E4565CFE183}" type="presParOf" srcId="{DC32CDE8-77DC-43AA-B8BF-24ED01250832}" destId="{5B9E30ED-6B90-42CF-919D-B789E81A4C53}" srcOrd="1" destOrd="0" presId="urn:microsoft.com/office/officeart/2005/8/layout/hList1"/>
    <dgm:cxn modelId="{7BA5AE02-957C-4B31-AC3E-3541CE1A796D}" type="presParOf" srcId="{63915347-073C-4042-942E-0E9481A6C135}" destId="{BA90F2C0-CE7B-412C-9693-6956FC110996}" srcOrd="3" destOrd="0" presId="urn:microsoft.com/office/officeart/2005/8/layout/hList1"/>
    <dgm:cxn modelId="{90864863-BD78-48AD-8DC4-9CB51D2664D4}" type="presParOf" srcId="{63915347-073C-4042-942E-0E9481A6C135}" destId="{3E65561C-54FA-4E76-ADFA-57978AD6BF16}" srcOrd="4" destOrd="0" presId="urn:microsoft.com/office/officeart/2005/8/layout/hList1"/>
    <dgm:cxn modelId="{016805FE-F312-4BF0-B2CD-EED173885F07}" type="presParOf" srcId="{3E65561C-54FA-4E76-ADFA-57978AD6BF16}" destId="{4E010D64-B2EF-4F12-A7A5-609ADE9073A1}" srcOrd="0" destOrd="0" presId="urn:microsoft.com/office/officeart/2005/8/layout/hList1"/>
    <dgm:cxn modelId="{45DAC291-070C-4A9E-8C24-96183CF71A6A}" type="presParOf" srcId="{3E65561C-54FA-4E76-ADFA-57978AD6BF16}" destId="{FF31B380-0E56-4CDF-9AA4-B71A8CB7E10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4FD867-2FCC-4455-B0DA-257F2E98E77C}" type="doc">
      <dgm:prSet loTypeId="urn:microsoft.com/office/officeart/2005/8/layout/lProcess2" loCatId="list" qsTypeId="urn:microsoft.com/office/officeart/2005/8/quickstyle/simple1" qsCatId="simple" csTypeId="urn:microsoft.com/office/officeart/2005/8/colors/accent1_2" csCatId="accent1"/>
      <dgm:spPr/>
      <dgm:t>
        <a:bodyPr/>
        <a:lstStyle/>
        <a:p>
          <a:endParaRPr lang="en-US"/>
        </a:p>
      </dgm:t>
    </dgm:pt>
    <dgm:pt modelId="{616F6EC8-0CAA-41EE-9ED5-539B64391B75}">
      <dgm:prSet/>
      <dgm:spPr/>
      <dgm:t>
        <a:bodyPr/>
        <a:lstStyle/>
        <a:p>
          <a:r>
            <a:rPr lang="en-US" b="1" i="0" baseline="0"/>
            <a:t>1. Book Class:</a:t>
          </a:r>
          <a:endParaRPr lang="en-US"/>
        </a:p>
      </dgm:t>
    </dgm:pt>
    <dgm:pt modelId="{6FA17AD5-872B-495F-9D25-8B557833635D}" type="parTrans" cxnId="{AAA04510-2704-478A-83A7-CFEE9585D3B4}">
      <dgm:prSet/>
      <dgm:spPr/>
      <dgm:t>
        <a:bodyPr/>
        <a:lstStyle/>
        <a:p>
          <a:endParaRPr lang="en-US"/>
        </a:p>
      </dgm:t>
    </dgm:pt>
    <dgm:pt modelId="{3393D9D9-EBB3-401E-A12A-E1094C2BB551}" type="sibTrans" cxnId="{AAA04510-2704-478A-83A7-CFEE9585D3B4}">
      <dgm:prSet/>
      <dgm:spPr/>
      <dgm:t>
        <a:bodyPr/>
        <a:lstStyle/>
        <a:p>
          <a:endParaRPr lang="en-US"/>
        </a:p>
      </dgm:t>
    </dgm:pt>
    <dgm:pt modelId="{D0CA4909-3E5D-4A90-9830-F13374D1C89A}">
      <dgm:prSet/>
      <dgm:spPr/>
      <dgm:t>
        <a:bodyPr/>
        <a:lstStyle/>
        <a:p>
          <a:r>
            <a:rPr lang="en-US" b="0" i="0" baseline="0"/>
            <a:t>Attributes:</a:t>
          </a:r>
          <a:endParaRPr lang="en-US"/>
        </a:p>
      </dgm:t>
    </dgm:pt>
    <dgm:pt modelId="{C40E9AFC-2DD2-4AB5-9621-8FBA6E4FBEF0}" type="parTrans" cxnId="{8B66D2FB-E99D-4A24-B232-176C75B35667}">
      <dgm:prSet/>
      <dgm:spPr/>
      <dgm:t>
        <a:bodyPr/>
        <a:lstStyle/>
        <a:p>
          <a:endParaRPr lang="en-US"/>
        </a:p>
      </dgm:t>
    </dgm:pt>
    <dgm:pt modelId="{A33E5096-21BD-4214-AECB-A2E1BA48CB8F}" type="sibTrans" cxnId="{8B66D2FB-E99D-4A24-B232-176C75B35667}">
      <dgm:prSet/>
      <dgm:spPr/>
      <dgm:t>
        <a:bodyPr/>
        <a:lstStyle/>
        <a:p>
          <a:endParaRPr lang="en-US"/>
        </a:p>
      </dgm:t>
    </dgm:pt>
    <dgm:pt modelId="{8E439537-DD52-43D5-961B-49E49A5171DD}">
      <dgm:prSet/>
      <dgm:spPr/>
      <dgm:t>
        <a:bodyPr/>
        <a:lstStyle/>
        <a:p>
          <a:r>
            <a:rPr lang="en-US" b="1" i="0" baseline="0"/>
            <a:t>bookId</a:t>
          </a:r>
          <a:r>
            <a:rPr lang="en-US" b="0" i="0" baseline="0"/>
            <a:t>: Unique identifier for each book.</a:t>
          </a:r>
          <a:endParaRPr lang="en-US"/>
        </a:p>
      </dgm:t>
    </dgm:pt>
    <dgm:pt modelId="{1044AB53-8AA7-40F8-ABD5-DB8F91DBB3B8}" type="parTrans" cxnId="{FCF98259-50C0-448B-A2D3-49CBE1717FFC}">
      <dgm:prSet/>
      <dgm:spPr/>
      <dgm:t>
        <a:bodyPr/>
        <a:lstStyle/>
        <a:p>
          <a:endParaRPr lang="en-US"/>
        </a:p>
      </dgm:t>
    </dgm:pt>
    <dgm:pt modelId="{C4B3F6FA-4B98-407C-B905-ACE3448A58DE}" type="sibTrans" cxnId="{FCF98259-50C0-448B-A2D3-49CBE1717FFC}">
      <dgm:prSet/>
      <dgm:spPr/>
      <dgm:t>
        <a:bodyPr/>
        <a:lstStyle/>
        <a:p>
          <a:endParaRPr lang="en-US"/>
        </a:p>
      </dgm:t>
    </dgm:pt>
    <dgm:pt modelId="{B347BEBB-D160-4A4E-AC77-51FA30065AA3}">
      <dgm:prSet/>
      <dgm:spPr/>
      <dgm:t>
        <a:bodyPr/>
        <a:lstStyle/>
        <a:p>
          <a:r>
            <a:rPr lang="en-US" b="1" i="0" baseline="0"/>
            <a:t>title</a:t>
          </a:r>
          <a:r>
            <a:rPr lang="en-US" b="0" i="0" baseline="0"/>
            <a:t>: Title of the book.</a:t>
          </a:r>
          <a:endParaRPr lang="en-US"/>
        </a:p>
      </dgm:t>
    </dgm:pt>
    <dgm:pt modelId="{56637926-9E1C-4445-B9A4-25167F5A797F}" type="parTrans" cxnId="{62300120-0DF3-4F84-BD1E-BD11431D04F7}">
      <dgm:prSet/>
      <dgm:spPr/>
      <dgm:t>
        <a:bodyPr/>
        <a:lstStyle/>
        <a:p>
          <a:endParaRPr lang="en-US"/>
        </a:p>
      </dgm:t>
    </dgm:pt>
    <dgm:pt modelId="{E9EC457B-ED83-48C3-94C6-A952EC35ED40}" type="sibTrans" cxnId="{62300120-0DF3-4F84-BD1E-BD11431D04F7}">
      <dgm:prSet/>
      <dgm:spPr/>
      <dgm:t>
        <a:bodyPr/>
        <a:lstStyle/>
        <a:p>
          <a:endParaRPr lang="en-US"/>
        </a:p>
      </dgm:t>
    </dgm:pt>
    <dgm:pt modelId="{3144A05C-AEAD-4ABB-99A6-CC912D015853}">
      <dgm:prSet/>
      <dgm:spPr/>
      <dgm:t>
        <a:bodyPr/>
        <a:lstStyle/>
        <a:p>
          <a:r>
            <a:rPr lang="en-US" b="1" i="0" baseline="0"/>
            <a:t>author</a:t>
          </a:r>
          <a:r>
            <a:rPr lang="en-US" b="0" i="0" baseline="0"/>
            <a:t>: Author of the book.</a:t>
          </a:r>
          <a:endParaRPr lang="en-US"/>
        </a:p>
      </dgm:t>
    </dgm:pt>
    <dgm:pt modelId="{519F8968-CE53-4194-BF25-AF8E114157D1}" type="parTrans" cxnId="{38C8AC3D-4D82-4BAE-A48E-186127DB893C}">
      <dgm:prSet/>
      <dgm:spPr/>
      <dgm:t>
        <a:bodyPr/>
        <a:lstStyle/>
        <a:p>
          <a:endParaRPr lang="en-US"/>
        </a:p>
      </dgm:t>
    </dgm:pt>
    <dgm:pt modelId="{1E79EB34-2B70-46AD-A198-715AA25C3670}" type="sibTrans" cxnId="{38C8AC3D-4D82-4BAE-A48E-186127DB893C}">
      <dgm:prSet/>
      <dgm:spPr/>
      <dgm:t>
        <a:bodyPr/>
        <a:lstStyle/>
        <a:p>
          <a:endParaRPr lang="en-US"/>
        </a:p>
      </dgm:t>
    </dgm:pt>
    <dgm:pt modelId="{3F02CB18-2620-46A7-93A4-A3E675D1FE3F}">
      <dgm:prSet/>
      <dgm:spPr/>
      <dgm:t>
        <a:bodyPr/>
        <a:lstStyle/>
        <a:p>
          <a:r>
            <a:rPr lang="en-US" b="1" i="0" baseline="0"/>
            <a:t>dueDate</a:t>
          </a:r>
          <a:r>
            <a:rPr lang="en-US" b="0" i="0" baseline="0"/>
            <a:t>: Due date for returning the book.</a:t>
          </a:r>
          <a:endParaRPr lang="en-US"/>
        </a:p>
      </dgm:t>
    </dgm:pt>
    <dgm:pt modelId="{C966110F-7643-4C55-B3E4-162016C9E7FA}" type="parTrans" cxnId="{8FADD3C8-BCE8-49A1-A2D6-1AF859331C0D}">
      <dgm:prSet/>
      <dgm:spPr/>
      <dgm:t>
        <a:bodyPr/>
        <a:lstStyle/>
        <a:p>
          <a:endParaRPr lang="en-US"/>
        </a:p>
      </dgm:t>
    </dgm:pt>
    <dgm:pt modelId="{A9449C77-67C3-4D98-93A5-1985E520C81F}" type="sibTrans" cxnId="{8FADD3C8-BCE8-49A1-A2D6-1AF859331C0D}">
      <dgm:prSet/>
      <dgm:spPr/>
      <dgm:t>
        <a:bodyPr/>
        <a:lstStyle/>
        <a:p>
          <a:endParaRPr lang="en-US"/>
        </a:p>
      </dgm:t>
    </dgm:pt>
    <dgm:pt modelId="{292B8B8E-72AA-47EF-881C-85331237DDB1}">
      <dgm:prSet/>
      <dgm:spPr/>
      <dgm:t>
        <a:bodyPr/>
        <a:lstStyle/>
        <a:p>
          <a:r>
            <a:rPr lang="en-US" b="0" i="0" baseline="0"/>
            <a:t>Functions:</a:t>
          </a:r>
          <a:endParaRPr lang="en-US"/>
        </a:p>
      </dgm:t>
    </dgm:pt>
    <dgm:pt modelId="{2221B7D3-A79C-40D7-8ABE-EB3F2921D80D}" type="parTrans" cxnId="{34DE9554-6468-4793-AC21-AD7A2157CCFB}">
      <dgm:prSet/>
      <dgm:spPr/>
      <dgm:t>
        <a:bodyPr/>
        <a:lstStyle/>
        <a:p>
          <a:endParaRPr lang="en-US"/>
        </a:p>
      </dgm:t>
    </dgm:pt>
    <dgm:pt modelId="{10892099-81D5-4044-B983-C9BC044A7F41}" type="sibTrans" cxnId="{34DE9554-6468-4793-AC21-AD7A2157CCFB}">
      <dgm:prSet/>
      <dgm:spPr/>
      <dgm:t>
        <a:bodyPr/>
        <a:lstStyle/>
        <a:p>
          <a:endParaRPr lang="en-US"/>
        </a:p>
      </dgm:t>
    </dgm:pt>
    <dgm:pt modelId="{03A4173D-CFEB-42CA-BDC9-96ACA816B96F}">
      <dgm:prSet/>
      <dgm:spPr/>
      <dgm:t>
        <a:bodyPr/>
        <a:lstStyle/>
        <a:p>
          <a:r>
            <a:rPr lang="en-US" b="1" i="0" baseline="0"/>
            <a:t>displayDetails()</a:t>
          </a:r>
          <a:r>
            <a:rPr lang="en-US" b="0" i="0" baseline="0"/>
            <a:t>: Display book details.</a:t>
          </a:r>
          <a:endParaRPr lang="en-US"/>
        </a:p>
      </dgm:t>
    </dgm:pt>
    <dgm:pt modelId="{88AA985D-4614-415C-BF23-D7FD24DDC0E9}" type="parTrans" cxnId="{413C580F-1049-4419-B46D-4D0D8AE0E1FF}">
      <dgm:prSet/>
      <dgm:spPr/>
      <dgm:t>
        <a:bodyPr/>
        <a:lstStyle/>
        <a:p>
          <a:endParaRPr lang="en-US"/>
        </a:p>
      </dgm:t>
    </dgm:pt>
    <dgm:pt modelId="{01AEBFE3-1A3E-4F8F-A9CC-3F4A9A04AF2F}" type="sibTrans" cxnId="{413C580F-1049-4419-B46D-4D0D8AE0E1FF}">
      <dgm:prSet/>
      <dgm:spPr/>
      <dgm:t>
        <a:bodyPr/>
        <a:lstStyle/>
        <a:p>
          <a:endParaRPr lang="en-US"/>
        </a:p>
      </dgm:t>
    </dgm:pt>
    <dgm:pt modelId="{E0C6D257-B2CA-4B09-91CB-79B20B78238C}">
      <dgm:prSet/>
      <dgm:spPr/>
      <dgm:t>
        <a:bodyPr/>
        <a:lstStyle/>
        <a:p>
          <a:r>
            <a:rPr lang="en-US" b="1" i="0" baseline="0"/>
            <a:t>2. Member Class:</a:t>
          </a:r>
          <a:endParaRPr lang="en-US"/>
        </a:p>
      </dgm:t>
    </dgm:pt>
    <dgm:pt modelId="{81F671F5-C201-411D-A1EF-A94225444541}" type="parTrans" cxnId="{95422E68-8B47-4138-B5BB-ED9BDD3BF75C}">
      <dgm:prSet/>
      <dgm:spPr/>
      <dgm:t>
        <a:bodyPr/>
        <a:lstStyle/>
        <a:p>
          <a:endParaRPr lang="en-US"/>
        </a:p>
      </dgm:t>
    </dgm:pt>
    <dgm:pt modelId="{4D1A1BF1-17E6-41F9-B080-6EB0DB6C817F}" type="sibTrans" cxnId="{95422E68-8B47-4138-B5BB-ED9BDD3BF75C}">
      <dgm:prSet/>
      <dgm:spPr/>
      <dgm:t>
        <a:bodyPr/>
        <a:lstStyle/>
        <a:p>
          <a:endParaRPr lang="en-US"/>
        </a:p>
      </dgm:t>
    </dgm:pt>
    <dgm:pt modelId="{554AF6E4-D262-49B6-87E8-031A5EC05FF9}">
      <dgm:prSet/>
      <dgm:spPr/>
      <dgm:t>
        <a:bodyPr/>
        <a:lstStyle/>
        <a:p>
          <a:r>
            <a:rPr lang="en-US" b="0" i="0" baseline="0"/>
            <a:t>Attributes:</a:t>
          </a:r>
          <a:endParaRPr lang="en-US"/>
        </a:p>
      </dgm:t>
    </dgm:pt>
    <dgm:pt modelId="{AA6C4369-8F13-45A1-B659-9B157888755B}" type="parTrans" cxnId="{87D9F4F8-A7DF-4300-B486-5CF9FF0DFE74}">
      <dgm:prSet/>
      <dgm:spPr/>
      <dgm:t>
        <a:bodyPr/>
        <a:lstStyle/>
        <a:p>
          <a:endParaRPr lang="en-US"/>
        </a:p>
      </dgm:t>
    </dgm:pt>
    <dgm:pt modelId="{B2AF188B-B436-425D-BB48-2BF2098E2F05}" type="sibTrans" cxnId="{87D9F4F8-A7DF-4300-B486-5CF9FF0DFE74}">
      <dgm:prSet/>
      <dgm:spPr/>
      <dgm:t>
        <a:bodyPr/>
        <a:lstStyle/>
        <a:p>
          <a:endParaRPr lang="en-US"/>
        </a:p>
      </dgm:t>
    </dgm:pt>
    <dgm:pt modelId="{4A3FEF73-4901-47E0-884B-7EAAF0B5093D}">
      <dgm:prSet/>
      <dgm:spPr/>
      <dgm:t>
        <a:bodyPr/>
        <a:lstStyle/>
        <a:p>
          <a:r>
            <a:rPr lang="en-US" b="1" i="0" baseline="0"/>
            <a:t>memberId</a:t>
          </a:r>
          <a:r>
            <a:rPr lang="en-US" b="0" i="0" baseline="0"/>
            <a:t>: Unique identifier for each member.</a:t>
          </a:r>
          <a:endParaRPr lang="en-US"/>
        </a:p>
      </dgm:t>
    </dgm:pt>
    <dgm:pt modelId="{4B8AFCBE-1CCB-4EEC-ACEC-17AA997FC0EC}" type="parTrans" cxnId="{B4E49251-48ED-44BD-98DD-2EAED5E4B31D}">
      <dgm:prSet/>
      <dgm:spPr/>
      <dgm:t>
        <a:bodyPr/>
        <a:lstStyle/>
        <a:p>
          <a:endParaRPr lang="en-US"/>
        </a:p>
      </dgm:t>
    </dgm:pt>
    <dgm:pt modelId="{09012C2A-73EA-4044-99DA-42444570EE8D}" type="sibTrans" cxnId="{B4E49251-48ED-44BD-98DD-2EAED5E4B31D}">
      <dgm:prSet/>
      <dgm:spPr/>
      <dgm:t>
        <a:bodyPr/>
        <a:lstStyle/>
        <a:p>
          <a:endParaRPr lang="en-US"/>
        </a:p>
      </dgm:t>
    </dgm:pt>
    <dgm:pt modelId="{76B9B633-6216-4B6C-8B98-4F30A774FF1F}">
      <dgm:prSet/>
      <dgm:spPr/>
      <dgm:t>
        <a:bodyPr/>
        <a:lstStyle/>
        <a:p>
          <a:r>
            <a:rPr lang="en-US" b="1" i="0" baseline="0"/>
            <a:t>name</a:t>
          </a:r>
          <a:r>
            <a:rPr lang="en-US" b="0" i="0" baseline="0"/>
            <a:t>: Name of the member.</a:t>
          </a:r>
          <a:endParaRPr lang="en-US"/>
        </a:p>
      </dgm:t>
    </dgm:pt>
    <dgm:pt modelId="{4F9CB802-972D-4364-9160-84510EBE95C2}" type="parTrans" cxnId="{F9A8E3B5-3921-4D66-8D3E-9F6FC71BF71E}">
      <dgm:prSet/>
      <dgm:spPr/>
      <dgm:t>
        <a:bodyPr/>
        <a:lstStyle/>
        <a:p>
          <a:endParaRPr lang="en-US"/>
        </a:p>
      </dgm:t>
    </dgm:pt>
    <dgm:pt modelId="{7D50F1C9-8BF3-4187-8CAB-2602FDFAC99F}" type="sibTrans" cxnId="{F9A8E3B5-3921-4D66-8D3E-9F6FC71BF71E}">
      <dgm:prSet/>
      <dgm:spPr/>
      <dgm:t>
        <a:bodyPr/>
        <a:lstStyle/>
        <a:p>
          <a:endParaRPr lang="en-US"/>
        </a:p>
      </dgm:t>
    </dgm:pt>
    <dgm:pt modelId="{140BF350-53F1-4BC9-8848-00D2185D0B63}">
      <dgm:prSet/>
      <dgm:spPr/>
      <dgm:t>
        <a:bodyPr/>
        <a:lstStyle/>
        <a:p>
          <a:r>
            <a:rPr lang="en-US" b="1" i="0" baseline="0"/>
            <a:t>borrowedBooks</a:t>
          </a:r>
          <a:r>
            <a:rPr lang="en-US" b="0" i="0" baseline="0"/>
            <a:t>: List of books borrowed by the member.</a:t>
          </a:r>
          <a:endParaRPr lang="en-US"/>
        </a:p>
      </dgm:t>
    </dgm:pt>
    <dgm:pt modelId="{3A811426-BC50-46B6-B99A-8624A6662B38}" type="parTrans" cxnId="{F59C3199-D9B1-4AA2-97E9-E21D830C5935}">
      <dgm:prSet/>
      <dgm:spPr/>
      <dgm:t>
        <a:bodyPr/>
        <a:lstStyle/>
        <a:p>
          <a:endParaRPr lang="en-US"/>
        </a:p>
      </dgm:t>
    </dgm:pt>
    <dgm:pt modelId="{0B4977F3-5CB7-4D74-B4E3-50DBC06DEF13}" type="sibTrans" cxnId="{F59C3199-D9B1-4AA2-97E9-E21D830C5935}">
      <dgm:prSet/>
      <dgm:spPr/>
      <dgm:t>
        <a:bodyPr/>
        <a:lstStyle/>
        <a:p>
          <a:endParaRPr lang="en-US"/>
        </a:p>
      </dgm:t>
    </dgm:pt>
    <dgm:pt modelId="{EB106211-A78A-4F9B-A228-054474973764}">
      <dgm:prSet/>
      <dgm:spPr/>
      <dgm:t>
        <a:bodyPr/>
        <a:lstStyle/>
        <a:p>
          <a:r>
            <a:rPr lang="en-US" b="0" i="0" baseline="0"/>
            <a:t>Functions:</a:t>
          </a:r>
          <a:endParaRPr lang="en-US"/>
        </a:p>
      </dgm:t>
    </dgm:pt>
    <dgm:pt modelId="{AB4BF052-3ED1-4E8F-BE1D-1CC863341C12}" type="parTrans" cxnId="{0998BE63-E6FB-4FA6-A93D-3EB4E9694429}">
      <dgm:prSet/>
      <dgm:spPr/>
      <dgm:t>
        <a:bodyPr/>
        <a:lstStyle/>
        <a:p>
          <a:endParaRPr lang="en-US"/>
        </a:p>
      </dgm:t>
    </dgm:pt>
    <dgm:pt modelId="{ECDF5BB3-A09A-47EB-9B54-BD9C44DC35BC}" type="sibTrans" cxnId="{0998BE63-E6FB-4FA6-A93D-3EB4E9694429}">
      <dgm:prSet/>
      <dgm:spPr/>
      <dgm:t>
        <a:bodyPr/>
        <a:lstStyle/>
        <a:p>
          <a:endParaRPr lang="en-US"/>
        </a:p>
      </dgm:t>
    </dgm:pt>
    <dgm:pt modelId="{BCE2970A-56C0-401A-B501-71CF7D89E994}">
      <dgm:prSet/>
      <dgm:spPr/>
      <dgm:t>
        <a:bodyPr/>
        <a:lstStyle/>
        <a:p>
          <a:r>
            <a:rPr lang="en-US" b="1" i="0" baseline="0"/>
            <a:t>displayDetails()</a:t>
          </a:r>
          <a:r>
            <a:rPr lang="en-US" b="0" i="0" baseline="0"/>
            <a:t>: Display member details.</a:t>
          </a:r>
          <a:endParaRPr lang="en-US"/>
        </a:p>
      </dgm:t>
    </dgm:pt>
    <dgm:pt modelId="{DA96121C-B6FA-408D-BE80-239E7623435A}" type="parTrans" cxnId="{BB500DC6-9BE9-42FA-91BE-40E8F9B68CC2}">
      <dgm:prSet/>
      <dgm:spPr/>
      <dgm:t>
        <a:bodyPr/>
        <a:lstStyle/>
        <a:p>
          <a:endParaRPr lang="en-US"/>
        </a:p>
      </dgm:t>
    </dgm:pt>
    <dgm:pt modelId="{FC6E5034-5172-4321-BC8A-B96023D6ACE6}" type="sibTrans" cxnId="{BB500DC6-9BE9-42FA-91BE-40E8F9B68CC2}">
      <dgm:prSet/>
      <dgm:spPr/>
      <dgm:t>
        <a:bodyPr/>
        <a:lstStyle/>
        <a:p>
          <a:endParaRPr lang="en-US"/>
        </a:p>
      </dgm:t>
    </dgm:pt>
    <dgm:pt modelId="{FDE8A3BA-515F-4962-8E3D-3AE52DE81F89}">
      <dgm:prSet/>
      <dgm:spPr/>
      <dgm:t>
        <a:bodyPr/>
        <a:lstStyle/>
        <a:p>
          <a:r>
            <a:rPr lang="en-US" b="1" i="0" baseline="0"/>
            <a:t>hasOverdueBooks()</a:t>
          </a:r>
          <a:r>
            <a:rPr lang="en-US" b="0" i="0" baseline="0"/>
            <a:t>: Check if a member has overdue books.</a:t>
          </a:r>
          <a:endParaRPr lang="en-US"/>
        </a:p>
      </dgm:t>
    </dgm:pt>
    <dgm:pt modelId="{9D7572E3-B244-480D-9733-37D2C3D0B335}" type="parTrans" cxnId="{B449E68D-E9E8-434D-8146-D7DED4EC907B}">
      <dgm:prSet/>
      <dgm:spPr/>
      <dgm:t>
        <a:bodyPr/>
        <a:lstStyle/>
        <a:p>
          <a:endParaRPr lang="en-US"/>
        </a:p>
      </dgm:t>
    </dgm:pt>
    <dgm:pt modelId="{4FB60F9A-881D-42A2-B7EB-1737DBC2B2F9}" type="sibTrans" cxnId="{B449E68D-E9E8-434D-8146-D7DED4EC907B}">
      <dgm:prSet/>
      <dgm:spPr/>
      <dgm:t>
        <a:bodyPr/>
        <a:lstStyle/>
        <a:p>
          <a:endParaRPr lang="en-US"/>
        </a:p>
      </dgm:t>
    </dgm:pt>
    <dgm:pt modelId="{92BBA36C-C034-4708-AE81-70BC8EAA769A}">
      <dgm:prSet/>
      <dgm:spPr/>
      <dgm:t>
        <a:bodyPr/>
        <a:lstStyle/>
        <a:p>
          <a:r>
            <a:rPr lang="en-US" b="1" i="0" baseline="0"/>
            <a:t>calculateFine()</a:t>
          </a:r>
          <a:r>
            <a:rPr lang="en-US" b="0" i="0" baseline="0"/>
            <a:t>: Calculate fine for overdue books.</a:t>
          </a:r>
          <a:endParaRPr lang="en-US"/>
        </a:p>
      </dgm:t>
    </dgm:pt>
    <dgm:pt modelId="{B3801880-180A-4FB9-9AE0-3743FFDECCFA}" type="parTrans" cxnId="{95D222B4-BA64-4868-B830-F936E619CE88}">
      <dgm:prSet/>
      <dgm:spPr/>
      <dgm:t>
        <a:bodyPr/>
        <a:lstStyle/>
        <a:p>
          <a:endParaRPr lang="en-US"/>
        </a:p>
      </dgm:t>
    </dgm:pt>
    <dgm:pt modelId="{5E89D906-864F-44A8-9158-F87E70052B32}" type="sibTrans" cxnId="{95D222B4-BA64-4868-B830-F936E619CE88}">
      <dgm:prSet/>
      <dgm:spPr/>
      <dgm:t>
        <a:bodyPr/>
        <a:lstStyle/>
        <a:p>
          <a:endParaRPr lang="en-US"/>
        </a:p>
      </dgm:t>
    </dgm:pt>
    <dgm:pt modelId="{3310B2FA-3507-4850-8800-8F97103754AC}">
      <dgm:prSet/>
      <dgm:spPr/>
      <dgm:t>
        <a:bodyPr/>
        <a:lstStyle/>
        <a:p>
          <a:r>
            <a:rPr lang="en-US" b="1" i="0" baseline="0"/>
            <a:t>3. Library Class:</a:t>
          </a:r>
          <a:endParaRPr lang="en-US"/>
        </a:p>
      </dgm:t>
    </dgm:pt>
    <dgm:pt modelId="{F0394B2D-60D2-4ED4-A829-AA7D508FBEBC}" type="parTrans" cxnId="{11A45579-688C-45FB-B068-C4D6E542F099}">
      <dgm:prSet/>
      <dgm:spPr/>
      <dgm:t>
        <a:bodyPr/>
        <a:lstStyle/>
        <a:p>
          <a:endParaRPr lang="en-US"/>
        </a:p>
      </dgm:t>
    </dgm:pt>
    <dgm:pt modelId="{9F19BF96-5E45-446D-A319-B9CF36DD2034}" type="sibTrans" cxnId="{11A45579-688C-45FB-B068-C4D6E542F099}">
      <dgm:prSet/>
      <dgm:spPr/>
      <dgm:t>
        <a:bodyPr/>
        <a:lstStyle/>
        <a:p>
          <a:endParaRPr lang="en-US"/>
        </a:p>
      </dgm:t>
    </dgm:pt>
    <dgm:pt modelId="{BD1CD932-3B70-4F24-90BE-6346307BBBE0}">
      <dgm:prSet/>
      <dgm:spPr/>
      <dgm:t>
        <a:bodyPr/>
        <a:lstStyle/>
        <a:p>
          <a:r>
            <a:rPr lang="en-US" b="0" i="0" baseline="0"/>
            <a:t>Attributes:</a:t>
          </a:r>
          <a:endParaRPr lang="en-US"/>
        </a:p>
      </dgm:t>
    </dgm:pt>
    <dgm:pt modelId="{B4C4E0E0-C27A-42DF-B3DB-B8790649D61B}" type="parTrans" cxnId="{FF6A5306-B5BF-4F08-B3C4-94067651B9E8}">
      <dgm:prSet/>
      <dgm:spPr/>
      <dgm:t>
        <a:bodyPr/>
        <a:lstStyle/>
        <a:p>
          <a:endParaRPr lang="en-US"/>
        </a:p>
      </dgm:t>
    </dgm:pt>
    <dgm:pt modelId="{E6C53FF3-2AC0-41E0-8CEA-54D6484E91E4}" type="sibTrans" cxnId="{FF6A5306-B5BF-4F08-B3C4-94067651B9E8}">
      <dgm:prSet/>
      <dgm:spPr/>
      <dgm:t>
        <a:bodyPr/>
        <a:lstStyle/>
        <a:p>
          <a:endParaRPr lang="en-US"/>
        </a:p>
      </dgm:t>
    </dgm:pt>
    <dgm:pt modelId="{7D9AAAE8-4732-438A-9A20-CE2C011620DB}">
      <dgm:prSet/>
      <dgm:spPr/>
      <dgm:t>
        <a:bodyPr/>
        <a:lstStyle/>
        <a:p>
          <a:r>
            <a:rPr lang="en-US" b="1" i="0" baseline="0"/>
            <a:t>availableBooks</a:t>
          </a:r>
          <a:r>
            <a:rPr lang="en-US" b="0" i="0" baseline="0"/>
            <a:t>: List of books available in the library.</a:t>
          </a:r>
          <a:endParaRPr lang="en-US"/>
        </a:p>
      </dgm:t>
    </dgm:pt>
    <dgm:pt modelId="{91D1D5D5-BD4B-4F7A-B906-6CA58ECC083B}" type="parTrans" cxnId="{B981DCEC-895A-49FE-8237-B246DDB7B66D}">
      <dgm:prSet/>
      <dgm:spPr/>
      <dgm:t>
        <a:bodyPr/>
        <a:lstStyle/>
        <a:p>
          <a:endParaRPr lang="en-US"/>
        </a:p>
      </dgm:t>
    </dgm:pt>
    <dgm:pt modelId="{990A2CF8-90A7-41AD-8716-063D7CBEF683}" type="sibTrans" cxnId="{B981DCEC-895A-49FE-8237-B246DDB7B66D}">
      <dgm:prSet/>
      <dgm:spPr/>
      <dgm:t>
        <a:bodyPr/>
        <a:lstStyle/>
        <a:p>
          <a:endParaRPr lang="en-US"/>
        </a:p>
      </dgm:t>
    </dgm:pt>
    <dgm:pt modelId="{814A772A-5FAB-4E0A-AC3D-43442EFE3C40}">
      <dgm:prSet/>
      <dgm:spPr/>
      <dgm:t>
        <a:bodyPr/>
        <a:lstStyle/>
        <a:p>
          <a:r>
            <a:rPr lang="en-US" b="1" i="0" baseline="0"/>
            <a:t>members</a:t>
          </a:r>
          <a:r>
            <a:rPr lang="en-US" b="0" i="0" baseline="0"/>
            <a:t>: List of library members.</a:t>
          </a:r>
          <a:endParaRPr lang="en-US"/>
        </a:p>
      </dgm:t>
    </dgm:pt>
    <dgm:pt modelId="{BD44FC5D-290D-4C6F-A879-0FCEDA48169D}" type="parTrans" cxnId="{C35BDDB6-3F42-4FF9-85AA-98E429AFC087}">
      <dgm:prSet/>
      <dgm:spPr/>
      <dgm:t>
        <a:bodyPr/>
        <a:lstStyle/>
        <a:p>
          <a:endParaRPr lang="en-US"/>
        </a:p>
      </dgm:t>
    </dgm:pt>
    <dgm:pt modelId="{DD5F933A-12C4-4051-9725-4E235CDBD95C}" type="sibTrans" cxnId="{C35BDDB6-3F42-4FF9-85AA-98E429AFC087}">
      <dgm:prSet/>
      <dgm:spPr/>
      <dgm:t>
        <a:bodyPr/>
        <a:lstStyle/>
        <a:p>
          <a:endParaRPr lang="en-US"/>
        </a:p>
      </dgm:t>
    </dgm:pt>
    <dgm:pt modelId="{6FAFC5FF-9D30-4A8F-B25F-660B0B2C5D28}">
      <dgm:prSet/>
      <dgm:spPr/>
      <dgm:t>
        <a:bodyPr/>
        <a:lstStyle/>
        <a:p>
          <a:r>
            <a:rPr lang="en-US" b="0" i="0" baseline="0"/>
            <a:t>Functions:</a:t>
          </a:r>
          <a:endParaRPr lang="en-US"/>
        </a:p>
      </dgm:t>
    </dgm:pt>
    <dgm:pt modelId="{CEFA76FE-A781-47E8-B862-918A9F401DB8}" type="parTrans" cxnId="{709C6D3E-250A-49FD-A0AB-A52B8E4B76D0}">
      <dgm:prSet/>
      <dgm:spPr/>
      <dgm:t>
        <a:bodyPr/>
        <a:lstStyle/>
        <a:p>
          <a:endParaRPr lang="en-US"/>
        </a:p>
      </dgm:t>
    </dgm:pt>
    <dgm:pt modelId="{EDBC2367-247F-4C25-8746-06938BD8B485}" type="sibTrans" cxnId="{709C6D3E-250A-49FD-A0AB-A52B8E4B76D0}">
      <dgm:prSet/>
      <dgm:spPr/>
      <dgm:t>
        <a:bodyPr/>
        <a:lstStyle/>
        <a:p>
          <a:endParaRPr lang="en-US"/>
        </a:p>
      </dgm:t>
    </dgm:pt>
    <dgm:pt modelId="{CAF95419-4C25-4E6E-AB2C-D18AB04DA2C1}">
      <dgm:prSet/>
      <dgm:spPr/>
      <dgm:t>
        <a:bodyPr/>
        <a:lstStyle/>
        <a:p>
          <a:r>
            <a:rPr lang="en-US" b="1" i="0" baseline="0"/>
            <a:t>addMember()</a:t>
          </a:r>
          <a:r>
            <a:rPr lang="en-US" b="0" i="0" baseline="0"/>
            <a:t>: Add a new member to the library.</a:t>
          </a:r>
          <a:endParaRPr lang="en-US"/>
        </a:p>
      </dgm:t>
    </dgm:pt>
    <dgm:pt modelId="{0ED4AC82-916C-4635-A03A-9A0A426DA914}" type="parTrans" cxnId="{7ADCFD14-C5E5-4DDA-BDF4-AC0174AB9911}">
      <dgm:prSet/>
      <dgm:spPr/>
      <dgm:t>
        <a:bodyPr/>
        <a:lstStyle/>
        <a:p>
          <a:endParaRPr lang="en-US"/>
        </a:p>
      </dgm:t>
    </dgm:pt>
    <dgm:pt modelId="{A5C08704-001B-445C-8EE1-6F8327C04514}" type="sibTrans" cxnId="{7ADCFD14-C5E5-4DDA-BDF4-AC0174AB9911}">
      <dgm:prSet/>
      <dgm:spPr/>
      <dgm:t>
        <a:bodyPr/>
        <a:lstStyle/>
        <a:p>
          <a:endParaRPr lang="en-US"/>
        </a:p>
      </dgm:t>
    </dgm:pt>
    <dgm:pt modelId="{853FF641-C39D-40DF-AFB3-8D79895BE9DB}">
      <dgm:prSet/>
      <dgm:spPr/>
      <dgm:t>
        <a:bodyPr/>
        <a:lstStyle/>
        <a:p>
          <a:r>
            <a:rPr lang="en-US" b="1" i="0" baseline="0"/>
            <a:t>issueBookToMember()</a:t>
          </a:r>
          <a:r>
            <a:rPr lang="en-US" b="0" i="0" baseline="0"/>
            <a:t>: Issue a book to a library member.</a:t>
          </a:r>
          <a:endParaRPr lang="en-US"/>
        </a:p>
      </dgm:t>
    </dgm:pt>
    <dgm:pt modelId="{C0B490A2-78A0-4008-9BF2-FC856C03B7C3}" type="parTrans" cxnId="{C584F127-FCF0-4094-877B-F170621F1AAC}">
      <dgm:prSet/>
      <dgm:spPr/>
      <dgm:t>
        <a:bodyPr/>
        <a:lstStyle/>
        <a:p>
          <a:endParaRPr lang="en-US"/>
        </a:p>
      </dgm:t>
    </dgm:pt>
    <dgm:pt modelId="{418978FA-7903-4918-881D-9628EDD21D39}" type="sibTrans" cxnId="{C584F127-FCF0-4094-877B-F170621F1AAC}">
      <dgm:prSet/>
      <dgm:spPr/>
      <dgm:t>
        <a:bodyPr/>
        <a:lstStyle/>
        <a:p>
          <a:endParaRPr lang="en-US"/>
        </a:p>
      </dgm:t>
    </dgm:pt>
    <dgm:pt modelId="{B1CE9D33-3AA2-4FC4-BADC-3A28F061262E}">
      <dgm:prSet/>
      <dgm:spPr/>
      <dgm:t>
        <a:bodyPr/>
        <a:lstStyle/>
        <a:p>
          <a:r>
            <a:rPr lang="en-US" b="1" i="0" baseline="0"/>
            <a:t>returnBookFromMember()</a:t>
          </a:r>
          <a:r>
            <a:rPr lang="en-US" b="0" i="0" baseline="0"/>
            <a:t>: Return a book from a library member.</a:t>
          </a:r>
          <a:endParaRPr lang="en-US"/>
        </a:p>
      </dgm:t>
    </dgm:pt>
    <dgm:pt modelId="{C5006E84-FE7D-40DB-B3BE-FB9035B41B5F}" type="parTrans" cxnId="{8F3F940E-DAC0-4354-AFA1-35A6E9A78DD4}">
      <dgm:prSet/>
      <dgm:spPr/>
      <dgm:t>
        <a:bodyPr/>
        <a:lstStyle/>
        <a:p>
          <a:endParaRPr lang="en-US"/>
        </a:p>
      </dgm:t>
    </dgm:pt>
    <dgm:pt modelId="{41C8D3F5-5373-4643-9C56-75DE4689F568}" type="sibTrans" cxnId="{8F3F940E-DAC0-4354-AFA1-35A6E9A78DD4}">
      <dgm:prSet/>
      <dgm:spPr/>
      <dgm:t>
        <a:bodyPr/>
        <a:lstStyle/>
        <a:p>
          <a:endParaRPr lang="en-US"/>
        </a:p>
      </dgm:t>
    </dgm:pt>
    <dgm:pt modelId="{5B591BCF-61B2-48F4-8C03-459F2B3B3A01}">
      <dgm:prSet/>
      <dgm:spPr/>
      <dgm:t>
        <a:bodyPr/>
        <a:lstStyle/>
        <a:p>
          <a:r>
            <a:rPr lang="en-US" b="1" i="0" baseline="0"/>
            <a:t>findMemberById()</a:t>
          </a:r>
          <a:r>
            <a:rPr lang="en-US" b="0" i="0" baseline="0"/>
            <a:t>: Find a member by ID.</a:t>
          </a:r>
          <a:endParaRPr lang="en-US"/>
        </a:p>
      </dgm:t>
    </dgm:pt>
    <dgm:pt modelId="{C856B9BB-E795-4345-BF42-34AC615CA370}" type="parTrans" cxnId="{139E416E-260A-4160-9A59-33138DBE6E52}">
      <dgm:prSet/>
      <dgm:spPr/>
      <dgm:t>
        <a:bodyPr/>
        <a:lstStyle/>
        <a:p>
          <a:endParaRPr lang="en-US"/>
        </a:p>
      </dgm:t>
    </dgm:pt>
    <dgm:pt modelId="{573310FB-0252-477C-B4E1-32175688EF45}" type="sibTrans" cxnId="{139E416E-260A-4160-9A59-33138DBE6E52}">
      <dgm:prSet/>
      <dgm:spPr/>
      <dgm:t>
        <a:bodyPr/>
        <a:lstStyle/>
        <a:p>
          <a:endParaRPr lang="en-US"/>
        </a:p>
      </dgm:t>
    </dgm:pt>
    <dgm:pt modelId="{D0BBC808-BF08-4E6A-AD28-03A005302BCF}">
      <dgm:prSet/>
      <dgm:spPr/>
      <dgm:t>
        <a:bodyPr/>
        <a:lstStyle/>
        <a:p>
          <a:r>
            <a:rPr lang="en-US" b="1" i="0" baseline="0"/>
            <a:t>findBookById()</a:t>
          </a:r>
          <a:r>
            <a:rPr lang="en-US" b="0" i="0" baseline="0"/>
            <a:t>: Find a book by ID.</a:t>
          </a:r>
          <a:endParaRPr lang="en-US"/>
        </a:p>
      </dgm:t>
    </dgm:pt>
    <dgm:pt modelId="{E013C1EC-AF7F-4732-B88D-8C4BAE077F8E}" type="parTrans" cxnId="{54C5EA15-76FE-4918-ABAD-EFA489679E22}">
      <dgm:prSet/>
      <dgm:spPr/>
      <dgm:t>
        <a:bodyPr/>
        <a:lstStyle/>
        <a:p>
          <a:endParaRPr lang="en-US"/>
        </a:p>
      </dgm:t>
    </dgm:pt>
    <dgm:pt modelId="{AEC4C7CE-F0CC-435C-8F0C-E319B00F1D90}" type="sibTrans" cxnId="{54C5EA15-76FE-4918-ABAD-EFA489679E22}">
      <dgm:prSet/>
      <dgm:spPr/>
      <dgm:t>
        <a:bodyPr/>
        <a:lstStyle/>
        <a:p>
          <a:endParaRPr lang="en-US"/>
        </a:p>
      </dgm:t>
    </dgm:pt>
    <dgm:pt modelId="{6915E54C-4608-4B09-B0ED-8015E993D11D}">
      <dgm:prSet/>
      <dgm:spPr/>
      <dgm:t>
        <a:bodyPr/>
        <a:lstStyle/>
        <a:p>
          <a:r>
            <a:rPr lang="en-US" b="1" i="0" baseline="0"/>
            <a:t>4. Date Class:</a:t>
          </a:r>
          <a:endParaRPr lang="en-US"/>
        </a:p>
      </dgm:t>
    </dgm:pt>
    <dgm:pt modelId="{42C10629-9B20-4A03-B393-D1168FF99DC9}" type="parTrans" cxnId="{581D592C-133B-4634-9EC5-830A241DEB1F}">
      <dgm:prSet/>
      <dgm:spPr/>
      <dgm:t>
        <a:bodyPr/>
        <a:lstStyle/>
        <a:p>
          <a:endParaRPr lang="en-US"/>
        </a:p>
      </dgm:t>
    </dgm:pt>
    <dgm:pt modelId="{F688E704-560A-401B-B9F6-6DEAE2177E1E}" type="sibTrans" cxnId="{581D592C-133B-4634-9EC5-830A241DEB1F}">
      <dgm:prSet/>
      <dgm:spPr/>
      <dgm:t>
        <a:bodyPr/>
        <a:lstStyle/>
        <a:p>
          <a:endParaRPr lang="en-US"/>
        </a:p>
      </dgm:t>
    </dgm:pt>
    <dgm:pt modelId="{FCD60679-B9AA-49B2-8429-18EF71646EED}">
      <dgm:prSet/>
      <dgm:spPr/>
      <dgm:t>
        <a:bodyPr/>
        <a:lstStyle/>
        <a:p>
          <a:r>
            <a:rPr lang="en-US" b="0" i="0" baseline="0"/>
            <a:t>(If using </a:t>
          </a:r>
          <a:r>
            <a:rPr lang="en-US" b="1" i="0" baseline="0"/>
            <a:t>&lt;chrono&gt;</a:t>
          </a:r>
          <a:r>
            <a:rPr lang="en-US" b="0" i="0" baseline="0"/>
            <a:t> library)</a:t>
          </a:r>
          <a:endParaRPr lang="en-US"/>
        </a:p>
      </dgm:t>
    </dgm:pt>
    <dgm:pt modelId="{A67BB869-D20A-429E-8CC9-F40FC26FF07C}" type="parTrans" cxnId="{B392CB81-E412-40AD-82DC-CF01C39F1C8E}">
      <dgm:prSet/>
      <dgm:spPr/>
      <dgm:t>
        <a:bodyPr/>
        <a:lstStyle/>
        <a:p>
          <a:endParaRPr lang="en-US"/>
        </a:p>
      </dgm:t>
    </dgm:pt>
    <dgm:pt modelId="{D25B97FB-F92F-4550-B6DB-3CA624292524}" type="sibTrans" cxnId="{B392CB81-E412-40AD-82DC-CF01C39F1C8E}">
      <dgm:prSet/>
      <dgm:spPr/>
      <dgm:t>
        <a:bodyPr/>
        <a:lstStyle/>
        <a:p>
          <a:endParaRPr lang="en-US"/>
        </a:p>
      </dgm:t>
    </dgm:pt>
    <dgm:pt modelId="{EE7E1325-355F-49A8-A9E1-78A065B54275}">
      <dgm:prSet/>
      <dgm:spPr/>
      <dgm:t>
        <a:bodyPr/>
        <a:lstStyle/>
        <a:p>
          <a:r>
            <a:rPr lang="en-US" b="0" i="0" baseline="0"/>
            <a:t>Functions:</a:t>
          </a:r>
          <a:endParaRPr lang="en-US"/>
        </a:p>
      </dgm:t>
    </dgm:pt>
    <dgm:pt modelId="{C6F8D3AA-AE63-459C-A783-B25826B8BB4A}" type="parTrans" cxnId="{F6B49243-FBC6-4B14-A5A7-E31A3299544A}">
      <dgm:prSet/>
      <dgm:spPr/>
      <dgm:t>
        <a:bodyPr/>
        <a:lstStyle/>
        <a:p>
          <a:endParaRPr lang="en-US"/>
        </a:p>
      </dgm:t>
    </dgm:pt>
    <dgm:pt modelId="{33ED7D00-D3B9-48C9-925E-ADA9B2E6595B}" type="sibTrans" cxnId="{F6B49243-FBC6-4B14-A5A7-E31A3299544A}">
      <dgm:prSet/>
      <dgm:spPr/>
      <dgm:t>
        <a:bodyPr/>
        <a:lstStyle/>
        <a:p>
          <a:endParaRPr lang="en-US"/>
        </a:p>
      </dgm:t>
    </dgm:pt>
    <dgm:pt modelId="{72C717B6-D8E6-4ACE-B56C-950C472481DD}">
      <dgm:prSet/>
      <dgm:spPr/>
      <dgm:t>
        <a:bodyPr/>
        <a:lstStyle/>
        <a:p>
          <a:r>
            <a:rPr lang="en-US" b="1" i="0" baseline="0"/>
            <a:t>getCurrentDate()</a:t>
          </a:r>
          <a:r>
            <a:rPr lang="en-US" b="0" i="0" baseline="0"/>
            <a:t>: Get the current system date.</a:t>
          </a:r>
          <a:endParaRPr lang="en-US"/>
        </a:p>
      </dgm:t>
    </dgm:pt>
    <dgm:pt modelId="{A9EC5ACB-BBED-4CBF-87C4-A64DF7274AC4}" type="parTrans" cxnId="{52D014A0-ABBF-49C2-BC02-2A47C0B15F4A}">
      <dgm:prSet/>
      <dgm:spPr/>
      <dgm:t>
        <a:bodyPr/>
        <a:lstStyle/>
        <a:p>
          <a:endParaRPr lang="en-US"/>
        </a:p>
      </dgm:t>
    </dgm:pt>
    <dgm:pt modelId="{F1662A74-FD23-4D42-8035-E3A764D97E65}" type="sibTrans" cxnId="{52D014A0-ABBF-49C2-BC02-2A47C0B15F4A}">
      <dgm:prSet/>
      <dgm:spPr/>
      <dgm:t>
        <a:bodyPr/>
        <a:lstStyle/>
        <a:p>
          <a:endParaRPr lang="en-US"/>
        </a:p>
      </dgm:t>
    </dgm:pt>
    <dgm:pt modelId="{016AC007-B8EC-4787-9FFE-22E057D2C3C3}">
      <dgm:prSet/>
      <dgm:spPr/>
      <dgm:t>
        <a:bodyPr/>
        <a:lstStyle/>
        <a:p>
          <a:r>
            <a:rPr lang="en-US" b="1" i="0" baseline="0"/>
            <a:t>calculateDueDate()</a:t>
          </a:r>
          <a:r>
            <a:rPr lang="en-US" b="0" i="0" baseline="0"/>
            <a:t>: Calculate the due date for book return.</a:t>
          </a:r>
          <a:endParaRPr lang="en-US"/>
        </a:p>
      </dgm:t>
    </dgm:pt>
    <dgm:pt modelId="{C3768BBB-21F5-45D0-91D3-F5FBCD5F0532}" type="parTrans" cxnId="{72F532D0-8E37-47AD-AD64-2839F7DA3EC7}">
      <dgm:prSet/>
      <dgm:spPr/>
      <dgm:t>
        <a:bodyPr/>
        <a:lstStyle/>
        <a:p>
          <a:endParaRPr lang="en-US"/>
        </a:p>
      </dgm:t>
    </dgm:pt>
    <dgm:pt modelId="{FD540499-7C10-4FA1-ABA6-74D72F87238B}" type="sibTrans" cxnId="{72F532D0-8E37-47AD-AD64-2839F7DA3EC7}">
      <dgm:prSet/>
      <dgm:spPr/>
      <dgm:t>
        <a:bodyPr/>
        <a:lstStyle/>
        <a:p>
          <a:endParaRPr lang="en-US"/>
        </a:p>
      </dgm:t>
    </dgm:pt>
    <dgm:pt modelId="{7DC28481-387F-4E1D-9A0B-66A4FCF3250D}" type="pres">
      <dgm:prSet presAssocID="{314FD867-2FCC-4455-B0DA-257F2E98E77C}" presName="theList" presStyleCnt="0">
        <dgm:presLayoutVars>
          <dgm:dir/>
          <dgm:animLvl val="lvl"/>
          <dgm:resizeHandles val="exact"/>
        </dgm:presLayoutVars>
      </dgm:prSet>
      <dgm:spPr/>
    </dgm:pt>
    <dgm:pt modelId="{6E94E56D-B347-47B9-9CB6-8879B9DC28DA}" type="pres">
      <dgm:prSet presAssocID="{616F6EC8-0CAA-41EE-9ED5-539B64391B75}" presName="compNode" presStyleCnt="0"/>
      <dgm:spPr/>
    </dgm:pt>
    <dgm:pt modelId="{BE81ADD0-93E9-45D2-90F2-0B955310C6A9}" type="pres">
      <dgm:prSet presAssocID="{616F6EC8-0CAA-41EE-9ED5-539B64391B75}" presName="aNode" presStyleLbl="bgShp" presStyleIdx="0" presStyleCnt="4"/>
      <dgm:spPr/>
    </dgm:pt>
    <dgm:pt modelId="{9C79045F-3A43-4BAD-AEFA-928F9D5AAD19}" type="pres">
      <dgm:prSet presAssocID="{616F6EC8-0CAA-41EE-9ED5-539B64391B75}" presName="textNode" presStyleLbl="bgShp" presStyleIdx="0" presStyleCnt="4"/>
      <dgm:spPr/>
    </dgm:pt>
    <dgm:pt modelId="{D7FE9FD2-4B7A-42F8-B01D-E7238B1DE86E}" type="pres">
      <dgm:prSet presAssocID="{616F6EC8-0CAA-41EE-9ED5-539B64391B75}" presName="compChildNode" presStyleCnt="0"/>
      <dgm:spPr/>
    </dgm:pt>
    <dgm:pt modelId="{79F4FFA7-3807-4D53-8F51-C2617B319FBF}" type="pres">
      <dgm:prSet presAssocID="{616F6EC8-0CAA-41EE-9ED5-539B64391B75}" presName="theInnerList" presStyleCnt="0"/>
      <dgm:spPr/>
    </dgm:pt>
    <dgm:pt modelId="{30F4CD2D-1A13-4054-B2F6-B1526DF04C39}" type="pres">
      <dgm:prSet presAssocID="{D0CA4909-3E5D-4A90-9830-F13374D1C89A}" presName="childNode" presStyleLbl="node1" presStyleIdx="0" presStyleCnt="8">
        <dgm:presLayoutVars>
          <dgm:bulletEnabled val="1"/>
        </dgm:presLayoutVars>
      </dgm:prSet>
      <dgm:spPr/>
    </dgm:pt>
    <dgm:pt modelId="{FDB55367-FEFB-48C0-B1E2-CF0D72FBC15C}" type="pres">
      <dgm:prSet presAssocID="{D0CA4909-3E5D-4A90-9830-F13374D1C89A}" presName="aSpace2" presStyleCnt="0"/>
      <dgm:spPr/>
    </dgm:pt>
    <dgm:pt modelId="{591273F8-0491-4419-946F-DAC0AC28F23C}" type="pres">
      <dgm:prSet presAssocID="{292B8B8E-72AA-47EF-881C-85331237DDB1}" presName="childNode" presStyleLbl="node1" presStyleIdx="1" presStyleCnt="8">
        <dgm:presLayoutVars>
          <dgm:bulletEnabled val="1"/>
        </dgm:presLayoutVars>
      </dgm:prSet>
      <dgm:spPr/>
    </dgm:pt>
    <dgm:pt modelId="{43357639-96AC-4D97-977D-134640A8CD84}" type="pres">
      <dgm:prSet presAssocID="{616F6EC8-0CAA-41EE-9ED5-539B64391B75}" presName="aSpace" presStyleCnt="0"/>
      <dgm:spPr/>
    </dgm:pt>
    <dgm:pt modelId="{6F013323-02D1-4D59-B497-4E7F5EBC46C8}" type="pres">
      <dgm:prSet presAssocID="{E0C6D257-B2CA-4B09-91CB-79B20B78238C}" presName="compNode" presStyleCnt="0"/>
      <dgm:spPr/>
    </dgm:pt>
    <dgm:pt modelId="{123BB4D7-F602-461D-B480-E27282F64A0C}" type="pres">
      <dgm:prSet presAssocID="{E0C6D257-B2CA-4B09-91CB-79B20B78238C}" presName="aNode" presStyleLbl="bgShp" presStyleIdx="1" presStyleCnt="4"/>
      <dgm:spPr/>
    </dgm:pt>
    <dgm:pt modelId="{7E2B9574-7DF7-4895-A6DD-F5E4EDC5DF2F}" type="pres">
      <dgm:prSet presAssocID="{E0C6D257-B2CA-4B09-91CB-79B20B78238C}" presName="textNode" presStyleLbl="bgShp" presStyleIdx="1" presStyleCnt="4"/>
      <dgm:spPr/>
    </dgm:pt>
    <dgm:pt modelId="{A635E198-1DC2-45A5-9239-EBF54AF52B75}" type="pres">
      <dgm:prSet presAssocID="{E0C6D257-B2CA-4B09-91CB-79B20B78238C}" presName="compChildNode" presStyleCnt="0"/>
      <dgm:spPr/>
    </dgm:pt>
    <dgm:pt modelId="{017AFA2A-649B-4447-BF5F-4C6C539505A1}" type="pres">
      <dgm:prSet presAssocID="{E0C6D257-B2CA-4B09-91CB-79B20B78238C}" presName="theInnerList" presStyleCnt="0"/>
      <dgm:spPr/>
    </dgm:pt>
    <dgm:pt modelId="{86615A62-F481-41B8-BF7B-4FB603CF42CA}" type="pres">
      <dgm:prSet presAssocID="{554AF6E4-D262-49B6-87E8-031A5EC05FF9}" presName="childNode" presStyleLbl="node1" presStyleIdx="2" presStyleCnt="8">
        <dgm:presLayoutVars>
          <dgm:bulletEnabled val="1"/>
        </dgm:presLayoutVars>
      </dgm:prSet>
      <dgm:spPr/>
    </dgm:pt>
    <dgm:pt modelId="{349DD7C3-E957-4B51-BDFF-D6E3A6E3522B}" type="pres">
      <dgm:prSet presAssocID="{554AF6E4-D262-49B6-87E8-031A5EC05FF9}" presName="aSpace2" presStyleCnt="0"/>
      <dgm:spPr/>
    </dgm:pt>
    <dgm:pt modelId="{58A90D5D-9CB9-4F6E-8942-C16CC37F159D}" type="pres">
      <dgm:prSet presAssocID="{EB106211-A78A-4F9B-A228-054474973764}" presName="childNode" presStyleLbl="node1" presStyleIdx="3" presStyleCnt="8">
        <dgm:presLayoutVars>
          <dgm:bulletEnabled val="1"/>
        </dgm:presLayoutVars>
      </dgm:prSet>
      <dgm:spPr/>
    </dgm:pt>
    <dgm:pt modelId="{57FA5C46-8462-477C-9798-B1BA5AA1E8E8}" type="pres">
      <dgm:prSet presAssocID="{E0C6D257-B2CA-4B09-91CB-79B20B78238C}" presName="aSpace" presStyleCnt="0"/>
      <dgm:spPr/>
    </dgm:pt>
    <dgm:pt modelId="{7EEDA5B3-D13E-4A72-AFD2-C3408AA8A692}" type="pres">
      <dgm:prSet presAssocID="{3310B2FA-3507-4850-8800-8F97103754AC}" presName="compNode" presStyleCnt="0"/>
      <dgm:spPr/>
    </dgm:pt>
    <dgm:pt modelId="{9E599518-2184-4E72-8217-220D0B50166F}" type="pres">
      <dgm:prSet presAssocID="{3310B2FA-3507-4850-8800-8F97103754AC}" presName="aNode" presStyleLbl="bgShp" presStyleIdx="2" presStyleCnt="4"/>
      <dgm:spPr/>
    </dgm:pt>
    <dgm:pt modelId="{272FAA55-5490-4F4A-8C46-8FF8E2D5A18F}" type="pres">
      <dgm:prSet presAssocID="{3310B2FA-3507-4850-8800-8F97103754AC}" presName="textNode" presStyleLbl="bgShp" presStyleIdx="2" presStyleCnt="4"/>
      <dgm:spPr/>
    </dgm:pt>
    <dgm:pt modelId="{A13D6132-94D9-4C4F-9B23-CF849E3A3B3B}" type="pres">
      <dgm:prSet presAssocID="{3310B2FA-3507-4850-8800-8F97103754AC}" presName="compChildNode" presStyleCnt="0"/>
      <dgm:spPr/>
    </dgm:pt>
    <dgm:pt modelId="{6675C36C-FEF1-4FA0-B311-A974EED52CF2}" type="pres">
      <dgm:prSet presAssocID="{3310B2FA-3507-4850-8800-8F97103754AC}" presName="theInnerList" presStyleCnt="0"/>
      <dgm:spPr/>
    </dgm:pt>
    <dgm:pt modelId="{95193C4D-9357-47D3-ABDA-230B7A6AB828}" type="pres">
      <dgm:prSet presAssocID="{BD1CD932-3B70-4F24-90BE-6346307BBBE0}" presName="childNode" presStyleLbl="node1" presStyleIdx="4" presStyleCnt="8">
        <dgm:presLayoutVars>
          <dgm:bulletEnabled val="1"/>
        </dgm:presLayoutVars>
      </dgm:prSet>
      <dgm:spPr/>
    </dgm:pt>
    <dgm:pt modelId="{71BB211B-D309-41AF-AA68-7077CB8BA168}" type="pres">
      <dgm:prSet presAssocID="{BD1CD932-3B70-4F24-90BE-6346307BBBE0}" presName="aSpace2" presStyleCnt="0"/>
      <dgm:spPr/>
    </dgm:pt>
    <dgm:pt modelId="{66DB103E-DB62-4FA5-8909-CA092889CD7A}" type="pres">
      <dgm:prSet presAssocID="{6FAFC5FF-9D30-4A8F-B25F-660B0B2C5D28}" presName="childNode" presStyleLbl="node1" presStyleIdx="5" presStyleCnt="8">
        <dgm:presLayoutVars>
          <dgm:bulletEnabled val="1"/>
        </dgm:presLayoutVars>
      </dgm:prSet>
      <dgm:spPr/>
    </dgm:pt>
    <dgm:pt modelId="{90D657A0-355C-48E0-A114-B9F600157072}" type="pres">
      <dgm:prSet presAssocID="{3310B2FA-3507-4850-8800-8F97103754AC}" presName="aSpace" presStyleCnt="0"/>
      <dgm:spPr/>
    </dgm:pt>
    <dgm:pt modelId="{1F0C00EC-D436-492C-99A0-80488F25FB96}" type="pres">
      <dgm:prSet presAssocID="{6915E54C-4608-4B09-B0ED-8015E993D11D}" presName="compNode" presStyleCnt="0"/>
      <dgm:spPr/>
    </dgm:pt>
    <dgm:pt modelId="{539E5164-DEA8-41B2-80EE-81E0AD07AA5D}" type="pres">
      <dgm:prSet presAssocID="{6915E54C-4608-4B09-B0ED-8015E993D11D}" presName="aNode" presStyleLbl="bgShp" presStyleIdx="3" presStyleCnt="4"/>
      <dgm:spPr/>
    </dgm:pt>
    <dgm:pt modelId="{5B185067-0EB2-4AF4-92C8-672C73A3A43A}" type="pres">
      <dgm:prSet presAssocID="{6915E54C-4608-4B09-B0ED-8015E993D11D}" presName="textNode" presStyleLbl="bgShp" presStyleIdx="3" presStyleCnt="4"/>
      <dgm:spPr/>
    </dgm:pt>
    <dgm:pt modelId="{92FEB676-0DF7-47DD-9278-8C82892B3D8A}" type="pres">
      <dgm:prSet presAssocID="{6915E54C-4608-4B09-B0ED-8015E993D11D}" presName="compChildNode" presStyleCnt="0"/>
      <dgm:spPr/>
    </dgm:pt>
    <dgm:pt modelId="{7787209C-C05C-4ABE-9368-2EA50D8CAC15}" type="pres">
      <dgm:prSet presAssocID="{6915E54C-4608-4B09-B0ED-8015E993D11D}" presName="theInnerList" presStyleCnt="0"/>
      <dgm:spPr/>
    </dgm:pt>
    <dgm:pt modelId="{698036A4-08C6-43DB-956E-BD8543811467}" type="pres">
      <dgm:prSet presAssocID="{FCD60679-B9AA-49B2-8429-18EF71646EED}" presName="childNode" presStyleLbl="node1" presStyleIdx="6" presStyleCnt="8">
        <dgm:presLayoutVars>
          <dgm:bulletEnabled val="1"/>
        </dgm:presLayoutVars>
      </dgm:prSet>
      <dgm:spPr/>
    </dgm:pt>
    <dgm:pt modelId="{069F25C0-D0FF-4DD5-AFC8-C3C72BB0B88B}" type="pres">
      <dgm:prSet presAssocID="{FCD60679-B9AA-49B2-8429-18EF71646EED}" presName="aSpace2" presStyleCnt="0"/>
      <dgm:spPr/>
    </dgm:pt>
    <dgm:pt modelId="{F577C59B-186A-4978-AFEF-08F71A40C1C3}" type="pres">
      <dgm:prSet presAssocID="{EE7E1325-355F-49A8-A9E1-78A065B54275}" presName="childNode" presStyleLbl="node1" presStyleIdx="7" presStyleCnt="8">
        <dgm:presLayoutVars>
          <dgm:bulletEnabled val="1"/>
        </dgm:presLayoutVars>
      </dgm:prSet>
      <dgm:spPr/>
    </dgm:pt>
  </dgm:ptLst>
  <dgm:cxnLst>
    <dgm:cxn modelId="{FF6A5306-B5BF-4F08-B3C4-94067651B9E8}" srcId="{3310B2FA-3507-4850-8800-8F97103754AC}" destId="{BD1CD932-3B70-4F24-90BE-6346307BBBE0}" srcOrd="0" destOrd="0" parTransId="{B4C4E0E0-C27A-42DF-B3DB-B8790649D61B}" sibTransId="{E6C53FF3-2AC0-41E0-8CEA-54D6484E91E4}"/>
    <dgm:cxn modelId="{256A4108-9DB2-4890-9560-CBCA432CB621}" type="presOf" srcId="{616F6EC8-0CAA-41EE-9ED5-539B64391B75}" destId="{9C79045F-3A43-4BAD-AEFA-928F9D5AAD19}" srcOrd="1" destOrd="0" presId="urn:microsoft.com/office/officeart/2005/8/layout/lProcess2"/>
    <dgm:cxn modelId="{8B8B9809-2CAC-462C-B39A-FF245A37A829}" type="presOf" srcId="{314FD867-2FCC-4455-B0DA-257F2E98E77C}" destId="{7DC28481-387F-4E1D-9A0B-66A4FCF3250D}" srcOrd="0" destOrd="0" presId="urn:microsoft.com/office/officeart/2005/8/layout/lProcess2"/>
    <dgm:cxn modelId="{8F3F940E-DAC0-4354-AFA1-35A6E9A78DD4}" srcId="{6FAFC5FF-9D30-4A8F-B25F-660B0B2C5D28}" destId="{B1CE9D33-3AA2-4FC4-BADC-3A28F061262E}" srcOrd="2" destOrd="0" parTransId="{C5006E84-FE7D-40DB-B3BE-FB9035B41B5F}" sibTransId="{41C8D3F5-5373-4643-9C56-75DE4689F568}"/>
    <dgm:cxn modelId="{413C580F-1049-4419-B46D-4D0D8AE0E1FF}" srcId="{292B8B8E-72AA-47EF-881C-85331237DDB1}" destId="{03A4173D-CFEB-42CA-BDC9-96ACA816B96F}" srcOrd="0" destOrd="0" parTransId="{88AA985D-4614-415C-BF23-D7FD24DDC0E9}" sibTransId="{01AEBFE3-1A3E-4F8F-A9CC-3F4A9A04AF2F}"/>
    <dgm:cxn modelId="{AAA04510-2704-478A-83A7-CFEE9585D3B4}" srcId="{314FD867-2FCC-4455-B0DA-257F2E98E77C}" destId="{616F6EC8-0CAA-41EE-9ED5-539B64391B75}" srcOrd="0" destOrd="0" parTransId="{6FA17AD5-872B-495F-9D25-8B557833635D}" sibTransId="{3393D9D9-EBB3-401E-A12A-E1094C2BB551}"/>
    <dgm:cxn modelId="{7ADCFD14-C5E5-4DDA-BDF4-AC0174AB9911}" srcId="{6FAFC5FF-9D30-4A8F-B25F-660B0B2C5D28}" destId="{CAF95419-4C25-4E6E-AB2C-D18AB04DA2C1}" srcOrd="0" destOrd="0" parTransId="{0ED4AC82-916C-4635-A03A-9A0A426DA914}" sibTransId="{A5C08704-001B-445C-8EE1-6F8327C04514}"/>
    <dgm:cxn modelId="{7424D915-DD7C-441C-83D9-942722592C63}" type="presOf" srcId="{3144A05C-AEAD-4ABB-99A6-CC912D015853}" destId="{30F4CD2D-1A13-4054-B2F6-B1526DF04C39}" srcOrd="0" destOrd="3" presId="urn:microsoft.com/office/officeart/2005/8/layout/lProcess2"/>
    <dgm:cxn modelId="{54C5EA15-76FE-4918-ABAD-EFA489679E22}" srcId="{6FAFC5FF-9D30-4A8F-B25F-660B0B2C5D28}" destId="{D0BBC808-BF08-4E6A-AD28-03A005302BCF}" srcOrd="4" destOrd="0" parTransId="{E013C1EC-AF7F-4732-B88D-8C4BAE077F8E}" sibTransId="{AEC4C7CE-F0CC-435C-8F0C-E319B00F1D90}"/>
    <dgm:cxn modelId="{073E4017-FE19-420F-83A4-B287323F3EB7}" type="presOf" srcId="{6FAFC5FF-9D30-4A8F-B25F-660B0B2C5D28}" destId="{66DB103E-DB62-4FA5-8909-CA092889CD7A}" srcOrd="0" destOrd="0" presId="urn:microsoft.com/office/officeart/2005/8/layout/lProcess2"/>
    <dgm:cxn modelId="{62300120-0DF3-4F84-BD1E-BD11431D04F7}" srcId="{D0CA4909-3E5D-4A90-9830-F13374D1C89A}" destId="{B347BEBB-D160-4A4E-AC77-51FA30065AA3}" srcOrd="1" destOrd="0" parTransId="{56637926-9E1C-4445-B9A4-25167F5A797F}" sibTransId="{E9EC457B-ED83-48C3-94C6-A952EC35ED40}"/>
    <dgm:cxn modelId="{58487425-E939-48D9-BC1A-327B609DFEFA}" type="presOf" srcId="{140BF350-53F1-4BC9-8848-00D2185D0B63}" destId="{86615A62-F481-41B8-BF7B-4FB603CF42CA}" srcOrd="0" destOrd="3" presId="urn:microsoft.com/office/officeart/2005/8/layout/lProcess2"/>
    <dgm:cxn modelId="{C584F127-FCF0-4094-877B-F170621F1AAC}" srcId="{6FAFC5FF-9D30-4A8F-B25F-660B0B2C5D28}" destId="{853FF641-C39D-40DF-AFB3-8D79895BE9DB}" srcOrd="1" destOrd="0" parTransId="{C0B490A2-78A0-4008-9BF2-FC856C03B7C3}" sibTransId="{418978FA-7903-4918-881D-9628EDD21D39}"/>
    <dgm:cxn modelId="{581D592C-133B-4634-9EC5-830A241DEB1F}" srcId="{314FD867-2FCC-4455-B0DA-257F2E98E77C}" destId="{6915E54C-4608-4B09-B0ED-8015E993D11D}" srcOrd="3" destOrd="0" parTransId="{42C10629-9B20-4A03-B393-D1168FF99DC9}" sibTransId="{F688E704-560A-401B-B9F6-6DEAE2177E1E}"/>
    <dgm:cxn modelId="{EF49B136-250B-4682-8380-AA8E678B52DA}" type="presOf" srcId="{5B591BCF-61B2-48F4-8C03-459F2B3B3A01}" destId="{66DB103E-DB62-4FA5-8909-CA092889CD7A}" srcOrd="0" destOrd="4" presId="urn:microsoft.com/office/officeart/2005/8/layout/lProcess2"/>
    <dgm:cxn modelId="{8EFC103B-D0C9-4236-8EAD-632C865B0E6B}" type="presOf" srcId="{292B8B8E-72AA-47EF-881C-85331237DDB1}" destId="{591273F8-0491-4419-946F-DAC0AC28F23C}" srcOrd="0" destOrd="0" presId="urn:microsoft.com/office/officeart/2005/8/layout/lProcess2"/>
    <dgm:cxn modelId="{38C8AC3D-4D82-4BAE-A48E-186127DB893C}" srcId="{D0CA4909-3E5D-4A90-9830-F13374D1C89A}" destId="{3144A05C-AEAD-4ABB-99A6-CC912D015853}" srcOrd="2" destOrd="0" parTransId="{519F8968-CE53-4194-BF25-AF8E114157D1}" sibTransId="{1E79EB34-2B70-46AD-A198-715AA25C3670}"/>
    <dgm:cxn modelId="{709C6D3E-250A-49FD-A0AB-A52B8E4B76D0}" srcId="{3310B2FA-3507-4850-8800-8F97103754AC}" destId="{6FAFC5FF-9D30-4A8F-B25F-660B0B2C5D28}" srcOrd="1" destOrd="0" parTransId="{CEFA76FE-A781-47E8-B862-918A9F401DB8}" sibTransId="{EDBC2367-247F-4C25-8746-06938BD8B485}"/>
    <dgm:cxn modelId="{51618B5D-87FE-4467-B365-41CE61CD55F9}" type="presOf" srcId="{FDE8A3BA-515F-4962-8E3D-3AE52DE81F89}" destId="{58A90D5D-9CB9-4F6E-8942-C16CC37F159D}" srcOrd="0" destOrd="2" presId="urn:microsoft.com/office/officeart/2005/8/layout/lProcess2"/>
    <dgm:cxn modelId="{26DEFD5E-87C8-4788-B491-60BE569ACE94}" type="presOf" srcId="{6915E54C-4608-4B09-B0ED-8015E993D11D}" destId="{539E5164-DEA8-41B2-80EE-81E0AD07AA5D}" srcOrd="0" destOrd="0" presId="urn:microsoft.com/office/officeart/2005/8/layout/lProcess2"/>
    <dgm:cxn modelId="{F6B49243-FBC6-4B14-A5A7-E31A3299544A}" srcId="{6915E54C-4608-4B09-B0ED-8015E993D11D}" destId="{EE7E1325-355F-49A8-A9E1-78A065B54275}" srcOrd="1" destOrd="0" parTransId="{C6F8D3AA-AE63-459C-A783-B25826B8BB4A}" sibTransId="{33ED7D00-D3B9-48C9-925E-ADA9B2E6595B}"/>
    <dgm:cxn modelId="{0998BE63-E6FB-4FA6-A93D-3EB4E9694429}" srcId="{E0C6D257-B2CA-4B09-91CB-79B20B78238C}" destId="{EB106211-A78A-4F9B-A228-054474973764}" srcOrd="1" destOrd="0" parTransId="{AB4BF052-3ED1-4E8F-BE1D-1CC863341C12}" sibTransId="{ECDF5BB3-A09A-47EB-9B54-BD9C44DC35BC}"/>
    <dgm:cxn modelId="{0FB01665-72C7-4589-84E0-EF671B68711D}" type="presOf" srcId="{EE7E1325-355F-49A8-A9E1-78A065B54275}" destId="{F577C59B-186A-4978-AFEF-08F71A40C1C3}" srcOrd="0" destOrd="0" presId="urn:microsoft.com/office/officeart/2005/8/layout/lProcess2"/>
    <dgm:cxn modelId="{AFB8F346-FBB4-4A51-AD1E-BB2C28FF61FC}" type="presOf" srcId="{4A3FEF73-4901-47E0-884B-7EAAF0B5093D}" destId="{86615A62-F481-41B8-BF7B-4FB603CF42CA}" srcOrd="0" destOrd="1" presId="urn:microsoft.com/office/officeart/2005/8/layout/lProcess2"/>
    <dgm:cxn modelId="{1B9E4747-4378-4685-8E29-90A780BBF0BC}" type="presOf" srcId="{BD1CD932-3B70-4F24-90BE-6346307BBBE0}" destId="{95193C4D-9357-47D3-ABDA-230B7A6AB828}" srcOrd="0" destOrd="0" presId="urn:microsoft.com/office/officeart/2005/8/layout/lProcess2"/>
    <dgm:cxn modelId="{95422E68-8B47-4138-B5BB-ED9BDD3BF75C}" srcId="{314FD867-2FCC-4455-B0DA-257F2E98E77C}" destId="{E0C6D257-B2CA-4B09-91CB-79B20B78238C}" srcOrd="1" destOrd="0" parTransId="{81F671F5-C201-411D-A1EF-A94225444541}" sibTransId="{4D1A1BF1-17E6-41F9-B080-6EB0DB6C817F}"/>
    <dgm:cxn modelId="{E2EE5668-35F0-42BE-BF3B-592E96EF20CD}" type="presOf" srcId="{616F6EC8-0CAA-41EE-9ED5-539B64391B75}" destId="{BE81ADD0-93E9-45D2-90F2-0B955310C6A9}" srcOrd="0" destOrd="0" presId="urn:microsoft.com/office/officeart/2005/8/layout/lProcess2"/>
    <dgm:cxn modelId="{139E416E-260A-4160-9A59-33138DBE6E52}" srcId="{6FAFC5FF-9D30-4A8F-B25F-660B0B2C5D28}" destId="{5B591BCF-61B2-48F4-8C03-459F2B3B3A01}" srcOrd="3" destOrd="0" parTransId="{C856B9BB-E795-4345-BF42-34AC615CA370}" sibTransId="{573310FB-0252-477C-B4E1-32175688EF45}"/>
    <dgm:cxn modelId="{B4E49251-48ED-44BD-98DD-2EAED5E4B31D}" srcId="{554AF6E4-D262-49B6-87E8-031A5EC05FF9}" destId="{4A3FEF73-4901-47E0-884B-7EAAF0B5093D}" srcOrd="0" destOrd="0" parTransId="{4B8AFCBE-1CCB-4EEC-ACEC-17AA997FC0EC}" sibTransId="{09012C2A-73EA-4044-99DA-42444570EE8D}"/>
    <dgm:cxn modelId="{34DE9554-6468-4793-AC21-AD7A2157CCFB}" srcId="{616F6EC8-0CAA-41EE-9ED5-539B64391B75}" destId="{292B8B8E-72AA-47EF-881C-85331237DDB1}" srcOrd="1" destOrd="0" parTransId="{2221B7D3-A79C-40D7-8ABE-EB3F2921D80D}" sibTransId="{10892099-81D5-4044-B983-C9BC044A7F41}"/>
    <dgm:cxn modelId="{CB081155-2E9C-4435-A6BD-38254CB24CC5}" type="presOf" srcId="{76B9B633-6216-4B6C-8B98-4F30A774FF1F}" destId="{86615A62-F481-41B8-BF7B-4FB603CF42CA}" srcOrd="0" destOrd="2" presId="urn:microsoft.com/office/officeart/2005/8/layout/lProcess2"/>
    <dgm:cxn modelId="{5FEA5E76-FCCA-4134-A7F0-8438CA0BA525}" type="presOf" srcId="{8E439537-DD52-43D5-961B-49E49A5171DD}" destId="{30F4CD2D-1A13-4054-B2F6-B1526DF04C39}" srcOrd="0" destOrd="1" presId="urn:microsoft.com/office/officeart/2005/8/layout/lProcess2"/>
    <dgm:cxn modelId="{BD018C77-97FC-434A-A496-DB2E518FB5B9}" type="presOf" srcId="{E0C6D257-B2CA-4B09-91CB-79B20B78238C}" destId="{7E2B9574-7DF7-4895-A6DD-F5E4EDC5DF2F}" srcOrd="1" destOrd="0" presId="urn:microsoft.com/office/officeart/2005/8/layout/lProcess2"/>
    <dgm:cxn modelId="{D41EB757-04A8-41E7-B907-599437B280EC}" type="presOf" srcId="{3310B2FA-3507-4850-8800-8F97103754AC}" destId="{272FAA55-5490-4F4A-8C46-8FF8E2D5A18F}" srcOrd="1" destOrd="0" presId="urn:microsoft.com/office/officeart/2005/8/layout/lProcess2"/>
    <dgm:cxn modelId="{11A45579-688C-45FB-B068-C4D6E542F099}" srcId="{314FD867-2FCC-4455-B0DA-257F2E98E77C}" destId="{3310B2FA-3507-4850-8800-8F97103754AC}" srcOrd="2" destOrd="0" parTransId="{F0394B2D-60D2-4ED4-A829-AA7D508FBEBC}" sibTransId="{9F19BF96-5E45-446D-A319-B9CF36DD2034}"/>
    <dgm:cxn modelId="{FCF98259-50C0-448B-A2D3-49CBE1717FFC}" srcId="{D0CA4909-3E5D-4A90-9830-F13374D1C89A}" destId="{8E439537-DD52-43D5-961B-49E49A5171DD}" srcOrd="0" destOrd="0" parTransId="{1044AB53-8AA7-40F8-ABD5-DB8F91DBB3B8}" sibTransId="{C4B3F6FA-4B98-407C-B905-ACE3448A58DE}"/>
    <dgm:cxn modelId="{B392CB81-E412-40AD-82DC-CF01C39F1C8E}" srcId="{6915E54C-4608-4B09-B0ED-8015E993D11D}" destId="{FCD60679-B9AA-49B2-8429-18EF71646EED}" srcOrd="0" destOrd="0" parTransId="{A67BB869-D20A-429E-8CC9-F40FC26FF07C}" sibTransId="{D25B97FB-F92F-4550-B6DB-3CA624292524}"/>
    <dgm:cxn modelId="{92174B85-FA28-4F5B-92E8-ABC442E96B58}" type="presOf" srcId="{CAF95419-4C25-4E6E-AB2C-D18AB04DA2C1}" destId="{66DB103E-DB62-4FA5-8909-CA092889CD7A}" srcOrd="0" destOrd="1" presId="urn:microsoft.com/office/officeart/2005/8/layout/lProcess2"/>
    <dgm:cxn modelId="{24348388-9A93-419D-8C92-B929220F7DEF}" type="presOf" srcId="{FCD60679-B9AA-49B2-8429-18EF71646EED}" destId="{698036A4-08C6-43DB-956E-BD8543811467}" srcOrd="0" destOrd="0" presId="urn:microsoft.com/office/officeart/2005/8/layout/lProcess2"/>
    <dgm:cxn modelId="{B449E68D-E9E8-434D-8146-D7DED4EC907B}" srcId="{EB106211-A78A-4F9B-A228-054474973764}" destId="{FDE8A3BA-515F-4962-8E3D-3AE52DE81F89}" srcOrd="1" destOrd="0" parTransId="{9D7572E3-B244-480D-9733-37D2C3D0B335}" sibTransId="{4FB60F9A-881D-42A2-B7EB-1737DBC2B2F9}"/>
    <dgm:cxn modelId="{F59C3199-D9B1-4AA2-97E9-E21D830C5935}" srcId="{554AF6E4-D262-49B6-87E8-031A5EC05FF9}" destId="{140BF350-53F1-4BC9-8848-00D2185D0B63}" srcOrd="2" destOrd="0" parTransId="{3A811426-BC50-46B6-B99A-8624A6662B38}" sibTransId="{0B4977F3-5CB7-4D74-B4E3-50DBC06DEF13}"/>
    <dgm:cxn modelId="{6AA5339A-99D3-4C59-9B57-132AEE61D2E2}" type="presOf" srcId="{BCE2970A-56C0-401A-B501-71CF7D89E994}" destId="{58A90D5D-9CB9-4F6E-8942-C16CC37F159D}" srcOrd="0" destOrd="1" presId="urn:microsoft.com/office/officeart/2005/8/layout/lProcess2"/>
    <dgm:cxn modelId="{3C346E9F-1C8A-49B6-AF05-A53A5D79487A}" type="presOf" srcId="{D0CA4909-3E5D-4A90-9830-F13374D1C89A}" destId="{30F4CD2D-1A13-4054-B2F6-B1526DF04C39}" srcOrd="0" destOrd="0" presId="urn:microsoft.com/office/officeart/2005/8/layout/lProcess2"/>
    <dgm:cxn modelId="{52D014A0-ABBF-49C2-BC02-2A47C0B15F4A}" srcId="{EE7E1325-355F-49A8-A9E1-78A065B54275}" destId="{72C717B6-D8E6-4ACE-B56C-950C472481DD}" srcOrd="0" destOrd="0" parTransId="{A9EC5ACB-BBED-4CBF-87C4-A64DF7274AC4}" sibTransId="{F1662A74-FD23-4D42-8035-E3A764D97E65}"/>
    <dgm:cxn modelId="{251FFCA0-4BBF-4F0C-ADDF-7FB074F6E77E}" type="presOf" srcId="{B347BEBB-D160-4A4E-AC77-51FA30065AA3}" destId="{30F4CD2D-1A13-4054-B2F6-B1526DF04C39}" srcOrd="0" destOrd="2" presId="urn:microsoft.com/office/officeart/2005/8/layout/lProcess2"/>
    <dgm:cxn modelId="{32A363A4-B524-4C2F-9149-5B284BF748E1}" type="presOf" srcId="{7D9AAAE8-4732-438A-9A20-CE2C011620DB}" destId="{95193C4D-9357-47D3-ABDA-230B7A6AB828}" srcOrd="0" destOrd="1" presId="urn:microsoft.com/office/officeart/2005/8/layout/lProcess2"/>
    <dgm:cxn modelId="{734885AC-9ACD-4117-B03E-D1D2E2F78C8F}" type="presOf" srcId="{853FF641-C39D-40DF-AFB3-8D79895BE9DB}" destId="{66DB103E-DB62-4FA5-8909-CA092889CD7A}" srcOrd="0" destOrd="2" presId="urn:microsoft.com/office/officeart/2005/8/layout/lProcess2"/>
    <dgm:cxn modelId="{59EB24B1-66B4-4418-A328-89197A212085}" type="presOf" srcId="{3F02CB18-2620-46A7-93A4-A3E675D1FE3F}" destId="{30F4CD2D-1A13-4054-B2F6-B1526DF04C39}" srcOrd="0" destOrd="4" presId="urn:microsoft.com/office/officeart/2005/8/layout/lProcess2"/>
    <dgm:cxn modelId="{95D222B4-BA64-4868-B830-F936E619CE88}" srcId="{EB106211-A78A-4F9B-A228-054474973764}" destId="{92BBA36C-C034-4708-AE81-70BC8EAA769A}" srcOrd="2" destOrd="0" parTransId="{B3801880-180A-4FB9-9AE0-3743FFDECCFA}" sibTransId="{5E89D906-864F-44A8-9158-F87E70052B32}"/>
    <dgm:cxn modelId="{B032D7B5-DBDC-4415-8595-6E375C84D002}" type="presOf" srcId="{3310B2FA-3507-4850-8800-8F97103754AC}" destId="{9E599518-2184-4E72-8217-220D0B50166F}" srcOrd="0" destOrd="0" presId="urn:microsoft.com/office/officeart/2005/8/layout/lProcess2"/>
    <dgm:cxn modelId="{F9A8E3B5-3921-4D66-8D3E-9F6FC71BF71E}" srcId="{554AF6E4-D262-49B6-87E8-031A5EC05FF9}" destId="{76B9B633-6216-4B6C-8B98-4F30A774FF1F}" srcOrd="1" destOrd="0" parTransId="{4F9CB802-972D-4364-9160-84510EBE95C2}" sibTransId="{7D50F1C9-8BF3-4187-8CAB-2602FDFAC99F}"/>
    <dgm:cxn modelId="{C35BDDB6-3F42-4FF9-85AA-98E429AFC087}" srcId="{BD1CD932-3B70-4F24-90BE-6346307BBBE0}" destId="{814A772A-5FAB-4E0A-AC3D-43442EFE3C40}" srcOrd="1" destOrd="0" parTransId="{BD44FC5D-290D-4C6F-A879-0FCEDA48169D}" sibTransId="{DD5F933A-12C4-4051-9725-4E235CDBD95C}"/>
    <dgm:cxn modelId="{E2FB57B9-F876-4529-AA22-32A03A7180C3}" type="presOf" srcId="{EB106211-A78A-4F9B-A228-054474973764}" destId="{58A90D5D-9CB9-4F6E-8942-C16CC37F159D}" srcOrd="0" destOrd="0" presId="urn:microsoft.com/office/officeart/2005/8/layout/lProcess2"/>
    <dgm:cxn modelId="{56BF27BE-568F-4316-9F92-C6DBC3D43697}" type="presOf" srcId="{B1CE9D33-3AA2-4FC4-BADC-3A28F061262E}" destId="{66DB103E-DB62-4FA5-8909-CA092889CD7A}" srcOrd="0" destOrd="3" presId="urn:microsoft.com/office/officeart/2005/8/layout/lProcess2"/>
    <dgm:cxn modelId="{BB500DC6-9BE9-42FA-91BE-40E8F9B68CC2}" srcId="{EB106211-A78A-4F9B-A228-054474973764}" destId="{BCE2970A-56C0-401A-B501-71CF7D89E994}" srcOrd="0" destOrd="0" parTransId="{DA96121C-B6FA-408D-BE80-239E7623435A}" sibTransId="{FC6E5034-5172-4321-BC8A-B96023D6ACE6}"/>
    <dgm:cxn modelId="{8FADD3C8-BCE8-49A1-A2D6-1AF859331C0D}" srcId="{D0CA4909-3E5D-4A90-9830-F13374D1C89A}" destId="{3F02CB18-2620-46A7-93A4-A3E675D1FE3F}" srcOrd="3" destOrd="0" parTransId="{C966110F-7643-4C55-B3E4-162016C9E7FA}" sibTransId="{A9449C77-67C3-4D98-93A5-1985E520C81F}"/>
    <dgm:cxn modelId="{72F532D0-8E37-47AD-AD64-2839F7DA3EC7}" srcId="{EE7E1325-355F-49A8-A9E1-78A065B54275}" destId="{016AC007-B8EC-4787-9FFE-22E057D2C3C3}" srcOrd="1" destOrd="0" parTransId="{C3768BBB-21F5-45D0-91D3-F5FBCD5F0532}" sibTransId="{FD540499-7C10-4FA1-ABA6-74D72F87238B}"/>
    <dgm:cxn modelId="{A43C81D3-D339-4F53-994F-04235C486F11}" type="presOf" srcId="{814A772A-5FAB-4E0A-AC3D-43442EFE3C40}" destId="{95193C4D-9357-47D3-ABDA-230B7A6AB828}" srcOrd="0" destOrd="2" presId="urn:microsoft.com/office/officeart/2005/8/layout/lProcess2"/>
    <dgm:cxn modelId="{14AB09D6-E736-41A5-94BE-5A689197BB40}" type="presOf" srcId="{6915E54C-4608-4B09-B0ED-8015E993D11D}" destId="{5B185067-0EB2-4AF4-92C8-672C73A3A43A}" srcOrd="1" destOrd="0" presId="urn:microsoft.com/office/officeart/2005/8/layout/lProcess2"/>
    <dgm:cxn modelId="{42BF73DC-3573-4497-B347-9D28C56B7C6D}" type="presOf" srcId="{92BBA36C-C034-4708-AE81-70BC8EAA769A}" destId="{58A90D5D-9CB9-4F6E-8942-C16CC37F159D}" srcOrd="0" destOrd="3" presId="urn:microsoft.com/office/officeart/2005/8/layout/lProcess2"/>
    <dgm:cxn modelId="{4352B9E2-FB4C-433E-8469-379D27EED2AF}" type="presOf" srcId="{72C717B6-D8E6-4ACE-B56C-950C472481DD}" destId="{F577C59B-186A-4978-AFEF-08F71A40C1C3}" srcOrd="0" destOrd="1" presId="urn:microsoft.com/office/officeart/2005/8/layout/lProcess2"/>
    <dgm:cxn modelId="{A69CCCE3-1788-4B59-9FB7-5ABBFE12405F}" type="presOf" srcId="{03A4173D-CFEB-42CA-BDC9-96ACA816B96F}" destId="{591273F8-0491-4419-946F-DAC0AC28F23C}" srcOrd="0" destOrd="1" presId="urn:microsoft.com/office/officeart/2005/8/layout/lProcess2"/>
    <dgm:cxn modelId="{E93852E9-5867-4D74-A721-6D5ED7603A5D}" type="presOf" srcId="{554AF6E4-D262-49B6-87E8-031A5EC05FF9}" destId="{86615A62-F481-41B8-BF7B-4FB603CF42CA}" srcOrd="0" destOrd="0" presId="urn:microsoft.com/office/officeart/2005/8/layout/lProcess2"/>
    <dgm:cxn modelId="{B981DCEC-895A-49FE-8237-B246DDB7B66D}" srcId="{BD1CD932-3B70-4F24-90BE-6346307BBBE0}" destId="{7D9AAAE8-4732-438A-9A20-CE2C011620DB}" srcOrd="0" destOrd="0" parTransId="{91D1D5D5-BD4B-4F7A-B906-6CA58ECC083B}" sibTransId="{990A2CF8-90A7-41AD-8716-063D7CBEF683}"/>
    <dgm:cxn modelId="{542BAEF1-21D1-4920-A589-C056D5080132}" type="presOf" srcId="{D0BBC808-BF08-4E6A-AD28-03A005302BCF}" destId="{66DB103E-DB62-4FA5-8909-CA092889CD7A}" srcOrd="0" destOrd="5" presId="urn:microsoft.com/office/officeart/2005/8/layout/lProcess2"/>
    <dgm:cxn modelId="{D02584F6-664C-43FA-A843-E7669890AE2D}" type="presOf" srcId="{E0C6D257-B2CA-4B09-91CB-79B20B78238C}" destId="{123BB4D7-F602-461D-B480-E27282F64A0C}" srcOrd="0" destOrd="0" presId="urn:microsoft.com/office/officeart/2005/8/layout/lProcess2"/>
    <dgm:cxn modelId="{87D9F4F8-A7DF-4300-B486-5CF9FF0DFE74}" srcId="{E0C6D257-B2CA-4B09-91CB-79B20B78238C}" destId="{554AF6E4-D262-49B6-87E8-031A5EC05FF9}" srcOrd="0" destOrd="0" parTransId="{AA6C4369-8F13-45A1-B659-9B157888755B}" sibTransId="{B2AF188B-B436-425D-BB48-2BF2098E2F05}"/>
    <dgm:cxn modelId="{8B66D2FB-E99D-4A24-B232-176C75B35667}" srcId="{616F6EC8-0CAA-41EE-9ED5-539B64391B75}" destId="{D0CA4909-3E5D-4A90-9830-F13374D1C89A}" srcOrd="0" destOrd="0" parTransId="{C40E9AFC-2DD2-4AB5-9621-8FBA6E4FBEF0}" sibTransId="{A33E5096-21BD-4214-AECB-A2E1BA48CB8F}"/>
    <dgm:cxn modelId="{C7025FFC-B674-4C91-9882-A691558E1D89}" type="presOf" srcId="{016AC007-B8EC-4787-9FFE-22E057D2C3C3}" destId="{F577C59B-186A-4978-AFEF-08F71A40C1C3}" srcOrd="0" destOrd="2" presId="urn:microsoft.com/office/officeart/2005/8/layout/lProcess2"/>
    <dgm:cxn modelId="{9C0EAAB0-BC13-4BBD-8E19-9992A648FA3B}" type="presParOf" srcId="{7DC28481-387F-4E1D-9A0B-66A4FCF3250D}" destId="{6E94E56D-B347-47B9-9CB6-8879B9DC28DA}" srcOrd="0" destOrd="0" presId="urn:microsoft.com/office/officeart/2005/8/layout/lProcess2"/>
    <dgm:cxn modelId="{844F36DD-80C4-45A0-99E5-39603ACD69CD}" type="presParOf" srcId="{6E94E56D-B347-47B9-9CB6-8879B9DC28DA}" destId="{BE81ADD0-93E9-45D2-90F2-0B955310C6A9}" srcOrd="0" destOrd="0" presId="urn:microsoft.com/office/officeart/2005/8/layout/lProcess2"/>
    <dgm:cxn modelId="{2AEA1DEC-33C6-463D-95B6-788FC75BDB0D}" type="presParOf" srcId="{6E94E56D-B347-47B9-9CB6-8879B9DC28DA}" destId="{9C79045F-3A43-4BAD-AEFA-928F9D5AAD19}" srcOrd="1" destOrd="0" presId="urn:microsoft.com/office/officeart/2005/8/layout/lProcess2"/>
    <dgm:cxn modelId="{7D0B113A-28C8-4F01-A590-2832BE7A1EA3}" type="presParOf" srcId="{6E94E56D-B347-47B9-9CB6-8879B9DC28DA}" destId="{D7FE9FD2-4B7A-42F8-B01D-E7238B1DE86E}" srcOrd="2" destOrd="0" presId="urn:microsoft.com/office/officeart/2005/8/layout/lProcess2"/>
    <dgm:cxn modelId="{9A87B748-5555-4C4F-9218-CE736B0C44A9}" type="presParOf" srcId="{D7FE9FD2-4B7A-42F8-B01D-E7238B1DE86E}" destId="{79F4FFA7-3807-4D53-8F51-C2617B319FBF}" srcOrd="0" destOrd="0" presId="urn:microsoft.com/office/officeart/2005/8/layout/lProcess2"/>
    <dgm:cxn modelId="{801E6462-3554-4842-9567-319B8DE88AC3}" type="presParOf" srcId="{79F4FFA7-3807-4D53-8F51-C2617B319FBF}" destId="{30F4CD2D-1A13-4054-B2F6-B1526DF04C39}" srcOrd="0" destOrd="0" presId="urn:microsoft.com/office/officeart/2005/8/layout/lProcess2"/>
    <dgm:cxn modelId="{88B76735-629B-477F-937D-356F32BCCD98}" type="presParOf" srcId="{79F4FFA7-3807-4D53-8F51-C2617B319FBF}" destId="{FDB55367-FEFB-48C0-B1E2-CF0D72FBC15C}" srcOrd="1" destOrd="0" presId="urn:microsoft.com/office/officeart/2005/8/layout/lProcess2"/>
    <dgm:cxn modelId="{7103F45C-1041-40CD-A958-E30758A5DEE0}" type="presParOf" srcId="{79F4FFA7-3807-4D53-8F51-C2617B319FBF}" destId="{591273F8-0491-4419-946F-DAC0AC28F23C}" srcOrd="2" destOrd="0" presId="urn:microsoft.com/office/officeart/2005/8/layout/lProcess2"/>
    <dgm:cxn modelId="{699A1E5A-087B-43D2-ABDC-2C19ADA2DFAC}" type="presParOf" srcId="{7DC28481-387F-4E1D-9A0B-66A4FCF3250D}" destId="{43357639-96AC-4D97-977D-134640A8CD84}" srcOrd="1" destOrd="0" presId="urn:microsoft.com/office/officeart/2005/8/layout/lProcess2"/>
    <dgm:cxn modelId="{4817F4DF-600E-49A2-A469-20FDCF750995}" type="presParOf" srcId="{7DC28481-387F-4E1D-9A0B-66A4FCF3250D}" destId="{6F013323-02D1-4D59-B497-4E7F5EBC46C8}" srcOrd="2" destOrd="0" presId="urn:microsoft.com/office/officeart/2005/8/layout/lProcess2"/>
    <dgm:cxn modelId="{83784820-91D2-449C-9B0E-537F612858DE}" type="presParOf" srcId="{6F013323-02D1-4D59-B497-4E7F5EBC46C8}" destId="{123BB4D7-F602-461D-B480-E27282F64A0C}" srcOrd="0" destOrd="0" presId="urn:microsoft.com/office/officeart/2005/8/layout/lProcess2"/>
    <dgm:cxn modelId="{9F39DB74-3025-4464-857A-A3C3C8673D86}" type="presParOf" srcId="{6F013323-02D1-4D59-B497-4E7F5EBC46C8}" destId="{7E2B9574-7DF7-4895-A6DD-F5E4EDC5DF2F}" srcOrd="1" destOrd="0" presId="urn:microsoft.com/office/officeart/2005/8/layout/lProcess2"/>
    <dgm:cxn modelId="{B9B5C4DF-DA54-4D98-BA11-0A3240AC72CE}" type="presParOf" srcId="{6F013323-02D1-4D59-B497-4E7F5EBC46C8}" destId="{A635E198-1DC2-45A5-9239-EBF54AF52B75}" srcOrd="2" destOrd="0" presId="urn:microsoft.com/office/officeart/2005/8/layout/lProcess2"/>
    <dgm:cxn modelId="{E53193C5-88CF-478A-8620-51511F11705B}" type="presParOf" srcId="{A635E198-1DC2-45A5-9239-EBF54AF52B75}" destId="{017AFA2A-649B-4447-BF5F-4C6C539505A1}" srcOrd="0" destOrd="0" presId="urn:microsoft.com/office/officeart/2005/8/layout/lProcess2"/>
    <dgm:cxn modelId="{4C49E35A-F7E0-48A6-A2C8-39DB43AE4372}" type="presParOf" srcId="{017AFA2A-649B-4447-BF5F-4C6C539505A1}" destId="{86615A62-F481-41B8-BF7B-4FB603CF42CA}" srcOrd="0" destOrd="0" presId="urn:microsoft.com/office/officeart/2005/8/layout/lProcess2"/>
    <dgm:cxn modelId="{8F49EFA8-9480-4225-A57C-8E0D2BB507A3}" type="presParOf" srcId="{017AFA2A-649B-4447-BF5F-4C6C539505A1}" destId="{349DD7C3-E957-4B51-BDFF-D6E3A6E3522B}" srcOrd="1" destOrd="0" presId="urn:microsoft.com/office/officeart/2005/8/layout/lProcess2"/>
    <dgm:cxn modelId="{E856941A-C192-4570-9977-5B01D5A8C50D}" type="presParOf" srcId="{017AFA2A-649B-4447-BF5F-4C6C539505A1}" destId="{58A90D5D-9CB9-4F6E-8942-C16CC37F159D}" srcOrd="2" destOrd="0" presId="urn:microsoft.com/office/officeart/2005/8/layout/lProcess2"/>
    <dgm:cxn modelId="{B7264E77-DD6F-48CF-8DC7-7D062D0B0E52}" type="presParOf" srcId="{7DC28481-387F-4E1D-9A0B-66A4FCF3250D}" destId="{57FA5C46-8462-477C-9798-B1BA5AA1E8E8}" srcOrd="3" destOrd="0" presId="urn:microsoft.com/office/officeart/2005/8/layout/lProcess2"/>
    <dgm:cxn modelId="{10CA69FD-984E-47E0-BEDA-82ABFA2BCEFB}" type="presParOf" srcId="{7DC28481-387F-4E1D-9A0B-66A4FCF3250D}" destId="{7EEDA5B3-D13E-4A72-AFD2-C3408AA8A692}" srcOrd="4" destOrd="0" presId="urn:microsoft.com/office/officeart/2005/8/layout/lProcess2"/>
    <dgm:cxn modelId="{053EA2CE-631B-4455-AC7B-F1C9919DF67D}" type="presParOf" srcId="{7EEDA5B3-D13E-4A72-AFD2-C3408AA8A692}" destId="{9E599518-2184-4E72-8217-220D0B50166F}" srcOrd="0" destOrd="0" presId="urn:microsoft.com/office/officeart/2005/8/layout/lProcess2"/>
    <dgm:cxn modelId="{0BB65218-79EC-4038-B690-1C19CF8FD950}" type="presParOf" srcId="{7EEDA5B3-D13E-4A72-AFD2-C3408AA8A692}" destId="{272FAA55-5490-4F4A-8C46-8FF8E2D5A18F}" srcOrd="1" destOrd="0" presId="urn:microsoft.com/office/officeart/2005/8/layout/lProcess2"/>
    <dgm:cxn modelId="{90CAB476-346D-41D7-8A43-377F0D0F3B74}" type="presParOf" srcId="{7EEDA5B3-D13E-4A72-AFD2-C3408AA8A692}" destId="{A13D6132-94D9-4C4F-9B23-CF849E3A3B3B}" srcOrd="2" destOrd="0" presId="urn:microsoft.com/office/officeart/2005/8/layout/lProcess2"/>
    <dgm:cxn modelId="{F0371F68-F3B3-411D-A4AE-C38D8CF011E0}" type="presParOf" srcId="{A13D6132-94D9-4C4F-9B23-CF849E3A3B3B}" destId="{6675C36C-FEF1-4FA0-B311-A974EED52CF2}" srcOrd="0" destOrd="0" presId="urn:microsoft.com/office/officeart/2005/8/layout/lProcess2"/>
    <dgm:cxn modelId="{E07FD192-173D-4E9F-B15A-D5E97AEE91BA}" type="presParOf" srcId="{6675C36C-FEF1-4FA0-B311-A974EED52CF2}" destId="{95193C4D-9357-47D3-ABDA-230B7A6AB828}" srcOrd="0" destOrd="0" presId="urn:microsoft.com/office/officeart/2005/8/layout/lProcess2"/>
    <dgm:cxn modelId="{53F1ADF0-1010-47E1-B513-2F6A6BF5AB08}" type="presParOf" srcId="{6675C36C-FEF1-4FA0-B311-A974EED52CF2}" destId="{71BB211B-D309-41AF-AA68-7077CB8BA168}" srcOrd="1" destOrd="0" presId="urn:microsoft.com/office/officeart/2005/8/layout/lProcess2"/>
    <dgm:cxn modelId="{47AABED1-CDED-45A0-A296-70C63866C523}" type="presParOf" srcId="{6675C36C-FEF1-4FA0-B311-A974EED52CF2}" destId="{66DB103E-DB62-4FA5-8909-CA092889CD7A}" srcOrd="2" destOrd="0" presId="urn:microsoft.com/office/officeart/2005/8/layout/lProcess2"/>
    <dgm:cxn modelId="{489711E1-7ECF-4CF3-AF30-542500B6CCE4}" type="presParOf" srcId="{7DC28481-387F-4E1D-9A0B-66A4FCF3250D}" destId="{90D657A0-355C-48E0-A114-B9F600157072}" srcOrd="5" destOrd="0" presId="urn:microsoft.com/office/officeart/2005/8/layout/lProcess2"/>
    <dgm:cxn modelId="{F0605AAE-1052-4DD7-8412-301BB128FB6C}" type="presParOf" srcId="{7DC28481-387F-4E1D-9A0B-66A4FCF3250D}" destId="{1F0C00EC-D436-492C-99A0-80488F25FB96}" srcOrd="6" destOrd="0" presId="urn:microsoft.com/office/officeart/2005/8/layout/lProcess2"/>
    <dgm:cxn modelId="{8A95EE27-AD98-4D77-B362-2EE63A4FFEEB}" type="presParOf" srcId="{1F0C00EC-D436-492C-99A0-80488F25FB96}" destId="{539E5164-DEA8-41B2-80EE-81E0AD07AA5D}" srcOrd="0" destOrd="0" presId="urn:microsoft.com/office/officeart/2005/8/layout/lProcess2"/>
    <dgm:cxn modelId="{81046D3F-4EC6-4851-9F12-43296D9EF4B1}" type="presParOf" srcId="{1F0C00EC-D436-492C-99A0-80488F25FB96}" destId="{5B185067-0EB2-4AF4-92C8-672C73A3A43A}" srcOrd="1" destOrd="0" presId="urn:microsoft.com/office/officeart/2005/8/layout/lProcess2"/>
    <dgm:cxn modelId="{BB81A080-4A3B-4BF4-8490-C35D88580EA1}" type="presParOf" srcId="{1F0C00EC-D436-492C-99A0-80488F25FB96}" destId="{92FEB676-0DF7-47DD-9278-8C82892B3D8A}" srcOrd="2" destOrd="0" presId="urn:microsoft.com/office/officeart/2005/8/layout/lProcess2"/>
    <dgm:cxn modelId="{A0C7FCBD-1092-4098-A410-3FFBAC89FB29}" type="presParOf" srcId="{92FEB676-0DF7-47DD-9278-8C82892B3D8A}" destId="{7787209C-C05C-4ABE-9368-2EA50D8CAC15}" srcOrd="0" destOrd="0" presId="urn:microsoft.com/office/officeart/2005/8/layout/lProcess2"/>
    <dgm:cxn modelId="{858E4C47-600E-4047-ACD7-66479682E9F2}" type="presParOf" srcId="{7787209C-C05C-4ABE-9368-2EA50D8CAC15}" destId="{698036A4-08C6-43DB-956E-BD8543811467}" srcOrd="0" destOrd="0" presId="urn:microsoft.com/office/officeart/2005/8/layout/lProcess2"/>
    <dgm:cxn modelId="{4F0FB5F1-91CA-4373-A189-8F20C36F32D6}" type="presParOf" srcId="{7787209C-C05C-4ABE-9368-2EA50D8CAC15}" destId="{069F25C0-D0FF-4DD5-AFC8-C3C72BB0B88B}" srcOrd="1" destOrd="0" presId="urn:microsoft.com/office/officeart/2005/8/layout/lProcess2"/>
    <dgm:cxn modelId="{179017C1-52A4-4681-A671-D2234DA8E46F}" type="presParOf" srcId="{7787209C-C05C-4ABE-9368-2EA50D8CAC15}" destId="{F577C59B-186A-4978-AFEF-08F71A40C1C3}"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ED14DE-96B1-40D8-AD6D-C912DD09201E}"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D38694B1-B670-4102-A12E-E36E9FA7DDBA}">
      <dgm:prSet/>
      <dgm:spPr/>
      <dgm:t>
        <a:bodyPr/>
        <a:lstStyle/>
        <a:p>
          <a:r>
            <a:rPr lang="en-US" b="1" i="0"/>
            <a:t>Add a Member:</a:t>
          </a:r>
          <a:endParaRPr lang="en-US"/>
        </a:p>
      </dgm:t>
    </dgm:pt>
    <dgm:pt modelId="{F90FAC14-1E8A-4647-A97A-0D4F472A1AF9}" type="parTrans" cxnId="{24B1DE32-773A-45C7-A91F-5CF067640BA8}">
      <dgm:prSet/>
      <dgm:spPr/>
      <dgm:t>
        <a:bodyPr/>
        <a:lstStyle/>
        <a:p>
          <a:endParaRPr lang="en-US"/>
        </a:p>
      </dgm:t>
    </dgm:pt>
    <dgm:pt modelId="{943D8B5A-25D5-40D5-9C57-4E2374756501}" type="sibTrans" cxnId="{24B1DE32-773A-45C7-A91F-5CF067640BA8}">
      <dgm:prSet/>
      <dgm:spPr/>
      <dgm:t>
        <a:bodyPr/>
        <a:lstStyle/>
        <a:p>
          <a:endParaRPr lang="en-US"/>
        </a:p>
      </dgm:t>
    </dgm:pt>
    <dgm:pt modelId="{5336F8CD-4B27-4176-89C0-AFE6B44F227A}">
      <dgm:prSet/>
      <dgm:spPr/>
      <dgm:t>
        <a:bodyPr/>
        <a:lstStyle/>
        <a:p>
          <a:r>
            <a:rPr lang="en-US" b="0" i="0"/>
            <a:t>Librarian can create a new member.</a:t>
          </a:r>
          <a:endParaRPr lang="en-US"/>
        </a:p>
      </dgm:t>
    </dgm:pt>
    <dgm:pt modelId="{14AF8483-C5C7-4711-B608-64C6C60AB944}" type="parTrans" cxnId="{1C50E071-506C-4DC2-BD88-9DEFFA7B5431}">
      <dgm:prSet/>
      <dgm:spPr/>
      <dgm:t>
        <a:bodyPr/>
        <a:lstStyle/>
        <a:p>
          <a:endParaRPr lang="en-US"/>
        </a:p>
      </dgm:t>
    </dgm:pt>
    <dgm:pt modelId="{839DC32A-C90F-463E-9544-C821562027A5}" type="sibTrans" cxnId="{1C50E071-506C-4DC2-BD88-9DEFFA7B5431}">
      <dgm:prSet/>
      <dgm:spPr/>
      <dgm:t>
        <a:bodyPr/>
        <a:lstStyle/>
        <a:p>
          <a:endParaRPr lang="en-US"/>
        </a:p>
      </dgm:t>
    </dgm:pt>
    <dgm:pt modelId="{13C35FE6-AA5E-4B8B-8E48-932FE0506701}">
      <dgm:prSet/>
      <dgm:spPr/>
      <dgm:t>
        <a:bodyPr/>
        <a:lstStyle/>
        <a:p>
          <a:r>
            <a:rPr lang="en-US" b="0" i="0"/>
            <a:t>Display the new member's details immediately.</a:t>
          </a:r>
          <a:endParaRPr lang="en-US"/>
        </a:p>
      </dgm:t>
    </dgm:pt>
    <dgm:pt modelId="{07A0B58C-3E34-4C71-B42A-1DF65177A476}" type="parTrans" cxnId="{B0EC9CF4-2A70-4A80-B505-952D73D76081}">
      <dgm:prSet/>
      <dgm:spPr/>
      <dgm:t>
        <a:bodyPr/>
        <a:lstStyle/>
        <a:p>
          <a:endParaRPr lang="en-US"/>
        </a:p>
      </dgm:t>
    </dgm:pt>
    <dgm:pt modelId="{F5A9F9CD-B3F3-4754-8635-6E38C609D964}" type="sibTrans" cxnId="{B0EC9CF4-2A70-4A80-B505-952D73D76081}">
      <dgm:prSet/>
      <dgm:spPr/>
      <dgm:t>
        <a:bodyPr/>
        <a:lstStyle/>
        <a:p>
          <a:endParaRPr lang="en-US"/>
        </a:p>
      </dgm:t>
    </dgm:pt>
    <dgm:pt modelId="{AEE741AC-32CB-4BFA-88DF-F1F72C6397B4}">
      <dgm:prSet/>
      <dgm:spPr/>
      <dgm:t>
        <a:bodyPr/>
        <a:lstStyle/>
        <a:p>
          <a:r>
            <a:rPr lang="en-US" b="1" i="0"/>
            <a:t>Issue a Book:</a:t>
          </a:r>
          <a:endParaRPr lang="en-US"/>
        </a:p>
      </dgm:t>
    </dgm:pt>
    <dgm:pt modelId="{A6840614-3114-4A65-BE17-58AC95F207FA}" type="parTrans" cxnId="{95CD1F53-28A9-4918-BC8F-E75D74E7C6A5}">
      <dgm:prSet/>
      <dgm:spPr/>
      <dgm:t>
        <a:bodyPr/>
        <a:lstStyle/>
        <a:p>
          <a:endParaRPr lang="en-US"/>
        </a:p>
      </dgm:t>
    </dgm:pt>
    <dgm:pt modelId="{A4BF2401-4533-47E6-BD37-C1C8638A7949}" type="sibTrans" cxnId="{95CD1F53-28A9-4918-BC8F-E75D74E7C6A5}">
      <dgm:prSet/>
      <dgm:spPr/>
      <dgm:t>
        <a:bodyPr/>
        <a:lstStyle/>
        <a:p>
          <a:endParaRPr lang="en-US"/>
        </a:p>
      </dgm:t>
    </dgm:pt>
    <dgm:pt modelId="{43E5B028-39E4-4A5A-B752-5C455973E3DA}">
      <dgm:prSet/>
      <dgm:spPr/>
      <dgm:t>
        <a:bodyPr/>
        <a:lstStyle/>
        <a:p>
          <a:r>
            <a:rPr lang="en-US" b="0" i="0"/>
            <a:t>Librarian can issue a book to a member.</a:t>
          </a:r>
          <a:endParaRPr lang="en-US"/>
        </a:p>
      </dgm:t>
    </dgm:pt>
    <dgm:pt modelId="{23F01E0F-823F-433B-BCDA-1A22DD3FDAF7}" type="parTrans" cxnId="{2DD4DF46-066D-4A93-8339-60847B14E629}">
      <dgm:prSet/>
      <dgm:spPr/>
      <dgm:t>
        <a:bodyPr/>
        <a:lstStyle/>
        <a:p>
          <a:endParaRPr lang="en-US"/>
        </a:p>
      </dgm:t>
    </dgm:pt>
    <dgm:pt modelId="{76AA072A-FDDD-4708-A769-D05DCA2ED799}" type="sibTrans" cxnId="{2DD4DF46-066D-4A93-8339-60847B14E629}">
      <dgm:prSet/>
      <dgm:spPr/>
      <dgm:t>
        <a:bodyPr/>
        <a:lstStyle/>
        <a:p>
          <a:endParaRPr lang="en-US"/>
        </a:p>
      </dgm:t>
    </dgm:pt>
    <dgm:pt modelId="{791E1E6B-AC85-4571-AC21-99898EE9E771}">
      <dgm:prSet/>
      <dgm:spPr/>
      <dgm:t>
        <a:bodyPr/>
        <a:lstStyle/>
        <a:p>
          <a:r>
            <a:rPr lang="en-US" b="0" i="0"/>
            <a:t>Set a valid due date (e.g., 3 days from the issue date).</a:t>
          </a:r>
          <a:endParaRPr lang="en-US"/>
        </a:p>
      </dgm:t>
    </dgm:pt>
    <dgm:pt modelId="{7F0DFB34-4E02-4250-9E9F-50DF9DDBFEF2}" type="parTrans" cxnId="{A5E38962-9A0C-4000-8BCA-9537C5DBDEF7}">
      <dgm:prSet/>
      <dgm:spPr/>
      <dgm:t>
        <a:bodyPr/>
        <a:lstStyle/>
        <a:p>
          <a:endParaRPr lang="en-US"/>
        </a:p>
      </dgm:t>
    </dgm:pt>
    <dgm:pt modelId="{1E877ADD-178B-47CB-8B6B-CADBFFC18A62}" type="sibTrans" cxnId="{A5E38962-9A0C-4000-8BCA-9537C5DBDEF7}">
      <dgm:prSet/>
      <dgm:spPr/>
      <dgm:t>
        <a:bodyPr/>
        <a:lstStyle/>
        <a:p>
          <a:endParaRPr lang="en-US"/>
        </a:p>
      </dgm:t>
    </dgm:pt>
    <dgm:pt modelId="{35D9BFF5-DD59-4FB4-87C9-3B2E1CAEB49F}">
      <dgm:prSet/>
      <dgm:spPr/>
      <dgm:t>
        <a:bodyPr/>
        <a:lstStyle/>
        <a:p>
          <a:r>
            <a:rPr lang="en-US" b="1" i="0"/>
            <a:t>Return a Book:</a:t>
          </a:r>
          <a:endParaRPr lang="en-US"/>
        </a:p>
      </dgm:t>
    </dgm:pt>
    <dgm:pt modelId="{65DA9582-4685-4400-8D4D-1F87813E0E0A}" type="parTrans" cxnId="{770BF15C-8673-4297-A80B-E0437B51D9AD}">
      <dgm:prSet/>
      <dgm:spPr/>
      <dgm:t>
        <a:bodyPr/>
        <a:lstStyle/>
        <a:p>
          <a:endParaRPr lang="en-US"/>
        </a:p>
      </dgm:t>
    </dgm:pt>
    <dgm:pt modelId="{01D57A58-7E44-488B-A5E7-ACD3803669B8}" type="sibTrans" cxnId="{770BF15C-8673-4297-A80B-E0437B51D9AD}">
      <dgm:prSet/>
      <dgm:spPr/>
      <dgm:t>
        <a:bodyPr/>
        <a:lstStyle/>
        <a:p>
          <a:endParaRPr lang="en-US"/>
        </a:p>
      </dgm:t>
    </dgm:pt>
    <dgm:pt modelId="{AC4AE344-8B75-458D-9E08-465D2F2D19E0}">
      <dgm:prSet/>
      <dgm:spPr/>
      <dgm:t>
        <a:bodyPr/>
        <a:lstStyle/>
        <a:p>
          <a:r>
            <a:rPr lang="en-US" b="0" i="0"/>
            <a:t>Librarian can process the return of a book from a member.</a:t>
          </a:r>
          <a:endParaRPr lang="en-US"/>
        </a:p>
      </dgm:t>
    </dgm:pt>
    <dgm:pt modelId="{B6CDA7BA-F108-443B-8802-B415AE918076}" type="parTrans" cxnId="{F0CBD878-7607-4558-903E-230549C5D09E}">
      <dgm:prSet/>
      <dgm:spPr/>
      <dgm:t>
        <a:bodyPr/>
        <a:lstStyle/>
        <a:p>
          <a:endParaRPr lang="en-US"/>
        </a:p>
      </dgm:t>
    </dgm:pt>
    <dgm:pt modelId="{7182F8F3-DE40-444C-B1C2-43153055A3AF}" type="sibTrans" cxnId="{F0CBD878-7607-4558-903E-230549C5D09E}">
      <dgm:prSet/>
      <dgm:spPr/>
      <dgm:t>
        <a:bodyPr/>
        <a:lstStyle/>
        <a:p>
          <a:endParaRPr lang="en-US"/>
        </a:p>
      </dgm:t>
    </dgm:pt>
    <dgm:pt modelId="{709FDEC8-B081-490C-82CD-7167A56FCC5C}">
      <dgm:prSet/>
      <dgm:spPr/>
      <dgm:t>
        <a:bodyPr/>
        <a:lstStyle/>
        <a:p>
          <a:r>
            <a:rPr lang="en-US" b="1" i="0"/>
            <a:t>Display Borrowed Books:</a:t>
          </a:r>
          <a:endParaRPr lang="en-US"/>
        </a:p>
      </dgm:t>
    </dgm:pt>
    <dgm:pt modelId="{59796C62-8FAC-41DD-B924-F10069719803}" type="parTrans" cxnId="{EE5BE2AF-27C8-4F3D-A8EE-AA83025B2DE7}">
      <dgm:prSet/>
      <dgm:spPr/>
      <dgm:t>
        <a:bodyPr/>
        <a:lstStyle/>
        <a:p>
          <a:endParaRPr lang="en-US"/>
        </a:p>
      </dgm:t>
    </dgm:pt>
    <dgm:pt modelId="{58085428-EE17-421A-96FE-A89D89186231}" type="sibTrans" cxnId="{EE5BE2AF-27C8-4F3D-A8EE-AA83025B2DE7}">
      <dgm:prSet/>
      <dgm:spPr/>
      <dgm:t>
        <a:bodyPr/>
        <a:lstStyle/>
        <a:p>
          <a:endParaRPr lang="en-US"/>
        </a:p>
      </dgm:t>
    </dgm:pt>
    <dgm:pt modelId="{A6ABFC75-1861-4282-B3BA-37DAE739B4C7}">
      <dgm:prSet/>
      <dgm:spPr/>
      <dgm:t>
        <a:bodyPr/>
        <a:lstStyle/>
        <a:p>
          <a:r>
            <a:rPr lang="en-US" b="0" i="0"/>
            <a:t>Librarian can view all books borrowed by an individual member.</a:t>
          </a:r>
          <a:endParaRPr lang="en-US"/>
        </a:p>
      </dgm:t>
    </dgm:pt>
    <dgm:pt modelId="{2ED2B7E7-0BB3-4505-BB3E-5DBB80699FFC}" type="parTrans" cxnId="{80CDFAE8-615B-427B-8648-101BA9F9B627}">
      <dgm:prSet/>
      <dgm:spPr/>
      <dgm:t>
        <a:bodyPr/>
        <a:lstStyle/>
        <a:p>
          <a:endParaRPr lang="en-US"/>
        </a:p>
      </dgm:t>
    </dgm:pt>
    <dgm:pt modelId="{EC747270-592F-436E-8F83-EA461E958738}" type="sibTrans" cxnId="{80CDFAE8-615B-427B-8648-101BA9F9B627}">
      <dgm:prSet/>
      <dgm:spPr/>
      <dgm:t>
        <a:bodyPr/>
        <a:lstStyle/>
        <a:p>
          <a:endParaRPr lang="en-US"/>
        </a:p>
      </dgm:t>
    </dgm:pt>
    <dgm:pt modelId="{EEE966EC-0406-4849-B1D0-FDE89EAEA972}">
      <dgm:prSet/>
      <dgm:spPr/>
      <dgm:t>
        <a:bodyPr/>
        <a:lstStyle/>
        <a:p>
          <a:r>
            <a:rPr lang="en-US" b="1" i="0"/>
            <a:t>Calculate Fine:</a:t>
          </a:r>
          <a:endParaRPr lang="en-US"/>
        </a:p>
      </dgm:t>
    </dgm:pt>
    <dgm:pt modelId="{098E459B-C4B9-4D55-9EE3-F422BAC13989}" type="parTrans" cxnId="{3FEE1639-816F-44C3-BC8D-E5A9315BA5A3}">
      <dgm:prSet/>
      <dgm:spPr/>
      <dgm:t>
        <a:bodyPr/>
        <a:lstStyle/>
        <a:p>
          <a:endParaRPr lang="en-US"/>
        </a:p>
      </dgm:t>
    </dgm:pt>
    <dgm:pt modelId="{9DF1E4E9-E27A-4298-950D-9323930960B1}" type="sibTrans" cxnId="{3FEE1639-816F-44C3-BC8D-E5A9315BA5A3}">
      <dgm:prSet/>
      <dgm:spPr/>
      <dgm:t>
        <a:bodyPr/>
        <a:lstStyle/>
        <a:p>
          <a:endParaRPr lang="en-US"/>
        </a:p>
      </dgm:t>
    </dgm:pt>
    <dgm:pt modelId="{6E4113F4-3642-4707-BF77-25B3554239D7}">
      <dgm:prSet/>
      <dgm:spPr/>
      <dgm:t>
        <a:bodyPr/>
        <a:lstStyle/>
        <a:p>
          <a:r>
            <a:rPr lang="en-US" b="0" i="0"/>
            <a:t>Upon book return, if due date is exceeded, calculate a fine.</a:t>
          </a:r>
          <a:endParaRPr lang="en-US"/>
        </a:p>
      </dgm:t>
    </dgm:pt>
    <dgm:pt modelId="{FE50840F-0ECD-42F0-AF77-5BB34EAA4AE0}" type="parTrans" cxnId="{BC04E93F-96FE-4E25-BA9D-07B4FE90CDD0}">
      <dgm:prSet/>
      <dgm:spPr/>
      <dgm:t>
        <a:bodyPr/>
        <a:lstStyle/>
        <a:p>
          <a:endParaRPr lang="en-US"/>
        </a:p>
      </dgm:t>
    </dgm:pt>
    <dgm:pt modelId="{919D3CAF-B6AA-4A35-9E9C-29BA56EC0351}" type="sibTrans" cxnId="{BC04E93F-96FE-4E25-BA9D-07B4FE90CDD0}">
      <dgm:prSet/>
      <dgm:spPr/>
      <dgm:t>
        <a:bodyPr/>
        <a:lstStyle/>
        <a:p>
          <a:endParaRPr lang="en-US"/>
        </a:p>
      </dgm:t>
    </dgm:pt>
    <dgm:pt modelId="{0985B533-D71D-473A-A94C-A60077320D3C}">
      <dgm:prSet/>
      <dgm:spPr/>
      <dgm:t>
        <a:bodyPr/>
        <a:lstStyle/>
        <a:p>
          <a:r>
            <a:rPr lang="en-US" b="0" i="0"/>
            <a:t>Fine rate: £1 per day overdue.</a:t>
          </a:r>
          <a:endParaRPr lang="en-US"/>
        </a:p>
      </dgm:t>
    </dgm:pt>
    <dgm:pt modelId="{EB91939C-703F-48C6-8303-1DE6254D33B0}" type="parTrans" cxnId="{A347B915-732D-4973-83F1-57F4B68A398E}">
      <dgm:prSet/>
      <dgm:spPr/>
      <dgm:t>
        <a:bodyPr/>
        <a:lstStyle/>
        <a:p>
          <a:endParaRPr lang="en-US"/>
        </a:p>
      </dgm:t>
    </dgm:pt>
    <dgm:pt modelId="{C29B90A7-834E-44C2-962D-53202768C18C}" type="sibTrans" cxnId="{A347B915-732D-4973-83F1-57F4B68A398E}">
      <dgm:prSet/>
      <dgm:spPr/>
      <dgm:t>
        <a:bodyPr/>
        <a:lstStyle/>
        <a:p>
          <a:endParaRPr lang="en-US"/>
        </a:p>
      </dgm:t>
    </dgm:pt>
    <dgm:pt modelId="{4C528D70-57DC-4E15-A2C0-8163664CDF9D}">
      <dgm:prSet/>
      <dgm:spPr/>
      <dgm:t>
        <a:bodyPr/>
        <a:lstStyle/>
        <a:p>
          <a:r>
            <a:rPr lang="en-US" b="1" i="0"/>
            <a:t>Book Class:</a:t>
          </a:r>
          <a:endParaRPr lang="en-US"/>
        </a:p>
      </dgm:t>
    </dgm:pt>
    <dgm:pt modelId="{23AB99EE-6CE2-45B7-A6C2-9BBF01A10A1E}" type="parTrans" cxnId="{344350DC-8966-454B-8423-6426D5EA147D}">
      <dgm:prSet/>
      <dgm:spPr/>
      <dgm:t>
        <a:bodyPr/>
        <a:lstStyle/>
        <a:p>
          <a:endParaRPr lang="en-US"/>
        </a:p>
      </dgm:t>
    </dgm:pt>
    <dgm:pt modelId="{C86E9CD6-0CC3-4DF2-8903-BE5DD2EC770B}" type="sibTrans" cxnId="{344350DC-8966-454B-8423-6426D5EA147D}">
      <dgm:prSet/>
      <dgm:spPr/>
      <dgm:t>
        <a:bodyPr/>
        <a:lstStyle/>
        <a:p>
          <a:endParaRPr lang="en-US"/>
        </a:p>
      </dgm:t>
    </dgm:pt>
    <dgm:pt modelId="{FE84A116-7F7C-4F63-9DC2-14E969001114}">
      <dgm:prSet/>
      <dgm:spPr/>
      <dgm:t>
        <a:bodyPr/>
        <a:lstStyle/>
        <a:p>
          <a:r>
            <a:rPr lang="en-US" b="0" i="0"/>
            <a:t>Represents book attributes (ID, title, author, due date).</a:t>
          </a:r>
          <a:endParaRPr lang="en-US"/>
        </a:p>
      </dgm:t>
    </dgm:pt>
    <dgm:pt modelId="{4CBB998B-FFEA-4558-8C0F-F2C1BFAC80B5}" type="parTrans" cxnId="{AE25F414-F15D-4D61-8ADD-2916DFC667F5}">
      <dgm:prSet/>
      <dgm:spPr/>
      <dgm:t>
        <a:bodyPr/>
        <a:lstStyle/>
        <a:p>
          <a:endParaRPr lang="en-US"/>
        </a:p>
      </dgm:t>
    </dgm:pt>
    <dgm:pt modelId="{B0150599-F13D-4E32-AF4A-6578C808252F}" type="sibTrans" cxnId="{AE25F414-F15D-4D61-8ADD-2916DFC667F5}">
      <dgm:prSet/>
      <dgm:spPr/>
      <dgm:t>
        <a:bodyPr/>
        <a:lstStyle/>
        <a:p>
          <a:endParaRPr lang="en-US"/>
        </a:p>
      </dgm:t>
    </dgm:pt>
    <dgm:pt modelId="{1C5D266F-DF0A-4DF0-859C-012D69224897}">
      <dgm:prSet/>
      <dgm:spPr/>
      <dgm:t>
        <a:bodyPr/>
        <a:lstStyle/>
        <a:p>
          <a:r>
            <a:rPr lang="en-US" b="0" i="0"/>
            <a:t>Displays book details.</a:t>
          </a:r>
          <a:endParaRPr lang="en-US"/>
        </a:p>
      </dgm:t>
    </dgm:pt>
    <dgm:pt modelId="{1F6CF3F8-1736-4C93-B6EB-1A7A71FFE8C8}" type="parTrans" cxnId="{23D16961-909B-4E5B-B4B7-4F7DDA96A9BC}">
      <dgm:prSet/>
      <dgm:spPr/>
      <dgm:t>
        <a:bodyPr/>
        <a:lstStyle/>
        <a:p>
          <a:endParaRPr lang="en-US"/>
        </a:p>
      </dgm:t>
    </dgm:pt>
    <dgm:pt modelId="{E81F05DC-403F-4DEF-BED6-CC1AA9FAF93F}" type="sibTrans" cxnId="{23D16961-909B-4E5B-B4B7-4F7DDA96A9BC}">
      <dgm:prSet/>
      <dgm:spPr/>
      <dgm:t>
        <a:bodyPr/>
        <a:lstStyle/>
        <a:p>
          <a:endParaRPr lang="en-US"/>
        </a:p>
      </dgm:t>
    </dgm:pt>
    <dgm:pt modelId="{8D768209-096F-43D1-849C-16BEEE3C1667}" type="pres">
      <dgm:prSet presAssocID="{12ED14DE-96B1-40D8-AD6D-C912DD09201E}" presName="diagram" presStyleCnt="0">
        <dgm:presLayoutVars>
          <dgm:chPref val="1"/>
          <dgm:dir/>
          <dgm:animOne val="branch"/>
          <dgm:animLvl val="lvl"/>
          <dgm:resizeHandles/>
        </dgm:presLayoutVars>
      </dgm:prSet>
      <dgm:spPr/>
    </dgm:pt>
    <dgm:pt modelId="{93174F3C-3C1D-4104-A191-2C6B6CE98C57}" type="pres">
      <dgm:prSet presAssocID="{D38694B1-B670-4102-A12E-E36E9FA7DDBA}" presName="root" presStyleCnt="0"/>
      <dgm:spPr/>
    </dgm:pt>
    <dgm:pt modelId="{8C1A416C-F349-4F41-8B76-78433AE59564}" type="pres">
      <dgm:prSet presAssocID="{D38694B1-B670-4102-A12E-E36E9FA7DDBA}" presName="rootComposite" presStyleCnt="0"/>
      <dgm:spPr/>
    </dgm:pt>
    <dgm:pt modelId="{0B23468B-9CEE-4593-8EB6-268F97AC2DB6}" type="pres">
      <dgm:prSet presAssocID="{D38694B1-B670-4102-A12E-E36E9FA7DDBA}" presName="rootText" presStyleLbl="node1" presStyleIdx="0" presStyleCnt="6"/>
      <dgm:spPr/>
    </dgm:pt>
    <dgm:pt modelId="{6360FAC8-82C1-4E4A-9BA3-41D05D56C962}" type="pres">
      <dgm:prSet presAssocID="{D38694B1-B670-4102-A12E-E36E9FA7DDBA}" presName="rootConnector" presStyleLbl="node1" presStyleIdx="0" presStyleCnt="6"/>
      <dgm:spPr/>
    </dgm:pt>
    <dgm:pt modelId="{630FEE75-B70C-4B6B-88FE-4BE7379011A7}" type="pres">
      <dgm:prSet presAssocID="{D38694B1-B670-4102-A12E-E36E9FA7DDBA}" presName="childShape" presStyleCnt="0"/>
      <dgm:spPr/>
    </dgm:pt>
    <dgm:pt modelId="{B07BA879-A169-4798-AD41-588B1D2A8A0F}" type="pres">
      <dgm:prSet presAssocID="{14AF8483-C5C7-4711-B608-64C6C60AB944}" presName="Name13" presStyleLbl="parChTrans1D2" presStyleIdx="0" presStyleCnt="10"/>
      <dgm:spPr/>
    </dgm:pt>
    <dgm:pt modelId="{956B0D9C-F098-4106-B1AE-4D2A98766D3D}" type="pres">
      <dgm:prSet presAssocID="{5336F8CD-4B27-4176-89C0-AFE6B44F227A}" presName="childText" presStyleLbl="bgAcc1" presStyleIdx="0" presStyleCnt="10">
        <dgm:presLayoutVars>
          <dgm:bulletEnabled val="1"/>
        </dgm:presLayoutVars>
      </dgm:prSet>
      <dgm:spPr/>
    </dgm:pt>
    <dgm:pt modelId="{AC06E897-5B46-4CBE-895B-125B04579D0A}" type="pres">
      <dgm:prSet presAssocID="{07A0B58C-3E34-4C71-B42A-1DF65177A476}" presName="Name13" presStyleLbl="parChTrans1D2" presStyleIdx="1" presStyleCnt="10"/>
      <dgm:spPr/>
    </dgm:pt>
    <dgm:pt modelId="{0E6E731A-A5F9-462C-A0DE-8601233841DA}" type="pres">
      <dgm:prSet presAssocID="{13C35FE6-AA5E-4B8B-8E48-932FE0506701}" presName="childText" presStyleLbl="bgAcc1" presStyleIdx="1" presStyleCnt="10">
        <dgm:presLayoutVars>
          <dgm:bulletEnabled val="1"/>
        </dgm:presLayoutVars>
      </dgm:prSet>
      <dgm:spPr/>
    </dgm:pt>
    <dgm:pt modelId="{3F385E1D-B986-41FE-ABB2-190DEBA41B28}" type="pres">
      <dgm:prSet presAssocID="{AEE741AC-32CB-4BFA-88DF-F1F72C6397B4}" presName="root" presStyleCnt="0"/>
      <dgm:spPr/>
    </dgm:pt>
    <dgm:pt modelId="{9B2FC2D6-A6A3-4DDF-9273-1B7A8BD90C84}" type="pres">
      <dgm:prSet presAssocID="{AEE741AC-32CB-4BFA-88DF-F1F72C6397B4}" presName="rootComposite" presStyleCnt="0"/>
      <dgm:spPr/>
    </dgm:pt>
    <dgm:pt modelId="{310D5BD7-A1CA-4F1B-BD13-939D5F098967}" type="pres">
      <dgm:prSet presAssocID="{AEE741AC-32CB-4BFA-88DF-F1F72C6397B4}" presName="rootText" presStyleLbl="node1" presStyleIdx="1" presStyleCnt="6"/>
      <dgm:spPr/>
    </dgm:pt>
    <dgm:pt modelId="{08AC8A70-7B3A-4C4D-9A64-B62A378F2C0C}" type="pres">
      <dgm:prSet presAssocID="{AEE741AC-32CB-4BFA-88DF-F1F72C6397B4}" presName="rootConnector" presStyleLbl="node1" presStyleIdx="1" presStyleCnt="6"/>
      <dgm:spPr/>
    </dgm:pt>
    <dgm:pt modelId="{38177356-25C9-47DD-B5D6-DA18F95966F2}" type="pres">
      <dgm:prSet presAssocID="{AEE741AC-32CB-4BFA-88DF-F1F72C6397B4}" presName="childShape" presStyleCnt="0"/>
      <dgm:spPr/>
    </dgm:pt>
    <dgm:pt modelId="{980E3368-4645-4FBD-B6F8-2C2EEE4674F0}" type="pres">
      <dgm:prSet presAssocID="{23F01E0F-823F-433B-BCDA-1A22DD3FDAF7}" presName="Name13" presStyleLbl="parChTrans1D2" presStyleIdx="2" presStyleCnt="10"/>
      <dgm:spPr/>
    </dgm:pt>
    <dgm:pt modelId="{7E7D347F-C13F-40A3-8CB3-ED114D6E002E}" type="pres">
      <dgm:prSet presAssocID="{43E5B028-39E4-4A5A-B752-5C455973E3DA}" presName="childText" presStyleLbl="bgAcc1" presStyleIdx="2" presStyleCnt="10">
        <dgm:presLayoutVars>
          <dgm:bulletEnabled val="1"/>
        </dgm:presLayoutVars>
      </dgm:prSet>
      <dgm:spPr/>
    </dgm:pt>
    <dgm:pt modelId="{42E164B5-8094-4F0E-AE0F-7796771626E5}" type="pres">
      <dgm:prSet presAssocID="{7F0DFB34-4E02-4250-9E9F-50DF9DDBFEF2}" presName="Name13" presStyleLbl="parChTrans1D2" presStyleIdx="3" presStyleCnt="10"/>
      <dgm:spPr/>
    </dgm:pt>
    <dgm:pt modelId="{683EF2D5-00C0-4F57-9C47-FDFDF47C2E9C}" type="pres">
      <dgm:prSet presAssocID="{791E1E6B-AC85-4571-AC21-99898EE9E771}" presName="childText" presStyleLbl="bgAcc1" presStyleIdx="3" presStyleCnt="10">
        <dgm:presLayoutVars>
          <dgm:bulletEnabled val="1"/>
        </dgm:presLayoutVars>
      </dgm:prSet>
      <dgm:spPr/>
    </dgm:pt>
    <dgm:pt modelId="{CA3E4A7B-BFD3-4BFE-92E0-0D5051930406}" type="pres">
      <dgm:prSet presAssocID="{35D9BFF5-DD59-4FB4-87C9-3B2E1CAEB49F}" presName="root" presStyleCnt="0"/>
      <dgm:spPr/>
    </dgm:pt>
    <dgm:pt modelId="{214DD71B-B391-4299-9BDB-5AA72BA1AD8C}" type="pres">
      <dgm:prSet presAssocID="{35D9BFF5-DD59-4FB4-87C9-3B2E1CAEB49F}" presName="rootComposite" presStyleCnt="0"/>
      <dgm:spPr/>
    </dgm:pt>
    <dgm:pt modelId="{CB37CDAC-1262-4AB3-930A-A7FC1D1C738D}" type="pres">
      <dgm:prSet presAssocID="{35D9BFF5-DD59-4FB4-87C9-3B2E1CAEB49F}" presName="rootText" presStyleLbl="node1" presStyleIdx="2" presStyleCnt="6"/>
      <dgm:spPr/>
    </dgm:pt>
    <dgm:pt modelId="{E4E06DAA-59B3-4E90-89C1-1183C807DFA1}" type="pres">
      <dgm:prSet presAssocID="{35D9BFF5-DD59-4FB4-87C9-3B2E1CAEB49F}" presName="rootConnector" presStyleLbl="node1" presStyleIdx="2" presStyleCnt="6"/>
      <dgm:spPr/>
    </dgm:pt>
    <dgm:pt modelId="{39788FAB-357A-4BAE-B7BF-93B317ECACCD}" type="pres">
      <dgm:prSet presAssocID="{35D9BFF5-DD59-4FB4-87C9-3B2E1CAEB49F}" presName="childShape" presStyleCnt="0"/>
      <dgm:spPr/>
    </dgm:pt>
    <dgm:pt modelId="{5FD958AD-4219-48DA-BDEC-3CF07B8D11E1}" type="pres">
      <dgm:prSet presAssocID="{B6CDA7BA-F108-443B-8802-B415AE918076}" presName="Name13" presStyleLbl="parChTrans1D2" presStyleIdx="4" presStyleCnt="10"/>
      <dgm:spPr/>
    </dgm:pt>
    <dgm:pt modelId="{6725E95E-83CF-47A8-8921-6CC02F407F0D}" type="pres">
      <dgm:prSet presAssocID="{AC4AE344-8B75-458D-9E08-465D2F2D19E0}" presName="childText" presStyleLbl="bgAcc1" presStyleIdx="4" presStyleCnt="10">
        <dgm:presLayoutVars>
          <dgm:bulletEnabled val="1"/>
        </dgm:presLayoutVars>
      </dgm:prSet>
      <dgm:spPr/>
    </dgm:pt>
    <dgm:pt modelId="{57908E91-0FE5-45DE-B8BE-7CF9830BED3B}" type="pres">
      <dgm:prSet presAssocID="{709FDEC8-B081-490C-82CD-7167A56FCC5C}" presName="root" presStyleCnt="0"/>
      <dgm:spPr/>
    </dgm:pt>
    <dgm:pt modelId="{88B78FA6-5BD4-4473-A3F3-11EA6F68F3D0}" type="pres">
      <dgm:prSet presAssocID="{709FDEC8-B081-490C-82CD-7167A56FCC5C}" presName="rootComposite" presStyleCnt="0"/>
      <dgm:spPr/>
    </dgm:pt>
    <dgm:pt modelId="{8C7C41A2-9A53-47EE-AAA2-C455F93D10BC}" type="pres">
      <dgm:prSet presAssocID="{709FDEC8-B081-490C-82CD-7167A56FCC5C}" presName="rootText" presStyleLbl="node1" presStyleIdx="3" presStyleCnt="6"/>
      <dgm:spPr/>
    </dgm:pt>
    <dgm:pt modelId="{3D9C897F-6070-42C1-A14B-1AD3BE23C99D}" type="pres">
      <dgm:prSet presAssocID="{709FDEC8-B081-490C-82CD-7167A56FCC5C}" presName="rootConnector" presStyleLbl="node1" presStyleIdx="3" presStyleCnt="6"/>
      <dgm:spPr/>
    </dgm:pt>
    <dgm:pt modelId="{276DB7EE-B8B2-4A81-A7AF-44975937ACEC}" type="pres">
      <dgm:prSet presAssocID="{709FDEC8-B081-490C-82CD-7167A56FCC5C}" presName="childShape" presStyleCnt="0"/>
      <dgm:spPr/>
    </dgm:pt>
    <dgm:pt modelId="{4813F766-D88F-4880-8E48-8C370AB35B4D}" type="pres">
      <dgm:prSet presAssocID="{2ED2B7E7-0BB3-4505-BB3E-5DBB80699FFC}" presName="Name13" presStyleLbl="parChTrans1D2" presStyleIdx="5" presStyleCnt="10"/>
      <dgm:spPr/>
    </dgm:pt>
    <dgm:pt modelId="{14770BE0-75E2-46A4-B062-2A3D998C3D5D}" type="pres">
      <dgm:prSet presAssocID="{A6ABFC75-1861-4282-B3BA-37DAE739B4C7}" presName="childText" presStyleLbl="bgAcc1" presStyleIdx="5" presStyleCnt="10">
        <dgm:presLayoutVars>
          <dgm:bulletEnabled val="1"/>
        </dgm:presLayoutVars>
      </dgm:prSet>
      <dgm:spPr/>
    </dgm:pt>
    <dgm:pt modelId="{29A207A1-584C-407E-8363-EB6CC66FC94F}" type="pres">
      <dgm:prSet presAssocID="{EEE966EC-0406-4849-B1D0-FDE89EAEA972}" presName="root" presStyleCnt="0"/>
      <dgm:spPr/>
    </dgm:pt>
    <dgm:pt modelId="{9BF8C5EC-C168-4C82-8C8C-D5CFC5991999}" type="pres">
      <dgm:prSet presAssocID="{EEE966EC-0406-4849-B1D0-FDE89EAEA972}" presName="rootComposite" presStyleCnt="0"/>
      <dgm:spPr/>
    </dgm:pt>
    <dgm:pt modelId="{E8A6FD49-98CD-416A-8D4B-75FB485A3287}" type="pres">
      <dgm:prSet presAssocID="{EEE966EC-0406-4849-B1D0-FDE89EAEA972}" presName="rootText" presStyleLbl="node1" presStyleIdx="4" presStyleCnt="6"/>
      <dgm:spPr/>
    </dgm:pt>
    <dgm:pt modelId="{89B17DD0-BC1D-4A73-9CC5-E07E53EFA10D}" type="pres">
      <dgm:prSet presAssocID="{EEE966EC-0406-4849-B1D0-FDE89EAEA972}" presName="rootConnector" presStyleLbl="node1" presStyleIdx="4" presStyleCnt="6"/>
      <dgm:spPr/>
    </dgm:pt>
    <dgm:pt modelId="{BBEAED68-C4A8-4886-A1D1-55C9B8A2A4A8}" type="pres">
      <dgm:prSet presAssocID="{EEE966EC-0406-4849-B1D0-FDE89EAEA972}" presName="childShape" presStyleCnt="0"/>
      <dgm:spPr/>
    </dgm:pt>
    <dgm:pt modelId="{104659DD-D523-4CC4-BDBF-1DBE70320553}" type="pres">
      <dgm:prSet presAssocID="{FE50840F-0ECD-42F0-AF77-5BB34EAA4AE0}" presName="Name13" presStyleLbl="parChTrans1D2" presStyleIdx="6" presStyleCnt="10"/>
      <dgm:spPr/>
    </dgm:pt>
    <dgm:pt modelId="{01D3083A-0C33-42C9-894D-D42BCEB2BD33}" type="pres">
      <dgm:prSet presAssocID="{6E4113F4-3642-4707-BF77-25B3554239D7}" presName="childText" presStyleLbl="bgAcc1" presStyleIdx="6" presStyleCnt="10">
        <dgm:presLayoutVars>
          <dgm:bulletEnabled val="1"/>
        </dgm:presLayoutVars>
      </dgm:prSet>
      <dgm:spPr/>
    </dgm:pt>
    <dgm:pt modelId="{812F70D4-A961-46B1-95F3-57EF1274C31E}" type="pres">
      <dgm:prSet presAssocID="{EB91939C-703F-48C6-8303-1DE6254D33B0}" presName="Name13" presStyleLbl="parChTrans1D2" presStyleIdx="7" presStyleCnt="10"/>
      <dgm:spPr/>
    </dgm:pt>
    <dgm:pt modelId="{E34B8F56-7FFB-47B1-BDA1-C1BF559A09ED}" type="pres">
      <dgm:prSet presAssocID="{0985B533-D71D-473A-A94C-A60077320D3C}" presName="childText" presStyleLbl="bgAcc1" presStyleIdx="7" presStyleCnt="10">
        <dgm:presLayoutVars>
          <dgm:bulletEnabled val="1"/>
        </dgm:presLayoutVars>
      </dgm:prSet>
      <dgm:spPr/>
    </dgm:pt>
    <dgm:pt modelId="{E4B1D237-058D-474A-A03A-871CC7ECC66D}" type="pres">
      <dgm:prSet presAssocID="{4C528D70-57DC-4E15-A2C0-8163664CDF9D}" presName="root" presStyleCnt="0"/>
      <dgm:spPr/>
    </dgm:pt>
    <dgm:pt modelId="{E0F40152-A240-44F8-A707-03FB3625A191}" type="pres">
      <dgm:prSet presAssocID="{4C528D70-57DC-4E15-A2C0-8163664CDF9D}" presName="rootComposite" presStyleCnt="0"/>
      <dgm:spPr/>
    </dgm:pt>
    <dgm:pt modelId="{456DD67F-7DF1-4560-8726-3218098AFCE9}" type="pres">
      <dgm:prSet presAssocID="{4C528D70-57DC-4E15-A2C0-8163664CDF9D}" presName="rootText" presStyleLbl="node1" presStyleIdx="5" presStyleCnt="6"/>
      <dgm:spPr/>
    </dgm:pt>
    <dgm:pt modelId="{858CD0BB-A193-499C-9785-DC2B9E9272E0}" type="pres">
      <dgm:prSet presAssocID="{4C528D70-57DC-4E15-A2C0-8163664CDF9D}" presName="rootConnector" presStyleLbl="node1" presStyleIdx="5" presStyleCnt="6"/>
      <dgm:spPr/>
    </dgm:pt>
    <dgm:pt modelId="{375F4C97-821C-4B64-8798-47EE33A49A40}" type="pres">
      <dgm:prSet presAssocID="{4C528D70-57DC-4E15-A2C0-8163664CDF9D}" presName="childShape" presStyleCnt="0"/>
      <dgm:spPr/>
    </dgm:pt>
    <dgm:pt modelId="{6F3F1F0F-3C94-47A1-86FA-795DAC20812A}" type="pres">
      <dgm:prSet presAssocID="{4CBB998B-FFEA-4558-8C0F-F2C1BFAC80B5}" presName="Name13" presStyleLbl="parChTrans1D2" presStyleIdx="8" presStyleCnt="10"/>
      <dgm:spPr/>
    </dgm:pt>
    <dgm:pt modelId="{1810E827-20AF-4D3B-98F2-8EB671DAE4DD}" type="pres">
      <dgm:prSet presAssocID="{FE84A116-7F7C-4F63-9DC2-14E969001114}" presName="childText" presStyleLbl="bgAcc1" presStyleIdx="8" presStyleCnt="10">
        <dgm:presLayoutVars>
          <dgm:bulletEnabled val="1"/>
        </dgm:presLayoutVars>
      </dgm:prSet>
      <dgm:spPr/>
    </dgm:pt>
    <dgm:pt modelId="{0D756F69-855B-4831-9E66-9D64A05D777D}" type="pres">
      <dgm:prSet presAssocID="{1F6CF3F8-1736-4C93-B6EB-1A7A71FFE8C8}" presName="Name13" presStyleLbl="parChTrans1D2" presStyleIdx="9" presStyleCnt="10"/>
      <dgm:spPr/>
    </dgm:pt>
    <dgm:pt modelId="{7FC32033-008F-4DC5-8696-294E5EC032D7}" type="pres">
      <dgm:prSet presAssocID="{1C5D266F-DF0A-4DF0-859C-012D69224897}" presName="childText" presStyleLbl="bgAcc1" presStyleIdx="9" presStyleCnt="10">
        <dgm:presLayoutVars>
          <dgm:bulletEnabled val="1"/>
        </dgm:presLayoutVars>
      </dgm:prSet>
      <dgm:spPr/>
    </dgm:pt>
  </dgm:ptLst>
  <dgm:cxnLst>
    <dgm:cxn modelId="{0D243603-2CEB-4548-9689-AC6F1CE40595}" type="presOf" srcId="{AEE741AC-32CB-4BFA-88DF-F1F72C6397B4}" destId="{08AC8A70-7B3A-4C4D-9A64-B62A378F2C0C}" srcOrd="1" destOrd="0" presId="urn:microsoft.com/office/officeart/2005/8/layout/hierarchy3"/>
    <dgm:cxn modelId="{16B68A11-1F1F-4B60-8649-68CBCE585FFA}" type="presOf" srcId="{4C528D70-57DC-4E15-A2C0-8163664CDF9D}" destId="{858CD0BB-A193-499C-9785-DC2B9E9272E0}" srcOrd="1" destOrd="0" presId="urn:microsoft.com/office/officeart/2005/8/layout/hierarchy3"/>
    <dgm:cxn modelId="{AE25F414-F15D-4D61-8ADD-2916DFC667F5}" srcId="{4C528D70-57DC-4E15-A2C0-8163664CDF9D}" destId="{FE84A116-7F7C-4F63-9DC2-14E969001114}" srcOrd="0" destOrd="0" parTransId="{4CBB998B-FFEA-4558-8C0F-F2C1BFAC80B5}" sibTransId="{B0150599-F13D-4E32-AF4A-6578C808252F}"/>
    <dgm:cxn modelId="{A347B915-732D-4973-83F1-57F4B68A398E}" srcId="{EEE966EC-0406-4849-B1D0-FDE89EAEA972}" destId="{0985B533-D71D-473A-A94C-A60077320D3C}" srcOrd="1" destOrd="0" parTransId="{EB91939C-703F-48C6-8303-1DE6254D33B0}" sibTransId="{C29B90A7-834E-44C2-962D-53202768C18C}"/>
    <dgm:cxn modelId="{AD309A2B-B8C4-4770-AE16-095F2CEF7DD8}" type="presOf" srcId="{EEE966EC-0406-4849-B1D0-FDE89EAEA972}" destId="{89B17DD0-BC1D-4A73-9CC5-E07E53EFA10D}" srcOrd="1" destOrd="0" presId="urn:microsoft.com/office/officeart/2005/8/layout/hierarchy3"/>
    <dgm:cxn modelId="{BDCAC22C-535F-40D8-AE36-F70EDBF30B2D}" type="presOf" srcId="{0985B533-D71D-473A-A94C-A60077320D3C}" destId="{E34B8F56-7FFB-47B1-BDA1-C1BF559A09ED}" srcOrd="0" destOrd="0" presId="urn:microsoft.com/office/officeart/2005/8/layout/hierarchy3"/>
    <dgm:cxn modelId="{612FB82E-D598-4A4F-8E55-B2424D97028A}" type="presOf" srcId="{4C528D70-57DC-4E15-A2C0-8163664CDF9D}" destId="{456DD67F-7DF1-4560-8726-3218098AFCE9}" srcOrd="0" destOrd="0" presId="urn:microsoft.com/office/officeart/2005/8/layout/hierarchy3"/>
    <dgm:cxn modelId="{24B1DE32-773A-45C7-A91F-5CF067640BA8}" srcId="{12ED14DE-96B1-40D8-AD6D-C912DD09201E}" destId="{D38694B1-B670-4102-A12E-E36E9FA7DDBA}" srcOrd="0" destOrd="0" parTransId="{F90FAC14-1E8A-4647-A97A-0D4F472A1AF9}" sibTransId="{943D8B5A-25D5-40D5-9C57-4E2374756501}"/>
    <dgm:cxn modelId="{174C4633-AF51-41DB-A527-8C6F873B3130}" type="presOf" srcId="{4CBB998B-FFEA-4558-8C0F-F2C1BFAC80B5}" destId="{6F3F1F0F-3C94-47A1-86FA-795DAC20812A}" srcOrd="0" destOrd="0" presId="urn:microsoft.com/office/officeart/2005/8/layout/hierarchy3"/>
    <dgm:cxn modelId="{4E558E34-0772-4807-B0FE-D1FF16984B15}" type="presOf" srcId="{23F01E0F-823F-433B-BCDA-1A22DD3FDAF7}" destId="{980E3368-4645-4FBD-B6F8-2C2EEE4674F0}" srcOrd="0" destOrd="0" presId="urn:microsoft.com/office/officeart/2005/8/layout/hierarchy3"/>
    <dgm:cxn modelId="{3FEE1639-816F-44C3-BC8D-E5A9315BA5A3}" srcId="{12ED14DE-96B1-40D8-AD6D-C912DD09201E}" destId="{EEE966EC-0406-4849-B1D0-FDE89EAEA972}" srcOrd="4" destOrd="0" parTransId="{098E459B-C4B9-4D55-9EE3-F422BAC13989}" sibTransId="{9DF1E4E9-E27A-4298-950D-9323930960B1}"/>
    <dgm:cxn modelId="{56EBF13A-8EC1-4337-A270-D6BB92E497FD}" type="presOf" srcId="{791E1E6B-AC85-4571-AC21-99898EE9E771}" destId="{683EF2D5-00C0-4F57-9C47-FDFDF47C2E9C}" srcOrd="0" destOrd="0" presId="urn:microsoft.com/office/officeart/2005/8/layout/hierarchy3"/>
    <dgm:cxn modelId="{9D50DD3B-7BA0-41CA-BDA1-A3AE4CA92EB8}" type="presOf" srcId="{07A0B58C-3E34-4C71-B42A-1DF65177A476}" destId="{AC06E897-5B46-4CBE-895B-125B04579D0A}" srcOrd="0" destOrd="0" presId="urn:microsoft.com/office/officeart/2005/8/layout/hierarchy3"/>
    <dgm:cxn modelId="{CEB2FB3C-849F-40C7-BFF9-196C8B41318D}" type="presOf" srcId="{35D9BFF5-DD59-4FB4-87C9-3B2E1CAEB49F}" destId="{CB37CDAC-1262-4AB3-930A-A7FC1D1C738D}" srcOrd="0" destOrd="0" presId="urn:microsoft.com/office/officeart/2005/8/layout/hierarchy3"/>
    <dgm:cxn modelId="{8FE8643D-BEEA-43E4-BBA7-28A0F8477031}" type="presOf" srcId="{EEE966EC-0406-4849-B1D0-FDE89EAEA972}" destId="{E8A6FD49-98CD-416A-8D4B-75FB485A3287}" srcOrd="0" destOrd="0" presId="urn:microsoft.com/office/officeart/2005/8/layout/hierarchy3"/>
    <dgm:cxn modelId="{24F3423F-37CA-49DC-91F7-4F5CE27DEBFD}" type="presOf" srcId="{1C5D266F-DF0A-4DF0-859C-012D69224897}" destId="{7FC32033-008F-4DC5-8696-294E5EC032D7}" srcOrd="0" destOrd="0" presId="urn:microsoft.com/office/officeart/2005/8/layout/hierarchy3"/>
    <dgm:cxn modelId="{BC04E93F-96FE-4E25-BA9D-07B4FE90CDD0}" srcId="{EEE966EC-0406-4849-B1D0-FDE89EAEA972}" destId="{6E4113F4-3642-4707-BF77-25B3554239D7}" srcOrd="0" destOrd="0" parTransId="{FE50840F-0ECD-42F0-AF77-5BB34EAA4AE0}" sibTransId="{919D3CAF-B6AA-4A35-9E9C-29BA56EC0351}"/>
    <dgm:cxn modelId="{770BF15C-8673-4297-A80B-E0437B51D9AD}" srcId="{12ED14DE-96B1-40D8-AD6D-C912DD09201E}" destId="{35D9BFF5-DD59-4FB4-87C9-3B2E1CAEB49F}" srcOrd="2" destOrd="0" parTransId="{65DA9582-4685-4400-8D4D-1F87813E0E0A}" sibTransId="{01D57A58-7E44-488B-A5E7-ACD3803669B8}"/>
    <dgm:cxn modelId="{4DFB3F41-EF80-4C4D-A3A3-2BF1093A2AA1}" type="presOf" srcId="{AEE741AC-32CB-4BFA-88DF-F1F72C6397B4}" destId="{310D5BD7-A1CA-4F1B-BD13-939D5F098967}" srcOrd="0" destOrd="0" presId="urn:microsoft.com/office/officeart/2005/8/layout/hierarchy3"/>
    <dgm:cxn modelId="{23D16961-909B-4E5B-B4B7-4F7DDA96A9BC}" srcId="{4C528D70-57DC-4E15-A2C0-8163664CDF9D}" destId="{1C5D266F-DF0A-4DF0-859C-012D69224897}" srcOrd="1" destOrd="0" parTransId="{1F6CF3F8-1736-4C93-B6EB-1A7A71FFE8C8}" sibTransId="{E81F05DC-403F-4DEF-BED6-CC1AA9FAF93F}"/>
    <dgm:cxn modelId="{2062CE41-8528-4540-8A96-FD3AA8140C2F}" type="presOf" srcId="{D38694B1-B670-4102-A12E-E36E9FA7DDBA}" destId="{6360FAC8-82C1-4E4A-9BA3-41D05D56C962}" srcOrd="1" destOrd="0" presId="urn:microsoft.com/office/officeart/2005/8/layout/hierarchy3"/>
    <dgm:cxn modelId="{A5E38962-9A0C-4000-8BCA-9537C5DBDEF7}" srcId="{AEE741AC-32CB-4BFA-88DF-F1F72C6397B4}" destId="{791E1E6B-AC85-4571-AC21-99898EE9E771}" srcOrd="1" destOrd="0" parTransId="{7F0DFB34-4E02-4250-9E9F-50DF9DDBFEF2}" sibTransId="{1E877ADD-178B-47CB-8B6B-CADBFFC18A62}"/>
    <dgm:cxn modelId="{10988444-5FDF-4F2C-B05C-225F522E6A6A}" type="presOf" srcId="{14AF8483-C5C7-4711-B608-64C6C60AB944}" destId="{B07BA879-A169-4798-AD41-588B1D2A8A0F}" srcOrd="0" destOrd="0" presId="urn:microsoft.com/office/officeart/2005/8/layout/hierarchy3"/>
    <dgm:cxn modelId="{2DD4DF46-066D-4A93-8339-60847B14E629}" srcId="{AEE741AC-32CB-4BFA-88DF-F1F72C6397B4}" destId="{43E5B028-39E4-4A5A-B752-5C455973E3DA}" srcOrd="0" destOrd="0" parTransId="{23F01E0F-823F-433B-BCDA-1A22DD3FDAF7}" sibTransId="{76AA072A-FDDD-4708-A769-D05DCA2ED799}"/>
    <dgm:cxn modelId="{8AF50E47-86FE-456D-9088-C6765738DF1D}" type="presOf" srcId="{FE50840F-0ECD-42F0-AF77-5BB34EAA4AE0}" destId="{104659DD-D523-4CC4-BDBF-1DBE70320553}" srcOrd="0" destOrd="0" presId="urn:microsoft.com/office/officeart/2005/8/layout/hierarchy3"/>
    <dgm:cxn modelId="{EB76C467-A21F-455B-8879-1006F5646FB7}" type="presOf" srcId="{6E4113F4-3642-4707-BF77-25B3554239D7}" destId="{01D3083A-0C33-42C9-894D-D42BCEB2BD33}" srcOrd="0" destOrd="0" presId="urn:microsoft.com/office/officeart/2005/8/layout/hierarchy3"/>
    <dgm:cxn modelId="{96C5EE4A-E041-40C6-9939-17A9381F6023}" type="presOf" srcId="{709FDEC8-B081-490C-82CD-7167A56FCC5C}" destId="{8C7C41A2-9A53-47EE-AAA2-C455F93D10BC}" srcOrd="0" destOrd="0" presId="urn:microsoft.com/office/officeart/2005/8/layout/hierarchy3"/>
    <dgm:cxn modelId="{1C50E071-506C-4DC2-BD88-9DEFFA7B5431}" srcId="{D38694B1-B670-4102-A12E-E36E9FA7DDBA}" destId="{5336F8CD-4B27-4176-89C0-AFE6B44F227A}" srcOrd="0" destOrd="0" parTransId="{14AF8483-C5C7-4711-B608-64C6C60AB944}" sibTransId="{839DC32A-C90F-463E-9544-C821562027A5}"/>
    <dgm:cxn modelId="{E3A1EA72-85E3-4ED3-910C-3669D5E0D13F}" type="presOf" srcId="{EB91939C-703F-48C6-8303-1DE6254D33B0}" destId="{812F70D4-A961-46B1-95F3-57EF1274C31E}" srcOrd="0" destOrd="0" presId="urn:microsoft.com/office/officeart/2005/8/layout/hierarchy3"/>
    <dgm:cxn modelId="{95CD1F53-28A9-4918-BC8F-E75D74E7C6A5}" srcId="{12ED14DE-96B1-40D8-AD6D-C912DD09201E}" destId="{AEE741AC-32CB-4BFA-88DF-F1F72C6397B4}" srcOrd="1" destOrd="0" parTransId="{A6840614-3114-4A65-BE17-58AC95F207FA}" sibTransId="{A4BF2401-4533-47E6-BD37-C1C8638A7949}"/>
    <dgm:cxn modelId="{F0CBD878-7607-4558-903E-230549C5D09E}" srcId="{35D9BFF5-DD59-4FB4-87C9-3B2E1CAEB49F}" destId="{AC4AE344-8B75-458D-9E08-465D2F2D19E0}" srcOrd="0" destOrd="0" parTransId="{B6CDA7BA-F108-443B-8802-B415AE918076}" sibTransId="{7182F8F3-DE40-444C-B1C2-43153055A3AF}"/>
    <dgm:cxn modelId="{5C00287F-144A-45D4-A93E-BB17F317DCA4}" type="presOf" srcId="{7F0DFB34-4E02-4250-9E9F-50DF9DDBFEF2}" destId="{42E164B5-8094-4F0E-AE0F-7796771626E5}" srcOrd="0" destOrd="0" presId="urn:microsoft.com/office/officeart/2005/8/layout/hierarchy3"/>
    <dgm:cxn modelId="{B9D5BC81-825E-485E-9439-5FD4BDE071E4}" type="presOf" srcId="{43E5B028-39E4-4A5A-B752-5C455973E3DA}" destId="{7E7D347F-C13F-40A3-8CB3-ED114D6E002E}" srcOrd="0" destOrd="0" presId="urn:microsoft.com/office/officeart/2005/8/layout/hierarchy3"/>
    <dgm:cxn modelId="{C480C781-5A96-4492-BCA2-0BEEF3DED3B3}" type="presOf" srcId="{1F6CF3F8-1736-4C93-B6EB-1A7A71FFE8C8}" destId="{0D756F69-855B-4831-9E66-9D64A05D777D}" srcOrd="0" destOrd="0" presId="urn:microsoft.com/office/officeart/2005/8/layout/hierarchy3"/>
    <dgm:cxn modelId="{2A9FBA88-867E-475B-A5A0-42465C23EAE4}" type="presOf" srcId="{D38694B1-B670-4102-A12E-E36E9FA7DDBA}" destId="{0B23468B-9CEE-4593-8EB6-268F97AC2DB6}" srcOrd="0" destOrd="0" presId="urn:microsoft.com/office/officeart/2005/8/layout/hierarchy3"/>
    <dgm:cxn modelId="{89E71F92-3309-44F7-9F53-732DC13B3802}" type="presOf" srcId="{12ED14DE-96B1-40D8-AD6D-C912DD09201E}" destId="{8D768209-096F-43D1-849C-16BEEE3C1667}" srcOrd="0" destOrd="0" presId="urn:microsoft.com/office/officeart/2005/8/layout/hierarchy3"/>
    <dgm:cxn modelId="{EE5BE2AF-27C8-4F3D-A8EE-AA83025B2DE7}" srcId="{12ED14DE-96B1-40D8-AD6D-C912DD09201E}" destId="{709FDEC8-B081-490C-82CD-7167A56FCC5C}" srcOrd="3" destOrd="0" parTransId="{59796C62-8FAC-41DD-B924-F10069719803}" sibTransId="{58085428-EE17-421A-96FE-A89D89186231}"/>
    <dgm:cxn modelId="{34480DC3-5557-4631-A2BB-5312EF7DDC8B}" type="presOf" srcId="{B6CDA7BA-F108-443B-8802-B415AE918076}" destId="{5FD958AD-4219-48DA-BDEC-3CF07B8D11E1}" srcOrd="0" destOrd="0" presId="urn:microsoft.com/office/officeart/2005/8/layout/hierarchy3"/>
    <dgm:cxn modelId="{E005EEC6-E9C3-4B14-806C-AF5073CBADBB}" type="presOf" srcId="{AC4AE344-8B75-458D-9E08-465D2F2D19E0}" destId="{6725E95E-83CF-47A8-8921-6CC02F407F0D}" srcOrd="0" destOrd="0" presId="urn:microsoft.com/office/officeart/2005/8/layout/hierarchy3"/>
    <dgm:cxn modelId="{C1B2D3CE-6326-4E92-99A3-57E28FFAB61F}" type="presOf" srcId="{35D9BFF5-DD59-4FB4-87C9-3B2E1CAEB49F}" destId="{E4E06DAA-59B3-4E90-89C1-1183C807DFA1}" srcOrd="1" destOrd="0" presId="urn:microsoft.com/office/officeart/2005/8/layout/hierarchy3"/>
    <dgm:cxn modelId="{D01EBCCF-14DC-4304-A67E-5C4578ADFDF1}" type="presOf" srcId="{FE84A116-7F7C-4F63-9DC2-14E969001114}" destId="{1810E827-20AF-4D3B-98F2-8EB671DAE4DD}" srcOrd="0" destOrd="0" presId="urn:microsoft.com/office/officeart/2005/8/layout/hierarchy3"/>
    <dgm:cxn modelId="{AFE116D3-5202-4398-A0D8-02C211A6D1EC}" type="presOf" srcId="{5336F8CD-4B27-4176-89C0-AFE6B44F227A}" destId="{956B0D9C-F098-4106-B1AE-4D2A98766D3D}" srcOrd="0" destOrd="0" presId="urn:microsoft.com/office/officeart/2005/8/layout/hierarchy3"/>
    <dgm:cxn modelId="{9427F1D9-24E8-4D89-B6AF-C66E655F28BF}" type="presOf" srcId="{13C35FE6-AA5E-4B8B-8E48-932FE0506701}" destId="{0E6E731A-A5F9-462C-A0DE-8601233841DA}" srcOrd="0" destOrd="0" presId="urn:microsoft.com/office/officeart/2005/8/layout/hierarchy3"/>
    <dgm:cxn modelId="{344350DC-8966-454B-8423-6426D5EA147D}" srcId="{12ED14DE-96B1-40D8-AD6D-C912DD09201E}" destId="{4C528D70-57DC-4E15-A2C0-8163664CDF9D}" srcOrd="5" destOrd="0" parTransId="{23AB99EE-6CE2-45B7-A6C2-9BBF01A10A1E}" sibTransId="{C86E9CD6-0CC3-4DF2-8903-BE5DD2EC770B}"/>
    <dgm:cxn modelId="{2754D0DC-644C-41C5-853D-583649FABD48}" type="presOf" srcId="{A6ABFC75-1861-4282-B3BA-37DAE739B4C7}" destId="{14770BE0-75E2-46A4-B062-2A3D998C3D5D}" srcOrd="0" destOrd="0" presId="urn:microsoft.com/office/officeart/2005/8/layout/hierarchy3"/>
    <dgm:cxn modelId="{80CDFAE8-615B-427B-8648-101BA9F9B627}" srcId="{709FDEC8-B081-490C-82CD-7167A56FCC5C}" destId="{A6ABFC75-1861-4282-B3BA-37DAE739B4C7}" srcOrd="0" destOrd="0" parTransId="{2ED2B7E7-0BB3-4505-BB3E-5DBB80699FFC}" sibTransId="{EC747270-592F-436E-8F83-EA461E958738}"/>
    <dgm:cxn modelId="{1198F2EA-16A1-440B-A77B-7FDE4E5A333C}" type="presOf" srcId="{2ED2B7E7-0BB3-4505-BB3E-5DBB80699FFC}" destId="{4813F766-D88F-4880-8E48-8C370AB35B4D}" srcOrd="0" destOrd="0" presId="urn:microsoft.com/office/officeart/2005/8/layout/hierarchy3"/>
    <dgm:cxn modelId="{B0EC9CF4-2A70-4A80-B505-952D73D76081}" srcId="{D38694B1-B670-4102-A12E-E36E9FA7DDBA}" destId="{13C35FE6-AA5E-4B8B-8E48-932FE0506701}" srcOrd="1" destOrd="0" parTransId="{07A0B58C-3E34-4C71-B42A-1DF65177A476}" sibTransId="{F5A9F9CD-B3F3-4754-8635-6E38C609D964}"/>
    <dgm:cxn modelId="{E73CA2F7-8CA7-4C25-9E42-CA18A7898CCA}" type="presOf" srcId="{709FDEC8-B081-490C-82CD-7167A56FCC5C}" destId="{3D9C897F-6070-42C1-A14B-1AD3BE23C99D}" srcOrd="1" destOrd="0" presId="urn:microsoft.com/office/officeart/2005/8/layout/hierarchy3"/>
    <dgm:cxn modelId="{2A43041A-9E84-443D-BAF5-47F0C9C5F996}" type="presParOf" srcId="{8D768209-096F-43D1-849C-16BEEE3C1667}" destId="{93174F3C-3C1D-4104-A191-2C6B6CE98C57}" srcOrd="0" destOrd="0" presId="urn:microsoft.com/office/officeart/2005/8/layout/hierarchy3"/>
    <dgm:cxn modelId="{80F876E3-03C9-4A92-B9FF-C2A807FC15EA}" type="presParOf" srcId="{93174F3C-3C1D-4104-A191-2C6B6CE98C57}" destId="{8C1A416C-F349-4F41-8B76-78433AE59564}" srcOrd="0" destOrd="0" presId="urn:microsoft.com/office/officeart/2005/8/layout/hierarchy3"/>
    <dgm:cxn modelId="{8232A515-AAAB-4DFA-8F40-4FA4CD4ACB52}" type="presParOf" srcId="{8C1A416C-F349-4F41-8B76-78433AE59564}" destId="{0B23468B-9CEE-4593-8EB6-268F97AC2DB6}" srcOrd="0" destOrd="0" presId="urn:microsoft.com/office/officeart/2005/8/layout/hierarchy3"/>
    <dgm:cxn modelId="{D69565A4-AA5C-4307-AD1F-681646FA284A}" type="presParOf" srcId="{8C1A416C-F349-4F41-8B76-78433AE59564}" destId="{6360FAC8-82C1-4E4A-9BA3-41D05D56C962}" srcOrd="1" destOrd="0" presId="urn:microsoft.com/office/officeart/2005/8/layout/hierarchy3"/>
    <dgm:cxn modelId="{4630A5D1-F8E2-4132-8CE2-F4AC6C12862F}" type="presParOf" srcId="{93174F3C-3C1D-4104-A191-2C6B6CE98C57}" destId="{630FEE75-B70C-4B6B-88FE-4BE7379011A7}" srcOrd="1" destOrd="0" presId="urn:microsoft.com/office/officeart/2005/8/layout/hierarchy3"/>
    <dgm:cxn modelId="{E579A903-AA87-4357-A4A3-85E5AAFA1320}" type="presParOf" srcId="{630FEE75-B70C-4B6B-88FE-4BE7379011A7}" destId="{B07BA879-A169-4798-AD41-588B1D2A8A0F}" srcOrd="0" destOrd="0" presId="urn:microsoft.com/office/officeart/2005/8/layout/hierarchy3"/>
    <dgm:cxn modelId="{AB277F09-40D0-4505-B0B5-708815BE4698}" type="presParOf" srcId="{630FEE75-B70C-4B6B-88FE-4BE7379011A7}" destId="{956B0D9C-F098-4106-B1AE-4D2A98766D3D}" srcOrd="1" destOrd="0" presId="urn:microsoft.com/office/officeart/2005/8/layout/hierarchy3"/>
    <dgm:cxn modelId="{5FF8988A-105E-4306-B5B7-6626DFA881AB}" type="presParOf" srcId="{630FEE75-B70C-4B6B-88FE-4BE7379011A7}" destId="{AC06E897-5B46-4CBE-895B-125B04579D0A}" srcOrd="2" destOrd="0" presId="urn:microsoft.com/office/officeart/2005/8/layout/hierarchy3"/>
    <dgm:cxn modelId="{9134FDC0-A887-487A-814B-6F42CA9F3BF3}" type="presParOf" srcId="{630FEE75-B70C-4B6B-88FE-4BE7379011A7}" destId="{0E6E731A-A5F9-462C-A0DE-8601233841DA}" srcOrd="3" destOrd="0" presId="urn:microsoft.com/office/officeart/2005/8/layout/hierarchy3"/>
    <dgm:cxn modelId="{CC962B42-6390-4F2A-AF95-81353ACC0509}" type="presParOf" srcId="{8D768209-096F-43D1-849C-16BEEE3C1667}" destId="{3F385E1D-B986-41FE-ABB2-190DEBA41B28}" srcOrd="1" destOrd="0" presId="urn:microsoft.com/office/officeart/2005/8/layout/hierarchy3"/>
    <dgm:cxn modelId="{9EC5945A-EAC6-4BF2-A6F3-CCB695FE958A}" type="presParOf" srcId="{3F385E1D-B986-41FE-ABB2-190DEBA41B28}" destId="{9B2FC2D6-A6A3-4DDF-9273-1B7A8BD90C84}" srcOrd="0" destOrd="0" presId="urn:microsoft.com/office/officeart/2005/8/layout/hierarchy3"/>
    <dgm:cxn modelId="{D47B14C7-5E7C-4476-BBBE-89341E486D99}" type="presParOf" srcId="{9B2FC2D6-A6A3-4DDF-9273-1B7A8BD90C84}" destId="{310D5BD7-A1CA-4F1B-BD13-939D5F098967}" srcOrd="0" destOrd="0" presId="urn:microsoft.com/office/officeart/2005/8/layout/hierarchy3"/>
    <dgm:cxn modelId="{B30DF2D4-786C-496B-B106-D90B8266FEA4}" type="presParOf" srcId="{9B2FC2D6-A6A3-4DDF-9273-1B7A8BD90C84}" destId="{08AC8A70-7B3A-4C4D-9A64-B62A378F2C0C}" srcOrd="1" destOrd="0" presId="urn:microsoft.com/office/officeart/2005/8/layout/hierarchy3"/>
    <dgm:cxn modelId="{7DA5E89F-29E6-4149-990C-8598513728A6}" type="presParOf" srcId="{3F385E1D-B986-41FE-ABB2-190DEBA41B28}" destId="{38177356-25C9-47DD-B5D6-DA18F95966F2}" srcOrd="1" destOrd="0" presId="urn:microsoft.com/office/officeart/2005/8/layout/hierarchy3"/>
    <dgm:cxn modelId="{FABD3A2D-4CF2-4CD8-AE6B-8EBA503356F7}" type="presParOf" srcId="{38177356-25C9-47DD-B5D6-DA18F95966F2}" destId="{980E3368-4645-4FBD-B6F8-2C2EEE4674F0}" srcOrd="0" destOrd="0" presId="urn:microsoft.com/office/officeart/2005/8/layout/hierarchy3"/>
    <dgm:cxn modelId="{1C1B1B37-5356-4EEF-8542-E050B7EC8DA9}" type="presParOf" srcId="{38177356-25C9-47DD-B5D6-DA18F95966F2}" destId="{7E7D347F-C13F-40A3-8CB3-ED114D6E002E}" srcOrd="1" destOrd="0" presId="urn:microsoft.com/office/officeart/2005/8/layout/hierarchy3"/>
    <dgm:cxn modelId="{093166B1-44DF-4016-A6A5-F1682B777DEF}" type="presParOf" srcId="{38177356-25C9-47DD-B5D6-DA18F95966F2}" destId="{42E164B5-8094-4F0E-AE0F-7796771626E5}" srcOrd="2" destOrd="0" presId="urn:microsoft.com/office/officeart/2005/8/layout/hierarchy3"/>
    <dgm:cxn modelId="{F0F26DFD-2CBC-4D48-8817-31A317E80ADC}" type="presParOf" srcId="{38177356-25C9-47DD-B5D6-DA18F95966F2}" destId="{683EF2D5-00C0-4F57-9C47-FDFDF47C2E9C}" srcOrd="3" destOrd="0" presId="urn:microsoft.com/office/officeart/2005/8/layout/hierarchy3"/>
    <dgm:cxn modelId="{D1D4C443-F85E-43BA-8ED5-C252B9436848}" type="presParOf" srcId="{8D768209-096F-43D1-849C-16BEEE3C1667}" destId="{CA3E4A7B-BFD3-4BFE-92E0-0D5051930406}" srcOrd="2" destOrd="0" presId="urn:microsoft.com/office/officeart/2005/8/layout/hierarchy3"/>
    <dgm:cxn modelId="{F93D3B06-436E-4CEC-9D0B-137AE20CC92F}" type="presParOf" srcId="{CA3E4A7B-BFD3-4BFE-92E0-0D5051930406}" destId="{214DD71B-B391-4299-9BDB-5AA72BA1AD8C}" srcOrd="0" destOrd="0" presId="urn:microsoft.com/office/officeart/2005/8/layout/hierarchy3"/>
    <dgm:cxn modelId="{7D388AD1-AE6B-48FD-9F76-C9B74EC248EE}" type="presParOf" srcId="{214DD71B-B391-4299-9BDB-5AA72BA1AD8C}" destId="{CB37CDAC-1262-4AB3-930A-A7FC1D1C738D}" srcOrd="0" destOrd="0" presId="urn:microsoft.com/office/officeart/2005/8/layout/hierarchy3"/>
    <dgm:cxn modelId="{A5298F9D-755D-40FA-80B9-2FE78511BE8A}" type="presParOf" srcId="{214DD71B-B391-4299-9BDB-5AA72BA1AD8C}" destId="{E4E06DAA-59B3-4E90-89C1-1183C807DFA1}" srcOrd="1" destOrd="0" presId="urn:microsoft.com/office/officeart/2005/8/layout/hierarchy3"/>
    <dgm:cxn modelId="{7BC09FD6-342B-448E-998B-AFB92319B6DF}" type="presParOf" srcId="{CA3E4A7B-BFD3-4BFE-92E0-0D5051930406}" destId="{39788FAB-357A-4BAE-B7BF-93B317ECACCD}" srcOrd="1" destOrd="0" presId="urn:microsoft.com/office/officeart/2005/8/layout/hierarchy3"/>
    <dgm:cxn modelId="{8D0C3BFE-7AFD-4463-9259-7E9FA4546D17}" type="presParOf" srcId="{39788FAB-357A-4BAE-B7BF-93B317ECACCD}" destId="{5FD958AD-4219-48DA-BDEC-3CF07B8D11E1}" srcOrd="0" destOrd="0" presId="urn:microsoft.com/office/officeart/2005/8/layout/hierarchy3"/>
    <dgm:cxn modelId="{13569C0C-25E7-4BD5-9A8A-C8F6B87224D5}" type="presParOf" srcId="{39788FAB-357A-4BAE-B7BF-93B317ECACCD}" destId="{6725E95E-83CF-47A8-8921-6CC02F407F0D}" srcOrd="1" destOrd="0" presId="urn:microsoft.com/office/officeart/2005/8/layout/hierarchy3"/>
    <dgm:cxn modelId="{673F02CF-9344-496F-82E4-852CCA6F9937}" type="presParOf" srcId="{8D768209-096F-43D1-849C-16BEEE3C1667}" destId="{57908E91-0FE5-45DE-B8BE-7CF9830BED3B}" srcOrd="3" destOrd="0" presId="urn:microsoft.com/office/officeart/2005/8/layout/hierarchy3"/>
    <dgm:cxn modelId="{A66350C0-3C16-460F-8FB6-154119292307}" type="presParOf" srcId="{57908E91-0FE5-45DE-B8BE-7CF9830BED3B}" destId="{88B78FA6-5BD4-4473-A3F3-11EA6F68F3D0}" srcOrd="0" destOrd="0" presId="urn:microsoft.com/office/officeart/2005/8/layout/hierarchy3"/>
    <dgm:cxn modelId="{274E03C5-FBFB-415A-BAB1-99C513DFF398}" type="presParOf" srcId="{88B78FA6-5BD4-4473-A3F3-11EA6F68F3D0}" destId="{8C7C41A2-9A53-47EE-AAA2-C455F93D10BC}" srcOrd="0" destOrd="0" presId="urn:microsoft.com/office/officeart/2005/8/layout/hierarchy3"/>
    <dgm:cxn modelId="{9D61BE14-F331-46D2-8205-847D08D5E796}" type="presParOf" srcId="{88B78FA6-5BD4-4473-A3F3-11EA6F68F3D0}" destId="{3D9C897F-6070-42C1-A14B-1AD3BE23C99D}" srcOrd="1" destOrd="0" presId="urn:microsoft.com/office/officeart/2005/8/layout/hierarchy3"/>
    <dgm:cxn modelId="{4C638700-08BE-4228-B614-2CA4E23E4742}" type="presParOf" srcId="{57908E91-0FE5-45DE-B8BE-7CF9830BED3B}" destId="{276DB7EE-B8B2-4A81-A7AF-44975937ACEC}" srcOrd="1" destOrd="0" presId="urn:microsoft.com/office/officeart/2005/8/layout/hierarchy3"/>
    <dgm:cxn modelId="{29686BC0-3667-4069-B573-E393F6A07A9A}" type="presParOf" srcId="{276DB7EE-B8B2-4A81-A7AF-44975937ACEC}" destId="{4813F766-D88F-4880-8E48-8C370AB35B4D}" srcOrd="0" destOrd="0" presId="urn:microsoft.com/office/officeart/2005/8/layout/hierarchy3"/>
    <dgm:cxn modelId="{D1691FB8-443E-4000-810B-54EEDB71E1E3}" type="presParOf" srcId="{276DB7EE-B8B2-4A81-A7AF-44975937ACEC}" destId="{14770BE0-75E2-46A4-B062-2A3D998C3D5D}" srcOrd="1" destOrd="0" presId="urn:microsoft.com/office/officeart/2005/8/layout/hierarchy3"/>
    <dgm:cxn modelId="{8116AE32-F637-4F21-A45C-9104A9DB2C50}" type="presParOf" srcId="{8D768209-096F-43D1-849C-16BEEE3C1667}" destId="{29A207A1-584C-407E-8363-EB6CC66FC94F}" srcOrd="4" destOrd="0" presId="urn:microsoft.com/office/officeart/2005/8/layout/hierarchy3"/>
    <dgm:cxn modelId="{48F7B249-D488-4391-8BDD-D654528D4DD0}" type="presParOf" srcId="{29A207A1-584C-407E-8363-EB6CC66FC94F}" destId="{9BF8C5EC-C168-4C82-8C8C-D5CFC5991999}" srcOrd="0" destOrd="0" presId="urn:microsoft.com/office/officeart/2005/8/layout/hierarchy3"/>
    <dgm:cxn modelId="{4092A2C4-22A5-4E3B-ACF0-6BB9EE5858A2}" type="presParOf" srcId="{9BF8C5EC-C168-4C82-8C8C-D5CFC5991999}" destId="{E8A6FD49-98CD-416A-8D4B-75FB485A3287}" srcOrd="0" destOrd="0" presId="urn:microsoft.com/office/officeart/2005/8/layout/hierarchy3"/>
    <dgm:cxn modelId="{60BC2573-B947-4FF3-B438-324F157FF4A1}" type="presParOf" srcId="{9BF8C5EC-C168-4C82-8C8C-D5CFC5991999}" destId="{89B17DD0-BC1D-4A73-9CC5-E07E53EFA10D}" srcOrd="1" destOrd="0" presId="urn:microsoft.com/office/officeart/2005/8/layout/hierarchy3"/>
    <dgm:cxn modelId="{A9657E72-0831-4CB2-9570-7224DB7C9E74}" type="presParOf" srcId="{29A207A1-584C-407E-8363-EB6CC66FC94F}" destId="{BBEAED68-C4A8-4886-A1D1-55C9B8A2A4A8}" srcOrd="1" destOrd="0" presId="urn:microsoft.com/office/officeart/2005/8/layout/hierarchy3"/>
    <dgm:cxn modelId="{A49891C2-F918-4CD2-BD28-70F8444784F7}" type="presParOf" srcId="{BBEAED68-C4A8-4886-A1D1-55C9B8A2A4A8}" destId="{104659DD-D523-4CC4-BDBF-1DBE70320553}" srcOrd="0" destOrd="0" presId="urn:microsoft.com/office/officeart/2005/8/layout/hierarchy3"/>
    <dgm:cxn modelId="{EDB38CEE-6CAA-4545-BA1C-015B4195E2A4}" type="presParOf" srcId="{BBEAED68-C4A8-4886-A1D1-55C9B8A2A4A8}" destId="{01D3083A-0C33-42C9-894D-D42BCEB2BD33}" srcOrd="1" destOrd="0" presId="urn:microsoft.com/office/officeart/2005/8/layout/hierarchy3"/>
    <dgm:cxn modelId="{A8156336-D994-4000-A9B6-604011C2FEED}" type="presParOf" srcId="{BBEAED68-C4A8-4886-A1D1-55C9B8A2A4A8}" destId="{812F70D4-A961-46B1-95F3-57EF1274C31E}" srcOrd="2" destOrd="0" presId="urn:microsoft.com/office/officeart/2005/8/layout/hierarchy3"/>
    <dgm:cxn modelId="{DC21AD36-724A-4713-BADF-0C4DF171F0D2}" type="presParOf" srcId="{BBEAED68-C4A8-4886-A1D1-55C9B8A2A4A8}" destId="{E34B8F56-7FFB-47B1-BDA1-C1BF559A09ED}" srcOrd="3" destOrd="0" presId="urn:microsoft.com/office/officeart/2005/8/layout/hierarchy3"/>
    <dgm:cxn modelId="{F2B23EA8-DC9D-46C7-AD45-525BCA488B90}" type="presParOf" srcId="{8D768209-096F-43D1-849C-16BEEE3C1667}" destId="{E4B1D237-058D-474A-A03A-871CC7ECC66D}" srcOrd="5" destOrd="0" presId="urn:microsoft.com/office/officeart/2005/8/layout/hierarchy3"/>
    <dgm:cxn modelId="{7DED85CA-A401-4301-8D96-9FEE3E360223}" type="presParOf" srcId="{E4B1D237-058D-474A-A03A-871CC7ECC66D}" destId="{E0F40152-A240-44F8-A707-03FB3625A191}" srcOrd="0" destOrd="0" presId="urn:microsoft.com/office/officeart/2005/8/layout/hierarchy3"/>
    <dgm:cxn modelId="{00FBB760-46D9-4D6E-AC16-AEAD056A469A}" type="presParOf" srcId="{E0F40152-A240-44F8-A707-03FB3625A191}" destId="{456DD67F-7DF1-4560-8726-3218098AFCE9}" srcOrd="0" destOrd="0" presId="urn:microsoft.com/office/officeart/2005/8/layout/hierarchy3"/>
    <dgm:cxn modelId="{7F1F0095-9DAC-430F-979D-9C8662C593B0}" type="presParOf" srcId="{E0F40152-A240-44F8-A707-03FB3625A191}" destId="{858CD0BB-A193-499C-9785-DC2B9E9272E0}" srcOrd="1" destOrd="0" presId="urn:microsoft.com/office/officeart/2005/8/layout/hierarchy3"/>
    <dgm:cxn modelId="{51775699-FE2D-4B11-935D-70DC4F78EF93}" type="presParOf" srcId="{E4B1D237-058D-474A-A03A-871CC7ECC66D}" destId="{375F4C97-821C-4B64-8798-47EE33A49A40}" srcOrd="1" destOrd="0" presId="urn:microsoft.com/office/officeart/2005/8/layout/hierarchy3"/>
    <dgm:cxn modelId="{86CF4E06-510B-420D-8B6C-4483546702D8}" type="presParOf" srcId="{375F4C97-821C-4B64-8798-47EE33A49A40}" destId="{6F3F1F0F-3C94-47A1-86FA-795DAC20812A}" srcOrd="0" destOrd="0" presId="urn:microsoft.com/office/officeart/2005/8/layout/hierarchy3"/>
    <dgm:cxn modelId="{B8E15C5D-26E7-40D7-80A9-1634D4A4450F}" type="presParOf" srcId="{375F4C97-821C-4B64-8798-47EE33A49A40}" destId="{1810E827-20AF-4D3B-98F2-8EB671DAE4DD}" srcOrd="1" destOrd="0" presId="urn:microsoft.com/office/officeart/2005/8/layout/hierarchy3"/>
    <dgm:cxn modelId="{92318773-F4D5-4A27-85DF-7B69A3B0EFF2}" type="presParOf" srcId="{375F4C97-821C-4B64-8798-47EE33A49A40}" destId="{0D756F69-855B-4831-9E66-9D64A05D777D}" srcOrd="2" destOrd="0" presId="urn:microsoft.com/office/officeart/2005/8/layout/hierarchy3"/>
    <dgm:cxn modelId="{59AE9748-0341-4326-B627-00F982F52604}" type="presParOf" srcId="{375F4C97-821C-4B64-8798-47EE33A49A40}" destId="{7FC32033-008F-4DC5-8696-294E5EC032D7}"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89C4F1-ACEC-4B60-813A-645FD5A0CBE9}"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CAD60FFB-FAB3-4533-AA71-EDB92FF0E0A6}">
      <dgm:prSet/>
      <dgm:spPr/>
      <dgm:t>
        <a:bodyPr/>
        <a:lstStyle/>
        <a:p>
          <a:r>
            <a:rPr lang="en-US" b="1" i="0"/>
            <a:t>Project Overview:</a:t>
          </a:r>
          <a:endParaRPr lang="en-US"/>
        </a:p>
      </dgm:t>
    </dgm:pt>
    <dgm:pt modelId="{2A7A5251-588C-4D89-AE95-7BA8CFB44F15}" type="parTrans" cxnId="{2D0AA6DD-AEF2-44B8-8922-0C2B4052ED5B}">
      <dgm:prSet/>
      <dgm:spPr/>
      <dgm:t>
        <a:bodyPr/>
        <a:lstStyle/>
        <a:p>
          <a:endParaRPr lang="en-US"/>
        </a:p>
      </dgm:t>
    </dgm:pt>
    <dgm:pt modelId="{4A36DA28-ABDB-4829-B292-23C5B38E52D3}" type="sibTrans" cxnId="{2D0AA6DD-AEF2-44B8-8922-0C2B4052ED5B}">
      <dgm:prSet/>
      <dgm:spPr/>
      <dgm:t>
        <a:bodyPr/>
        <a:lstStyle/>
        <a:p>
          <a:endParaRPr lang="en-US"/>
        </a:p>
      </dgm:t>
    </dgm:pt>
    <dgm:pt modelId="{387EBA70-6EC3-426B-A436-690E424DA355}">
      <dgm:prSet/>
      <dgm:spPr/>
      <dgm:t>
        <a:bodyPr/>
        <a:lstStyle/>
        <a:p>
          <a:r>
            <a:rPr lang="en-US" b="0" i="0"/>
            <a:t>Developed a Library Management System in C++.</a:t>
          </a:r>
          <a:endParaRPr lang="en-US"/>
        </a:p>
      </dgm:t>
    </dgm:pt>
    <dgm:pt modelId="{936B5020-A6EA-4295-9BB7-68EB7459F5A8}" type="parTrans" cxnId="{0675BFEE-3CE2-4C28-BB8D-7A8830FC3060}">
      <dgm:prSet/>
      <dgm:spPr/>
      <dgm:t>
        <a:bodyPr/>
        <a:lstStyle/>
        <a:p>
          <a:endParaRPr lang="en-US"/>
        </a:p>
      </dgm:t>
    </dgm:pt>
    <dgm:pt modelId="{25B586D8-F2D6-4017-B674-C462D6DA3E97}" type="sibTrans" cxnId="{0675BFEE-3CE2-4C28-BB8D-7A8830FC3060}">
      <dgm:prSet/>
      <dgm:spPr/>
      <dgm:t>
        <a:bodyPr/>
        <a:lstStyle/>
        <a:p>
          <a:endParaRPr lang="en-US"/>
        </a:p>
      </dgm:t>
    </dgm:pt>
    <dgm:pt modelId="{28F8B09F-3AA2-401B-AE54-C9BF9C14EFB7}">
      <dgm:prSet/>
      <dgm:spPr/>
      <dgm:t>
        <a:bodyPr/>
        <a:lstStyle/>
        <a:p>
          <a:r>
            <a:rPr lang="en-US" b="0" i="0"/>
            <a:t>Facilitates efficient library operations.</a:t>
          </a:r>
          <a:endParaRPr lang="en-US"/>
        </a:p>
      </dgm:t>
    </dgm:pt>
    <dgm:pt modelId="{7C9ACA1C-9A9B-4BDC-9E47-61D1302F6503}" type="parTrans" cxnId="{AE6A8516-84F2-445A-85B9-658053AD62A8}">
      <dgm:prSet/>
      <dgm:spPr/>
      <dgm:t>
        <a:bodyPr/>
        <a:lstStyle/>
        <a:p>
          <a:endParaRPr lang="en-US"/>
        </a:p>
      </dgm:t>
    </dgm:pt>
    <dgm:pt modelId="{B0DF3DFC-F4BC-4B5C-84CD-4BFDB240534A}" type="sibTrans" cxnId="{AE6A8516-84F2-445A-85B9-658053AD62A8}">
      <dgm:prSet/>
      <dgm:spPr/>
      <dgm:t>
        <a:bodyPr/>
        <a:lstStyle/>
        <a:p>
          <a:endParaRPr lang="en-US"/>
        </a:p>
      </dgm:t>
    </dgm:pt>
    <dgm:pt modelId="{ABC606C7-7D98-44E1-B992-7837E65A70FE}">
      <dgm:prSet/>
      <dgm:spPr/>
      <dgm:t>
        <a:bodyPr/>
        <a:lstStyle/>
        <a:p>
          <a:r>
            <a:rPr lang="en-US" b="1" i="0"/>
            <a:t>Class Details:</a:t>
          </a:r>
          <a:endParaRPr lang="en-US"/>
        </a:p>
      </dgm:t>
    </dgm:pt>
    <dgm:pt modelId="{47C54052-1307-4BE4-BAAC-1D2FBB58CD8F}" type="parTrans" cxnId="{E6FD7685-101A-4504-A640-E7726DC96269}">
      <dgm:prSet/>
      <dgm:spPr/>
      <dgm:t>
        <a:bodyPr/>
        <a:lstStyle/>
        <a:p>
          <a:endParaRPr lang="en-US"/>
        </a:p>
      </dgm:t>
    </dgm:pt>
    <dgm:pt modelId="{1DB961EF-ACA4-4A15-9A5F-B89DD3F9A82E}" type="sibTrans" cxnId="{E6FD7685-101A-4504-A640-E7726DC96269}">
      <dgm:prSet/>
      <dgm:spPr/>
      <dgm:t>
        <a:bodyPr/>
        <a:lstStyle/>
        <a:p>
          <a:endParaRPr lang="en-US"/>
        </a:p>
      </dgm:t>
    </dgm:pt>
    <dgm:pt modelId="{C98DAC2B-5046-4D20-A4DF-FCBE7505E673}">
      <dgm:prSet/>
      <dgm:spPr/>
      <dgm:t>
        <a:bodyPr/>
        <a:lstStyle/>
        <a:p>
          <a:r>
            <a:rPr lang="en-US" b="0" i="0"/>
            <a:t>Book Class: Represents book attributes.</a:t>
          </a:r>
          <a:endParaRPr lang="en-US"/>
        </a:p>
      </dgm:t>
    </dgm:pt>
    <dgm:pt modelId="{658E289B-85BB-4227-A8BF-0F47526169B4}" type="parTrans" cxnId="{72A26733-2681-4D85-8B1D-F56A3199553E}">
      <dgm:prSet/>
      <dgm:spPr/>
      <dgm:t>
        <a:bodyPr/>
        <a:lstStyle/>
        <a:p>
          <a:endParaRPr lang="en-US"/>
        </a:p>
      </dgm:t>
    </dgm:pt>
    <dgm:pt modelId="{1BB71397-325C-4EBB-A433-0E860D192673}" type="sibTrans" cxnId="{72A26733-2681-4D85-8B1D-F56A3199553E}">
      <dgm:prSet/>
      <dgm:spPr/>
      <dgm:t>
        <a:bodyPr/>
        <a:lstStyle/>
        <a:p>
          <a:endParaRPr lang="en-US"/>
        </a:p>
      </dgm:t>
    </dgm:pt>
    <dgm:pt modelId="{E99DA413-F484-4CFD-AC19-444E4F2B79DF}">
      <dgm:prSet/>
      <dgm:spPr/>
      <dgm:t>
        <a:bodyPr/>
        <a:lstStyle/>
        <a:p>
          <a:r>
            <a:rPr lang="en-US" b="0" i="0"/>
            <a:t>Member Class: Manages member details and book transactions.</a:t>
          </a:r>
          <a:endParaRPr lang="en-US"/>
        </a:p>
      </dgm:t>
    </dgm:pt>
    <dgm:pt modelId="{6A4DA169-264F-48A1-B820-60C1EC65105D}" type="parTrans" cxnId="{29F472AB-FEF8-428B-8430-C48FEA5915C1}">
      <dgm:prSet/>
      <dgm:spPr/>
      <dgm:t>
        <a:bodyPr/>
        <a:lstStyle/>
        <a:p>
          <a:endParaRPr lang="en-US"/>
        </a:p>
      </dgm:t>
    </dgm:pt>
    <dgm:pt modelId="{4D0B2BEC-5809-47BC-9E59-9A5AC9796DD3}" type="sibTrans" cxnId="{29F472AB-FEF8-428B-8430-C48FEA5915C1}">
      <dgm:prSet/>
      <dgm:spPr/>
      <dgm:t>
        <a:bodyPr/>
        <a:lstStyle/>
        <a:p>
          <a:endParaRPr lang="en-US"/>
        </a:p>
      </dgm:t>
    </dgm:pt>
    <dgm:pt modelId="{DEAB0753-6122-4EFC-8395-BE5F486CAA97}">
      <dgm:prSet/>
      <dgm:spPr/>
      <dgm:t>
        <a:bodyPr/>
        <a:lstStyle/>
        <a:p>
          <a:r>
            <a:rPr lang="en-US" b="0" i="0"/>
            <a:t>Library Class: Orchestrates overall system operations.</a:t>
          </a:r>
          <a:endParaRPr lang="en-US"/>
        </a:p>
      </dgm:t>
    </dgm:pt>
    <dgm:pt modelId="{EE50DFF9-E67E-497F-BBD5-764C21701E10}" type="parTrans" cxnId="{AFB6B018-A256-45CB-9680-232DADC97E93}">
      <dgm:prSet/>
      <dgm:spPr/>
      <dgm:t>
        <a:bodyPr/>
        <a:lstStyle/>
        <a:p>
          <a:endParaRPr lang="en-US"/>
        </a:p>
      </dgm:t>
    </dgm:pt>
    <dgm:pt modelId="{60CAD7D6-ABBC-428D-AA32-1D2739774856}" type="sibTrans" cxnId="{AFB6B018-A256-45CB-9680-232DADC97E93}">
      <dgm:prSet/>
      <dgm:spPr/>
      <dgm:t>
        <a:bodyPr/>
        <a:lstStyle/>
        <a:p>
          <a:endParaRPr lang="en-US"/>
        </a:p>
      </dgm:t>
    </dgm:pt>
    <dgm:pt modelId="{2B46542C-B0EB-4A0A-98BC-3790D1BACB86}">
      <dgm:prSet/>
      <dgm:spPr/>
      <dgm:t>
        <a:bodyPr/>
        <a:lstStyle/>
        <a:p>
          <a:r>
            <a:rPr lang="en-US" b="1" i="0"/>
            <a:t>System Functionalities:</a:t>
          </a:r>
          <a:endParaRPr lang="en-US"/>
        </a:p>
      </dgm:t>
    </dgm:pt>
    <dgm:pt modelId="{6D208098-76AC-4EE8-AF44-1F07A8FD31E0}" type="parTrans" cxnId="{C71000C1-7C19-47F6-B3B6-67DF76EB379C}">
      <dgm:prSet/>
      <dgm:spPr/>
      <dgm:t>
        <a:bodyPr/>
        <a:lstStyle/>
        <a:p>
          <a:endParaRPr lang="en-US"/>
        </a:p>
      </dgm:t>
    </dgm:pt>
    <dgm:pt modelId="{21B1E9D9-6076-4B7C-9522-85DC419ABE95}" type="sibTrans" cxnId="{C71000C1-7C19-47F6-B3B6-67DF76EB379C}">
      <dgm:prSet/>
      <dgm:spPr/>
      <dgm:t>
        <a:bodyPr/>
        <a:lstStyle/>
        <a:p>
          <a:endParaRPr lang="en-US"/>
        </a:p>
      </dgm:t>
    </dgm:pt>
    <dgm:pt modelId="{6573D431-D1A1-4383-BBDD-FC416AFFD873}">
      <dgm:prSet/>
      <dgm:spPr/>
      <dgm:t>
        <a:bodyPr/>
        <a:lstStyle/>
        <a:p>
          <a:r>
            <a:rPr lang="en-US" b="0" i="0"/>
            <a:t>Add members, issue and return books.</a:t>
          </a:r>
          <a:endParaRPr lang="en-US"/>
        </a:p>
      </dgm:t>
    </dgm:pt>
    <dgm:pt modelId="{AD6398B2-C3F4-45FE-B4FF-00D35A8CEFC0}" type="parTrans" cxnId="{C0F6D451-EF0C-4498-942B-93EEB88FD90C}">
      <dgm:prSet/>
      <dgm:spPr/>
      <dgm:t>
        <a:bodyPr/>
        <a:lstStyle/>
        <a:p>
          <a:endParaRPr lang="en-US"/>
        </a:p>
      </dgm:t>
    </dgm:pt>
    <dgm:pt modelId="{1B24143A-BA0C-4943-B384-8367441786F8}" type="sibTrans" cxnId="{C0F6D451-EF0C-4498-942B-93EEB88FD90C}">
      <dgm:prSet/>
      <dgm:spPr/>
      <dgm:t>
        <a:bodyPr/>
        <a:lstStyle/>
        <a:p>
          <a:endParaRPr lang="en-US"/>
        </a:p>
      </dgm:t>
    </dgm:pt>
    <dgm:pt modelId="{DB41B619-2D17-4970-82EC-53C773DE2B87}">
      <dgm:prSet/>
      <dgm:spPr/>
      <dgm:t>
        <a:bodyPr/>
        <a:lstStyle/>
        <a:p>
          <a:r>
            <a:rPr lang="en-US" b="0" i="0"/>
            <a:t>Display borrowed books and calculate fines.</a:t>
          </a:r>
          <a:endParaRPr lang="en-US"/>
        </a:p>
      </dgm:t>
    </dgm:pt>
    <dgm:pt modelId="{0FB6AA9F-10F2-46BC-A8F9-0D4D3377D190}" type="parTrans" cxnId="{5F29F93E-5C97-4EE1-842C-E9D56F678D0D}">
      <dgm:prSet/>
      <dgm:spPr/>
      <dgm:t>
        <a:bodyPr/>
        <a:lstStyle/>
        <a:p>
          <a:endParaRPr lang="en-US"/>
        </a:p>
      </dgm:t>
    </dgm:pt>
    <dgm:pt modelId="{72110721-180D-4F4D-9F3F-8102165750D6}" type="sibTrans" cxnId="{5F29F93E-5C97-4EE1-842C-E9D56F678D0D}">
      <dgm:prSet/>
      <dgm:spPr/>
      <dgm:t>
        <a:bodyPr/>
        <a:lstStyle/>
        <a:p>
          <a:endParaRPr lang="en-US"/>
        </a:p>
      </dgm:t>
    </dgm:pt>
    <dgm:pt modelId="{CA7DC49E-9216-46BD-9449-2123B39F4312}">
      <dgm:prSet/>
      <dgm:spPr/>
      <dgm:t>
        <a:bodyPr/>
        <a:lstStyle/>
        <a:p>
          <a:r>
            <a:rPr lang="en-US" b="1" i="0"/>
            <a:t>Error Handling:</a:t>
          </a:r>
          <a:endParaRPr lang="en-US"/>
        </a:p>
      </dgm:t>
    </dgm:pt>
    <dgm:pt modelId="{1C720AF8-75CA-4279-A39A-8245071084FE}" type="parTrans" cxnId="{C3012CD8-40E8-4241-9B66-0A7A8B58CF11}">
      <dgm:prSet/>
      <dgm:spPr/>
      <dgm:t>
        <a:bodyPr/>
        <a:lstStyle/>
        <a:p>
          <a:endParaRPr lang="en-US"/>
        </a:p>
      </dgm:t>
    </dgm:pt>
    <dgm:pt modelId="{0C1358B1-514C-4E4F-AAC1-5D7EA3E5A059}" type="sibTrans" cxnId="{C3012CD8-40E8-4241-9B66-0A7A8B58CF11}">
      <dgm:prSet/>
      <dgm:spPr/>
      <dgm:t>
        <a:bodyPr/>
        <a:lstStyle/>
        <a:p>
          <a:endParaRPr lang="en-US"/>
        </a:p>
      </dgm:t>
    </dgm:pt>
    <dgm:pt modelId="{1EEA785C-0E57-41AB-82A5-82F6E97A2A86}">
      <dgm:prSet/>
      <dgm:spPr/>
      <dgm:t>
        <a:bodyPr/>
        <a:lstStyle/>
        <a:p>
          <a:r>
            <a:rPr lang="en-US" b="0" i="0"/>
            <a:t>Robust error handling for invalid inputs or actions.</a:t>
          </a:r>
          <a:endParaRPr lang="en-US"/>
        </a:p>
      </dgm:t>
    </dgm:pt>
    <dgm:pt modelId="{7F77C89C-A9D5-45D1-B73A-66796F19E718}" type="parTrans" cxnId="{99022E9F-B01B-4688-8EC7-D53FD7A7DFC8}">
      <dgm:prSet/>
      <dgm:spPr/>
      <dgm:t>
        <a:bodyPr/>
        <a:lstStyle/>
        <a:p>
          <a:endParaRPr lang="en-US"/>
        </a:p>
      </dgm:t>
    </dgm:pt>
    <dgm:pt modelId="{35FFDF7F-3A82-4636-8DB1-DE18BD53495C}" type="sibTrans" cxnId="{99022E9F-B01B-4688-8EC7-D53FD7A7DFC8}">
      <dgm:prSet/>
      <dgm:spPr/>
      <dgm:t>
        <a:bodyPr/>
        <a:lstStyle/>
        <a:p>
          <a:endParaRPr lang="en-US"/>
        </a:p>
      </dgm:t>
    </dgm:pt>
    <dgm:pt modelId="{9FBFE437-931A-4EEE-B7CF-8D975B092EDF}">
      <dgm:prSet/>
      <dgm:spPr/>
      <dgm:t>
        <a:bodyPr/>
        <a:lstStyle/>
        <a:p>
          <a:r>
            <a:rPr lang="en-US" b="1" i="0"/>
            <a:t>Testing:</a:t>
          </a:r>
          <a:endParaRPr lang="en-US"/>
        </a:p>
      </dgm:t>
    </dgm:pt>
    <dgm:pt modelId="{8111B037-A21E-488C-B2F4-A530E8F044CC}" type="parTrans" cxnId="{80A67772-6F67-4709-94D8-90FD9FA2A21A}">
      <dgm:prSet/>
      <dgm:spPr/>
      <dgm:t>
        <a:bodyPr/>
        <a:lstStyle/>
        <a:p>
          <a:endParaRPr lang="en-US"/>
        </a:p>
      </dgm:t>
    </dgm:pt>
    <dgm:pt modelId="{F61F3C0D-8F4B-489D-9E31-4434857DAD37}" type="sibTrans" cxnId="{80A67772-6F67-4709-94D8-90FD9FA2A21A}">
      <dgm:prSet/>
      <dgm:spPr/>
      <dgm:t>
        <a:bodyPr/>
        <a:lstStyle/>
        <a:p>
          <a:endParaRPr lang="en-US"/>
        </a:p>
      </dgm:t>
    </dgm:pt>
    <dgm:pt modelId="{F8087CFF-0D75-46D0-8C46-71FD02D314B4}">
      <dgm:prSet/>
      <dgm:spPr/>
      <dgm:t>
        <a:bodyPr/>
        <a:lstStyle/>
        <a:p>
          <a:r>
            <a:rPr lang="en-US" b="0" i="0"/>
            <a:t>Comprehensive testing ensures system reliability.</a:t>
          </a:r>
          <a:endParaRPr lang="en-US"/>
        </a:p>
      </dgm:t>
    </dgm:pt>
    <dgm:pt modelId="{70865C04-E84E-4382-AB6E-165FA9344F18}" type="parTrans" cxnId="{C670DA2E-E2CC-4AAF-BDBC-70FF95144217}">
      <dgm:prSet/>
      <dgm:spPr/>
      <dgm:t>
        <a:bodyPr/>
        <a:lstStyle/>
        <a:p>
          <a:endParaRPr lang="en-US"/>
        </a:p>
      </dgm:t>
    </dgm:pt>
    <dgm:pt modelId="{BC85C6F9-13C7-4D58-9E4B-58428F113321}" type="sibTrans" cxnId="{C670DA2E-E2CC-4AAF-BDBC-70FF95144217}">
      <dgm:prSet/>
      <dgm:spPr/>
      <dgm:t>
        <a:bodyPr/>
        <a:lstStyle/>
        <a:p>
          <a:endParaRPr lang="en-US"/>
        </a:p>
      </dgm:t>
    </dgm:pt>
    <dgm:pt modelId="{2A0E7084-4DC7-461E-8AD0-A38779ED6925}" type="pres">
      <dgm:prSet presAssocID="{AE89C4F1-ACEC-4B60-813A-645FD5A0CBE9}" presName="Name0" presStyleCnt="0">
        <dgm:presLayoutVars>
          <dgm:dir/>
          <dgm:animLvl val="lvl"/>
          <dgm:resizeHandles val="exact"/>
        </dgm:presLayoutVars>
      </dgm:prSet>
      <dgm:spPr/>
    </dgm:pt>
    <dgm:pt modelId="{8E8D3993-60A9-40B8-A520-46AB930F3AC3}" type="pres">
      <dgm:prSet presAssocID="{CAD60FFB-FAB3-4533-AA71-EDB92FF0E0A6}" presName="linNode" presStyleCnt="0"/>
      <dgm:spPr/>
    </dgm:pt>
    <dgm:pt modelId="{AE2B952D-8573-4C53-BAEA-6EED1055034A}" type="pres">
      <dgm:prSet presAssocID="{CAD60FFB-FAB3-4533-AA71-EDB92FF0E0A6}" presName="parentText" presStyleLbl="node1" presStyleIdx="0" presStyleCnt="5">
        <dgm:presLayoutVars>
          <dgm:chMax val="1"/>
          <dgm:bulletEnabled val="1"/>
        </dgm:presLayoutVars>
      </dgm:prSet>
      <dgm:spPr/>
    </dgm:pt>
    <dgm:pt modelId="{BF2CAC55-E6A4-4098-8B41-56C03DD037BC}" type="pres">
      <dgm:prSet presAssocID="{CAD60FFB-FAB3-4533-AA71-EDB92FF0E0A6}" presName="descendantText" presStyleLbl="alignAccFollowNode1" presStyleIdx="0" presStyleCnt="5">
        <dgm:presLayoutVars>
          <dgm:bulletEnabled val="1"/>
        </dgm:presLayoutVars>
      </dgm:prSet>
      <dgm:spPr/>
    </dgm:pt>
    <dgm:pt modelId="{AD7EF8FE-83F9-4C78-969A-BF9CB5CDC11A}" type="pres">
      <dgm:prSet presAssocID="{4A36DA28-ABDB-4829-B292-23C5B38E52D3}" presName="sp" presStyleCnt="0"/>
      <dgm:spPr/>
    </dgm:pt>
    <dgm:pt modelId="{530B3E8C-F8F5-4305-A76F-843A91373FD2}" type="pres">
      <dgm:prSet presAssocID="{ABC606C7-7D98-44E1-B992-7837E65A70FE}" presName="linNode" presStyleCnt="0"/>
      <dgm:spPr/>
    </dgm:pt>
    <dgm:pt modelId="{5C36D47C-4BE4-4F18-BC28-C3E6FCFE6539}" type="pres">
      <dgm:prSet presAssocID="{ABC606C7-7D98-44E1-B992-7837E65A70FE}" presName="parentText" presStyleLbl="node1" presStyleIdx="1" presStyleCnt="5">
        <dgm:presLayoutVars>
          <dgm:chMax val="1"/>
          <dgm:bulletEnabled val="1"/>
        </dgm:presLayoutVars>
      </dgm:prSet>
      <dgm:spPr/>
    </dgm:pt>
    <dgm:pt modelId="{C2661C19-00DF-4CE0-B38E-986E79A61E25}" type="pres">
      <dgm:prSet presAssocID="{ABC606C7-7D98-44E1-B992-7837E65A70FE}" presName="descendantText" presStyleLbl="alignAccFollowNode1" presStyleIdx="1" presStyleCnt="5">
        <dgm:presLayoutVars>
          <dgm:bulletEnabled val="1"/>
        </dgm:presLayoutVars>
      </dgm:prSet>
      <dgm:spPr/>
    </dgm:pt>
    <dgm:pt modelId="{18BE8610-B741-4BE3-ABBD-930EDF8C53E4}" type="pres">
      <dgm:prSet presAssocID="{1DB961EF-ACA4-4A15-9A5F-B89DD3F9A82E}" presName="sp" presStyleCnt="0"/>
      <dgm:spPr/>
    </dgm:pt>
    <dgm:pt modelId="{6D9F4D80-A32C-4E1E-881E-F042E6DF912E}" type="pres">
      <dgm:prSet presAssocID="{2B46542C-B0EB-4A0A-98BC-3790D1BACB86}" presName="linNode" presStyleCnt="0"/>
      <dgm:spPr/>
    </dgm:pt>
    <dgm:pt modelId="{36ED4EE6-3506-48F9-B28E-081BF6FD5A39}" type="pres">
      <dgm:prSet presAssocID="{2B46542C-B0EB-4A0A-98BC-3790D1BACB86}" presName="parentText" presStyleLbl="node1" presStyleIdx="2" presStyleCnt="5">
        <dgm:presLayoutVars>
          <dgm:chMax val="1"/>
          <dgm:bulletEnabled val="1"/>
        </dgm:presLayoutVars>
      </dgm:prSet>
      <dgm:spPr/>
    </dgm:pt>
    <dgm:pt modelId="{A04A45C4-4EE7-4F50-8F84-4AB30C29CF4F}" type="pres">
      <dgm:prSet presAssocID="{2B46542C-B0EB-4A0A-98BC-3790D1BACB86}" presName="descendantText" presStyleLbl="alignAccFollowNode1" presStyleIdx="2" presStyleCnt="5">
        <dgm:presLayoutVars>
          <dgm:bulletEnabled val="1"/>
        </dgm:presLayoutVars>
      </dgm:prSet>
      <dgm:spPr/>
    </dgm:pt>
    <dgm:pt modelId="{21292718-5F76-4C7A-8318-C9C54812ABA1}" type="pres">
      <dgm:prSet presAssocID="{21B1E9D9-6076-4B7C-9522-85DC419ABE95}" presName="sp" presStyleCnt="0"/>
      <dgm:spPr/>
    </dgm:pt>
    <dgm:pt modelId="{2D192017-5EF3-4A18-AE65-997368FCD8A8}" type="pres">
      <dgm:prSet presAssocID="{CA7DC49E-9216-46BD-9449-2123B39F4312}" presName="linNode" presStyleCnt="0"/>
      <dgm:spPr/>
    </dgm:pt>
    <dgm:pt modelId="{113643E9-3F79-4466-9AA7-B0B51AA0C6EB}" type="pres">
      <dgm:prSet presAssocID="{CA7DC49E-9216-46BD-9449-2123B39F4312}" presName="parentText" presStyleLbl="node1" presStyleIdx="3" presStyleCnt="5">
        <dgm:presLayoutVars>
          <dgm:chMax val="1"/>
          <dgm:bulletEnabled val="1"/>
        </dgm:presLayoutVars>
      </dgm:prSet>
      <dgm:spPr/>
    </dgm:pt>
    <dgm:pt modelId="{D9C79E58-00CB-4C16-A98F-01BA168990E6}" type="pres">
      <dgm:prSet presAssocID="{CA7DC49E-9216-46BD-9449-2123B39F4312}" presName="descendantText" presStyleLbl="alignAccFollowNode1" presStyleIdx="3" presStyleCnt="5">
        <dgm:presLayoutVars>
          <dgm:bulletEnabled val="1"/>
        </dgm:presLayoutVars>
      </dgm:prSet>
      <dgm:spPr/>
    </dgm:pt>
    <dgm:pt modelId="{68D66613-F4A7-49B0-9462-93374C4A49DA}" type="pres">
      <dgm:prSet presAssocID="{0C1358B1-514C-4E4F-AAC1-5D7EA3E5A059}" presName="sp" presStyleCnt="0"/>
      <dgm:spPr/>
    </dgm:pt>
    <dgm:pt modelId="{86C56280-E5A0-42B3-8EA9-683AA1EE53C1}" type="pres">
      <dgm:prSet presAssocID="{9FBFE437-931A-4EEE-B7CF-8D975B092EDF}" presName="linNode" presStyleCnt="0"/>
      <dgm:spPr/>
    </dgm:pt>
    <dgm:pt modelId="{A432C585-277F-4CC8-A822-AC7BC399B144}" type="pres">
      <dgm:prSet presAssocID="{9FBFE437-931A-4EEE-B7CF-8D975B092EDF}" presName="parentText" presStyleLbl="node1" presStyleIdx="4" presStyleCnt="5">
        <dgm:presLayoutVars>
          <dgm:chMax val="1"/>
          <dgm:bulletEnabled val="1"/>
        </dgm:presLayoutVars>
      </dgm:prSet>
      <dgm:spPr/>
    </dgm:pt>
    <dgm:pt modelId="{88868A8D-B598-4C1F-BC9C-A8FCD01E9EAF}" type="pres">
      <dgm:prSet presAssocID="{9FBFE437-931A-4EEE-B7CF-8D975B092EDF}" presName="descendantText" presStyleLbl="alignAccFollowNode1" presStyleIdx="4" presStyleCnt="5">
        <dgm:presLayoutVars>
          <dgm:bulletEnabled val="1"/>
        </dgm:presLayoutVars>
      </dgm:prSet>
      <dgm:spPr/>
    </dgm:pt>
  </dgm:ptLst>
  <dgm:cxnLst>
    <dgm:cxn modelId="{23253501-8AA2-4115-8968-1490B5E2274D}" type="presOf" srcId="{DB41B619-2D17-4970-82EC-53C773DE2B87}" destId="{A04A45C4-4EE7-4F50-8F84-4AB30C29CF4F}" srcOrd="0" destOrd="1" presId="urn:microsoft.com/office/officeart/2005/8/layout/vList5"/>
    <dgm:cxn modelId="{C9FDB513-C60B-4DAC-B431-4D79B9FEA0CA}" type="presOf" srcId="{AE89C4F1-ACEC-4B60-813A-645FD5A0CBE9}" destId="{2A0E7084-4DC7-461E-8AD0-A38779ED6925}" srcOrd="0" destOrd="0" presId="urn:microsoft.com/office/officeart/2005/8/layout/vList5"/>
    <dgm:cxn modelId="{E2087B15-05C2-4C72-A2FE-5F7D8924D57F}" type="presOf" srcId="{CA7DC49E-9216-46BD-9449-2123B39F4312}" destId="{113643E9-3F79-4466-9AA7-B0B51AA0C6EB}" srcOrd="0" destOrd="0" presId="urn:microsoft.com/office/officeart/2005/8/layout/vList5"/>
    <dgm:cxn modelId="{AE6A8516-84F2-445A-85B9-658053AD62A8}" srcId="{CAD60FFB-FAB3-4533-AA71-EDB92FF0E0A6}" destId="{28F8B09F-3AA2-401B-AE54-C9BF9C14EFB7}" srcOrd="1" destOrd="0" parTransId="{7C9ACA1C-9A9B-4BDC-9E47-61D1302F6503}" sibTransId="{B0DF3DFC-F4BC-4B5C-84CD-4BFDB240534A}"/>
    <dgm:cxn modelId="{AFB6B018-A256-45CB-9680-232DADC97E93}" srcId="{ABC606C7-7D98-44E1-B992-7837E65A70FE}" destId="{DEAB0753-6122-4EFC-8395-BE5F486CAA97}" srcOrd="2" destOrd="0" parTransId="{EE50DFF9-E67E-497F-BBD5-764C21701E10}" sibTransId="{60CAD7D6-ABBC-428D-AA32-1D2739774856}"/>
    <dgm:cxn modelId="{687AE821-296F-4398-A128-7165E1339537}" type="presOf" srcId="{9FBFE437-931A-4EEE-B7CF-8D975B092EDF}" destId="{A432C585-277F-4CC8-A822-AC7BC399B144}" srcOrd="0" destOrd="0" presId="urn:microsoft.com/office/officeart/2005/8/layout/vList5"/>
    <dgm:cxn modelId="{C670DA2E-E2CC-4AAF-BDBC-70FF95144217}" srcId="{9FBFE437-931A-4EEE-B7CF-8D975B092EDF}" destId="{F8087CFF-0D75-46D0-8C46-71FD02D314B4}" srcOrd="0" destOrd="0" parTransId="{70865C04-E84E-4382-AB6E-165FA9344F18}" sibTransId="{BC85C6F9-13C7-4D58-9E4B-58428F113321}"/>
    <dgm:cxn modelId="{72A26733-2681-4D85-8B1D-F56A3199553E}" srcId="{ABC606C7-7D98-44E1-B992-7837E65A70FE}" destId="{C98DAC2B-5046-4D20-A4DF-FCBE7505E673}" srcOrd="0" destOrd="0" parTransId="{658E289B-85BB-4227-A8BF-0F47526169B4}" sibTransId="{1BB71397-325C-4EBB-A433-0E860D192673}"/>
    <dgm:cxn modelId="{31317737-424E-49EA-984F-70BEB94C1CB2}" type="presOf" srcId="{C98DAC2B-5046-4D20-A4DF-FCBE7505E673}" destId="{C2661C19-00DF-4CE0-B38E-986E79A61E25}" srcOrd="0" destOrd="0" presId="urn:microsoft.com/office/officeart/2005/8/layout/vList5"/>
    <dgm:cxn modelId="{5F29F93E-5C97-4EE1-842C-E9D56F678D0D}" srcId="{2B46542C-B0EB-4A0A-98BC-3790D1BACB86}" destId="{DB41B619-2D17-4970-82EC-53C773DE2B87}" srcOrd="1" destOrd="0" parTransId="{0FB6AA9F-10F2-46BC-A8F9-0D4D3377D190}" sibTransId="{72110721-180D-4F4D-9F3F-8102165750D6}"/>
    <dgm:cxn modelId="{A2D2855E-526D-48D4-BB44-D61D6F147808}" type="presOf" srcId="{2B46542C-B0EB-4A0A-98BC-3790D1BACB86}" destId="{36ED4EE6-3506-48F9-B28E-081BF6FD5A39}" srcOrd="0" destOrd="0" presId="urn:microsoft.com/office/officeart/2005/8/layout/vList5"/>
    <dgm:cxn modelId="{F05D456A-7A52-474B-8387-DF7D8D82B4DF}" type="presOf" srcId="{1EEA785C-0E57-41AB-82A5-82F6E97A2A86}" destId="{D9C79E58-00CB-4C16-A98F-01BA168990E6}" srcOrd="0" destOrd="0" presId="urn:microsoft.com/office/officeart/2005/8/layout/vList5"/>
    <dgm:cxn modelId="{5516554A-A555-47CA-BFFD-357F6AD4290C}" type="presOf" srcId="{387EBA70-6EC3-426B-A436-690E424DA355}" destId="{BF2CAC55-E6A4-4098-8B41-56C03DD037BC}" srcOrd="0" destOrd="0" presId="urn:microsoft.com/office/officeart/2005/8/layout/vList5"/>
    <dgm:cxn modelId="{C0F6D451-EF0C-4498-942B-93EEB88FD90C}" srcId="{2B46542C-B0EB-4A0A-98BC-3790D1BACB86}" destId="{6573D431-D1A1-4383-BBDD-FC416AFFD873}" srcOrd="0" destOrd="0" parTransId="{AD6398B2-C3F4-45FE-B4FF-00D35A8CEFC0}" sibTransId="{1B24143A-BA0C-4943-B384-8367441786F8}"/>
    <dgm:cxn modelId="{80A67772-6F67-4709-94D8-90FD9FA2A21A}" srcId="{AE89C4F1-ACEC-4B60-813A-645FD5A0CBE9}" destId="{9FBFE437-931A-4EEE-B7CF-8D975B092EDF}" srcOrd="4" destOrd="0" parTransId="{8111B037-A21E-488C-B2F4-A530E8F044CC}" sibTransId="{F61F3C0D-8F4B-489D-9E31-4434857DAD37}"/>
    <dgm:cxn modelId="{5EC6B773-7F86-4196-AEC9-C417A0B49E1F}" type="presOf" srcId="{CAD60FFB-FAB3-4533-AA71-EDB92FF0E0A6}" destId="{AE2B952D-8573-4C53-BAEA-6EED1055034A}" srcOrd="0" destOrd="0" presId="urn:microsoft.com/office/officeart/2005/8/layout/vList5"/>
    <dgm:cxn modelId="{E6FD7685-101A-4504-A640-E7726DC96269}" srcId="{AE89C4F1-ACEC-4B60-813A-645FD5A0CBE9}" destId="{ABC606C7-7D98-44E1-B992-7837E65A70FE}" srcOrd="1" destOrd="0" parTransId="{47C54052-1307-4BE4-BAAC-1D2FBB58CD8F}" sibTransId="{1DB961EF-ACA4-4A15-9A5F-B89DD3F9A82E}"/>
    <dgm:cxn modelId="{18A64B8D-7E69-46F2-9D09-13E8B50251FB}" type="presOf" srcId="{DEAB0753-6122-4EFC-8395-BE5F486CAA97}" destId="{C2661C19-00DF-4CE0-B38E-986E79A61E25}" srcOrd="0" destOrd="2" presId="urn:microsoft.com/office/officeart/2005/8/layout/vList5"/>
    <dgm:cxn modelId="{99022E9F-B01B-4688-8EC7-D53FD7A7DFC8}" srcId="{CA7DC49E-9216-46BD-9449-2123B39F4312}" destId="{1EEA785C-0E57-41AB-82A5-82F6E97A2A86}" srcOrd="0" destOrd="0" parTransId="{7F77C89C-A9D5-45D1-B73A-66796F19E718}" sibTransId="{35FFDF7F-3A82-4636-8DB1-DE18BD53495C}"/>
    <dgm:cxn modelId="{7450DDAA-BC1D-411B-B502-23FEE331158F}" type="presOf" srcId="{28F8B09F-3AA2-401B-AE54-C9BF9C14EFB7}" destId="{BF2CAC55-E6A4-4098-8B41-56C03DD037BC}" srcOrd="0" destOrd="1" presId="urn:microsoft.com/office/officeart/2005/8/layout/vList5"/>
    <dgm:cxn modelId="{29F472AB-FEF8-428B-8430-C48FEA5915C1}" srcId="{ABC606C7-7D98-44E1-B992-7837E65A70FE}" destId="{E99DA413-F484-4CFD-AC19-444E4F2B79DF}" srcOrd="1" destOrd="0" parTransId="{6A4DA169-264F-48A1-B820-60C1EC65105D}" sibTransId="{4D0B2BEC-5809-47BC-9E59-9A5AC9796DD3}"/>
    <dgm:cxn modelId="{C71000C1-7C19-47F6-B3B6-67DF76EB379C}" srcId="{AE89C4F1-ACEC-4B60-813A-645FD5A0CBE9}" destId="{2B46542C-B0EB-4A0A-98BC-3790D1BACB86}" srcOrd="2" destOrd="0" parTransId="{6D208098-76AC-4EE8-AF44-1F07A8FD31E0}" sibTransId="{21B1E9D9-6076-4B7C-9522-85DC419ABE95}"/>
    <dgm:cxn modelId="{7E948AC6-1F52-4F93-8AF8-AC963B11B3D1}" type="presOf" srcId="{6573D431-D1A1-4383-BBDD-FC416AFFD873}" destId="{A04A45C4-4EE7-4F50-8F84-4AB30C29CF4F}" srcOrd="0" destOrd="0" presId="urn:microsoft.com/office/officeart/2005/8/layout/vList5"/>
    <dgm:cxn modelId="{C3012CD8-40E8-4241-9B66-0A7A8B58CF11}" srcId="{AE89C4F1-ACEC-4B60-813A-645FD5A0CBE9}" destId="{CA7DC49E-9216-46BD-9449-2123B39F4312}" srcOrd="3" destOrd="0" parTransId="{1C720AF8-75CA-4279-A39A-8245071084FE}" sibTransId="{0C1358B1-514C-4E4F-AAC1-5D7EA3E5A059}"/>
    <dgm:cxn modelId="{2D0AA6DD-AEF2-44B8-8922-0C2B4052ED5B}" srcId="{AE89C4F1-ACEC-4B60-813A-645FD5A0CBE9}" destId="{CAD60FFB-FAB3-4533-AA71-EDB92FF0E0A6}" srcOrd="0" destOrd="0" parTransId="{2A7A5251-588C-4D89-AE95-7BA8CFB44F15}" sibTransId="{4A36DA28-ABDB-4829-B292-23C5B38E52D3}"/>
    <dgm:cxn modelId="{69437FE9-5F44-41D8-8F36-3FC6D3F1936C}" type="presOf" srcId="{E99DA413-F484-4CFD-AC19-444E4F2B79DF}" destId="{C2661C19-00DF-4CE0-B38E-986E79A61E25}" srcOrd="0" destOrd="1" presId="urn:microsoft.com/office/officeart/2005/8/layout/vList5"/>
    <dgm:cxn modelId="{7DB4DDED-39B3-4019-AF8A-472C59AF3B1C}" type="presOf" srcId="{ABC606C7-7D98-44E1-B992-7837E65A70FE}" destId="{5C36D47C-4BE4-4F18-BC28-C3E6FCFE6539}" srcOrd="0" destOrd="0" presId="urn:microsoft.com/office/officeart/2005/8/layout/vList5"/>
    <dgm:cxn modelId="{0675BFEE-3CE2-4C28-BB8D-7A8830FC3060}" srcId="{CAD60FFB-FAB3-4533-AA71-EDB92FF0E0A6}" destId="{387EBA70-6EC3-426B-A436-690E424DA355}" srcOrd="0" destOrd="0" parTransId="{936B5020-A6EA-4295-9BB7-68EB7459F5A8}" sibTransId="{25B586D8-F2D6-4017-B674-C462D6DA3E97}"/>
    <dgm:cxn modelId="{FB18D6FC-C647-4FEA-B84C-F5BCA663B2FE}" type="presOf" srcId="{F8087CFF-0D75-46D0-8C46-71FD02D314B4}" destId="{88868A8D-B598-4C1F-BC9C-A8FCD01E9EAF}" srcOrd="0" destOrd="0" presId="urn:microsoft.com/office/officeart/2005/8/layout/vList5"/>
    <dgm:cxn modelId="{3420726D-F340-4E5C-94ED-CD95DFE5743D}" type="presParOf" srcId="{2A0E7084-4DC7-461E-8AD0-A38779ED6925}" destId="{8E8D3993-60A9-40B8-A520-46AB930F3AC3}" srcOrd="0" destOrd="0" presId="urn:microsoft.com/office/officeart/2005/8/layout/vList5"/>
    <dgm:cxn modelId="{9039A8B6-C566-4E29-83F8-F4A2B49ED644}" type="presParOf" srcId="{8E8D3993-60A9-40B8-A520-46AB930F3AC3}" destId="{AE2B952D-8573-4C53-BAEA-6EED1055034A}" srcOrd="0" destOrd="0" presId="urn:microsoft.com/office/officeart/2005/8/layout/vList5"/>
    <dgm:cxn modelId="{3AF8F047-4CEC-492C-B3C5-149B47EE70FE}" type="presParOf" srcId="{8E8D3993-60A9-40B8-A520-46AB930F3AC3}" destId="{BF2CAC55-E6A4-4098-8B41-56C03DD037BC}" srcOrd="1" destOrd="0" presId="urn:microsoft.com/office/officeart/2005/8/layout/vList5"/>
    <dgm:cxn modelId="{32033A94-AE94-4C40-B85D-703618EE616E}" type="presParOf" srcId="{2A0E7084-4DC7-461E-8AD0-A38779ED6925}" destId="{AD7EF8FE-83F9-4C78-969A-BF9CB5CDC11A}" srcOrd="1" destOrd="0" presId="urn:microsoft.com/office/officeart/2005/8/layout/vList5"/>
    <dgm:cxn modelId="{10F26D3A-EDBF-44A2-9D53-AA95051E92D1}" type="presParOf" srcId="{2A0E7084-4DC7-461E-8AD0-A38779ED6925}" destId="{530B3E8C-F8F5-4305-A76F-843A91373FD2}" srcOrd="2" destOrd="0" presId="urn:microsoft.com/office/officeart/2005/8/layout/vList5"/>
    <dgm:cxn modelId="{1EA4BC4D-D2A2-4E61-8DBB-8EDA86341864}" type="presParOf" srcId="{530B3E8C-F8F5-4305-A76F-843A91373FD2}" destId="{5C36D47C-4BE4-4F18-BC28-C3E6FCFE6539}" srcOrd="0" destOrd="0" presId="urn:microsoft.com/office/officeart/2005/8/layout/vList5"/>
    <dgm:cxn modelId="{5BBD5E2A-4DC5-4208-9D84-3664D8B76329}" type="presParOf" srcId="{530B3E8C-F8F5-4305-A76F-843A91373FD2}" destId="{C2661C19-00DF-4CE0-B38E-986E79A61E25}" srcOrd="1" destOrd="0" presId="urn:microsoft.com/office/officeart/2005/8/layout/vList5"/>
    <dgm:cxn modelId="{F2DF2031-CB5C-4E2C-A91C-4560997F42C8}" type="presParOf" srcId="{2A0E7084-4DC7-461E-8AD0-A38779ED6925}" destId="{18BE8610-B741-4BE3-ABBD-930EDF8C53E4}" srcOrd="3" destOrd="0" presId="urn:microsoft.com/office/officeart/2005/8/layout/vList5"/>
    <dgm:cxn modelId="{6FDA8193-E842-49F9-8238-00E03041AE8A}" type="presParOf" srcId="{2A0E7084-4DC7-461E-8AD0-A38779ED6925}" destId="{6D9F4D80-A32C-4E1E-881E-F042E6DF912E}" srcOrd="4" destOrd="0" presId="urn:microsoft.com/office/officeart/2005/8/layout/vList5"/>
    <dgm:cxn modelId="{130A4BD4-9148-4F4F-AFC4-94618CAC57B4}" type="presParOf" srcId="{6D9F4D80-A32C-4E1E-881E-F042E6DF912E}" destId="{36ED4EE6-3506-48F9-B28E-081BF6FD5A39}" srcOrd="0" destOrd="0" presId="urn:microsoft.com/office/officeart/2005/8/layout/vList5"/>
    <dgm:cxn modelId="{169505C5-F7D6-44E0-AF40-B86ACE3A971C}" type="presParOf" srcId="{6D9F4D80-A32C-4E1E-881E-F042E6DF912E}" destId="{A04A45C4-4EE7-4F50-8F84-4AB30C29CF4F}" srcOrd="1" destOrd="0" presId="urn:microsoft.com/office/officeart/2005/8/layout/vList5"/>
    <dgm:cxn modelId="{C4F51C68-359E-47D6-910D-543D9B8FBC50}" type="presParOf" srcId="{2A0E7084-4DC7-461E-8AD0-A38779ED6925}" destId="{21292718-5F76-4C7A-8318-C9C54812ABA1}" srcOrd="5" destOrd="0" presId="urn:microsoft.com/office/officeart/2005/8/layout/vList5"/>
    <dgm:cxn modelId="{DA026D61-F936-4EBE-BCE5-1CBCDFABE502}" type="presParOf" srcId="{2A0E7084-4DC7-461E-8AD0-A38779ED6925}" destId="{2D192017-5EF3-4A18-AE65-997368FCD8A8}" srcOrd="6" destOrd="0" presId="urn:microsoft.com/office/officeart/2005/8/layout/vList5"/>
    <dgm:cxn modelId="{A75F908F-64C3-44AA-968B-7B583FC42F8A}" type="presParOf" srcId="{2D192017-5EF3-4A18-AE65-997368FCD8A8}" destId="{113643E9-3F79-4466-9AA7-B0B51AA0C6EB}" srcOrd="0" destOrd="0" presId="urn:microsoft.com/office/officeart/2005/8/layout/vList5"/>
    <dgm:cxn modelId="{A274F9DE-5656-4871-99B8-C7C7BE527896}" type="presParOf" srcId="{2D192017-5EF3-4A18-AE65-997368FCD8A8}" destId="{D9C79E58-00CB-4C16-A98F-01BA168990E6}" srcOrd="1" destOrd="0" presId="urn:microsoft.com/office/officeart/2005/8/layout/vList5"/>
    <dgm:cxn modelId="{9B7D6802-609A-4D54-BB17-55DEE8BEB449}" type="presParOf" srcId="{2A0E7084-4DC7-461E-8AD0-A38779ED6925}" destId="{68D66613-F4A7-49B0-9462-93374C4A49DA}" srcOrd="7" destOrd="0" presId="urn:microsoft.com/office/officeart/2005/8/layout/vList5"/>
    <dgm:cxn modelId="{A0BC0C2E-B1C2-4BCE-90DB-4C62A15D7F1D}" type="presParOf" srcId="{2A0E7084-4DC7-461E-8AD0-A38779ED6925}" destId="{86C56280-E5A0-42B3-8EA9-683AA1EE53C1}" srcOrd="8" destOrd="0" presId="urn:microsoft.com/office/officeart/2005/8/layout/vList5"/>
    <dgm:cxn modelId="{587C6AE6-502D-4213-B44C-8F346D33DB73}" type="presParOf" srcId="{86C56280-E5A0-42B3-8EA9-683AA1EE53C1}" destId="{A432C585-277F-4CC8-A822-AC7BC399B144}" srcOrd="0" destOrd="0" presId="urn:microsoft.com/office/officeart/2005/8/layout/vList5"/>
    <dgm:cxn modelId="{43D887A0-B862-40AE-9E67-1FB7FE3F03BE}" type="presParOf" srcId="{86C56280-E5A0-42B3-8EA9-683AA1EE53C1}" destId="{88868A8D-B598-4C1F-BC9C-A8FCD01E9EA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8776C-82BB-40BE-9C7E-F2E41AC87C70}">
      <dsp:nvSpPr>
        <dsp:cNvPr id="0" name=""/>
        <dsp:cNvSpPr/>
      </dsp:nvSpPr>
      <dsp:spPr>
        <a:xfrm>
          <a:off x="0" y="162841"/>
          <a:ext cx="8596668" cy="631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i="0" kern="1200"/>
            <a:t>Objective:</a:t>
          </a:r>
          <a:endParaRPr lang="en-US" sz="2700" kern="1200"/>
        </a:p>
      </dsp:txBody>
      <dsp:txXfrm>
        <a:off x="30842" y="193683"/>
        <a:ext cx="8534984" cy="570116"/>
      </dsp:txXfrm>
    </dsp:sp>
    <dsp:sp modelId="{214EA5A5-7A39-452D-849F-C17D83B184F2}">
      <dsp:nvSpPr>
        <dsp:cNvPr id="0" name=""/>
        <dsp:cNvSpPr/>
      </dsp:nvSpPr>
      <dsp:spPr>
        <a:xfrm>
          <a:off x="0" y="794641"/>
          <a:ext cx="8596668" cy="1257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94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b="0" i="0" kern="1200"/>
            <a:t>Develop a robust system for managing library operations efficiently.</a:t>
          </a:r>
          <a:endParaRPr lang="en-US" sz="2100" kern="1200"/>
        </a:p>
        <a:p>
          <a:pPr marL="228600" lvl="1" indent="-228600" algn="l" defTabSz="933450">
            <a:lnSpc>
              <a:spcPct val="90000"/>
            </a:lnSpc>
            <a:spcBef>
              <a:spcPct val="0"/>
            </a:spcBef>
            <a:spcAft>
              <a:spcPct val="20000"/>
            </a:spcAft>
            <a:buChar char="•"/>
          </a:pPr>
          <a:r>
            <a:rPr lang="en-US" sz="2100" b="0" i="0" kern="1200"/>
            <a:t>Enhance the librarian's ability to handle member registrations, book issuances, and returns seamlessly.</a:t>
          </a:r>
          <a:endParaRPr lang="en-US" sz="2100" kern="1200"/>
        </a:p>
      </dsp:txBody>
      <dsp:txXfrm>
        <a:off x="0" y="794641"/>
        <a:ext cx="8596668" cy="1257525"/>
      </dsp:txXfrm>
    </dsp:sp>
    <dsp:sp modelId="{7BA7DDF3-04A8-4FD1-AEAC-8BA020BAF754}">
      <dsp:nvSpPr>
        <dsp:cNvPr id="0" name=""/>
        <dsp:cNvSpPr/>
      </dsp:nvSpPr>
      <dsp:spPr>
        <a:xfrm>
          <a:off x="0" y="2052166"/>
          <a:ext cx="8596668" cy="631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i="0" kern="1200"/>
            <a:t>Importance of Library Systems:</a:t>
          </a:r>
          <a:endParaRPr lang="en-US" sz="2700" kern="1200"/>
        </a:p>
      </dsp:txBody>
      <dsp:txXfrm>
        <a:off x="30842" y="2083008"/>
        <a:ext cx="8534984" cy="570116"/>
      </dsp:txXfrm>
    </dsp:sp>
    <dsp:sp modelId="{D4CDB6B3-6724-4F6B-9268-44C2F6FA1237}">
      <dsp:nvSpPr>
        <dsp:cNvPr id="0" name=""/>
        <dsp:cNvSpPr/>
      </dsp:nvSpPr>
      <dsp:spPr>
        <a:xfrm>
          <a:off x="0" y="2683966"/>
          <a:ext cx="8596668" cy="1033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94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b="0" i="0" kern="1200"/>
            <a:t>Provide organized access to a collection of books.</a:t>
          </a:r>
          <a:endParaRPr lang="en-US" sz="2100" kern="1200"/>
        </a:p>
        <a:p>
          <a:pPr marL="228600" lvl="1" indent="-228600" algn="l" defTabSz="933450">
            <a:lnSpc>
              <a:spcPct val="90000"/>
            </a:lnSpc>
            <a:spcBef>
              <a:spcPct val="0"/>
            </a:spcBef>
            <a:spcAft>
              <a:spcPct val="20000"/>
            </a:spcAft>
            <a:buChar char="•"/>
          </a:pPr>
          <a:r>
            <a:rPr lang="en-US" sz="2100" b="0" i="0" kern="1200"/>
            <a:t>Facilitate tracking of borrowed books and member information.</a:t>
          </a:r>
          <a:endParaRPr lang="en-US" sz="2100" kern="1200"/>
        </a:p>
        <a:p>
          <a:pPr marL="228600" lvl="1" indent="-228600" algn="l" defTabSz="933450">
            <a:lnSpc>
              <a:spcPct val="90000"/>
            </a:lnSpc>
            <a:spcBef>
              <a:spcPct val="0"/>
            </a:spcBef>
            <a:spcAft>
              <a:spcPct val="20000"/>
            </a:spcAft>
            <a:buChar char="•"/>
          </a:pPr>
          <a:r>
            <a:rPr lang="en-US" sz="2100" b="0" i="0" kern="1200"/>
            <a:t>Streamline library operations for both librarians and members.</a:t>
          </a:r>
          <a:endParaRPr lang="en-US" sz="2100" kern="1200"/>
        </a:p>
      </dsp:txBody>
      <dsp:txXfrm>
        <a:off x="0" y="2683966"/>
        <a:ext cx="8596668" cy="1033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7DB57-9B78-4310-AD37-8ACAB374DABE}">
      <dsp:nvSpPr>
        <dsp:cNvPr id="0" name=""/>
        <dsp:cNvSpPr/>
      </dsp:nvSpPr>
      <dsp:spPr>
        <a:xfrm>
          <a:off x="2686" y="165923"/>
          <a:ext cx="2619297" cy="460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i="0" kern="1200"/>
            <a:t>Scope:</a:t>
          </a:r>
          <a:endParaRPr lang="en-US" sz="1600" kern="1200"/>
        </a:p>
      </dsp:txBody>
      <dsp:txXfrm>
        <a:off x="2686" y="165923"/>
        <a:ext cx="2619297" cy="460800"/>
      </dsp:txXfrm>
    </dsp:sp>
    <dsp:sp modelId="{30F3C288-DCD5-475F-9F66-728A44B4E786}">
      <dsp:nvSpPr>
        <dsp:cNvPr id="0" name=""/>
        <dsp:cNvSpPr/>
      </dsp:nvSpPr>
      <dsp:spPr>
        <a:xfrm>
          <a:off x="2686" y="626723"/>
          <a:ext cx="2619297" cy="308812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a:t>Design and implement a Library Management System.</a:t>
          </a:r>
          <a:endParaRPr lang="en-US" sz="1600" kern="1200"/>
        </a:p>
        <a:p>
          <a:pPr marL="171450" lvl="1" indent="-171450" algn="l" defTabSz="711200">
            <a:lnSpc>
              <a:spcPct val="90000"/>
            </a:lnSpc>
            <a:spcBef>
              <a:spcPct val="0"/>
            </a:spcBef>
            <a:spcAft>
              <a:spcPct val="15000"/>
            </a:spcAft>
            <a:buChar char="•"/>
          </a:pPr>
          <a:r>
            <a:rPr lang="en-US" sz="1600" b="0" i="0" kern="1200"/>
            <a:t>Facilitate librarian tasks such as member management, book transactions, and fine calculation.</a:t>
          </a:r>
          <a:endParaRPr lang="en-US" sz="1600" kern="1200"/>
        </a:p>
      </dsp:txBody>
      <dsp:txXfrm>
        <a:off x="2686" y="626723"/>
        <a:ext cx="2619297" cy="3088125"/>
      </dsp:txXfrm>
    </dsp:sp>
    <dsp:sp modelId="{3408CC9F-2351-478F-883D-B47D063304D9}">
      <dsp:nvSpPr>
        <dsp:cNvPr id="0" name=""/>
        <dsp:cNvSpPr/>
      </dsp:nvSpPr>
      <dsp:spPr>
        <a:xfrm>
          <a:off x="2988685" y="165923"/>
          <a:ext cx="2619297" cy="460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i="0" kern="1200"/>
            <a:t>Key Features:</a:t>
          </a:r>
          <a:endParaRPr lang="en-US" sz="1600" kern="1200"/>
        </a:p>
      </dsp:txBody>
      <dsp:txXfrm>
        <a:off x="2988685" y="165923"/>
        <a:ext cx="2619297" cy="460800"/>
      </dsp:txXfrm>
    </dsp:sp>
    <dsp:sp modelId="{5B9E30ED-6B90-42CF-919D-B789E81A4C53}">
      <dsp:nvSpPr>
        <dsp:cNvPr id="0" name=""/>
        <dsp:cNvSpPr/>
      </dsp:nvSpPr>
      <dsp:spPr>
        <a:xfrm>
          <a:off x="2988685" y="626723"/>
          <a:ext cx="2619297" cy="308812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a:t>Member Management: Add, display, and track details of library members.</a:t>
          </a:r>
          <a:endParaRPr lang="en-US" sz="1600" kern="1200"/>
        </a:p>
        <a:p>
          <a:pPr marL="171450" lvl="1" indent="-171450" algn="l" defTabSz="711200">
            <a:lnSpc>
              <a:spcPct val="90000"/>
            </a:lnSpc>
            <a:spcBef>
              <a:spcPct val="0"/>
            </a:spcBef>
            <a:spcAft>
              <a:spcPct val="15000"/>
            </a:spcAft>
            <a:buChar char="•"/>
          </a:pPr>
          <a:r>
            <a:rPr lang="en-US" sz="1600" b="0" i="0" kern="1200"/>
            <a:t>Book Transactions: Issue and return books with due date enforcement.</a:t>
          </a:r>
          <a:endParaRPr lang="en-US" sz="1600" kern="1200"/>
        </a:p>
        <a:p>
          <a:pPr marL="171450" lvl="1" indent="-171450" algn="l" defTabSz="711200">
            <a:lnSpc>
              <a:spcPct val="90000"/>
            </a:lnSpc>
            <a:spcBef>
              <a:spcPct val="0"/>
            </a:spcBef>
            <a:spcAft>
              <a:spcPct val="15000"/>
            </a:spcAft>
            <a:buChar char="•"/>
          </a:pPr>
          <a:r>
            <a:rPr lang="en-US" sz="1600" b="0" i="0" kern="1200"/>
            <a:t>Fine Calculation: Automatically calculate fines for overdue books.</a:t>
          </a:r>
          <a:endParaRPr lang="en-US" sz="1600" kern="1200"/>
        </a:p>
        <a:p>
          <a:pPr marL="171450" lvl="1" indent="-171450" algn="l" defTabSz="711200">
            <a:lnSpc>
              <a:spcPct val="90000"/>
            </a:lnSpc>
            <a:spcBef>
              <a:spcPct val="0"/>
            </a:spcBef>
            <a:spcAft>
              <a:spcPct val="15000"/>
            </a:spcAft>
            <a:buChar char="•"/>
          </a:pPr>
          <a:r>
            <a:rPr lang="en-US" sz="1600" b="0" i="0" kern="1200"/>
            <a:t>Data Source: Utilize a CSV file for efficient data handling.</a:t>
          </a:r>
          <a:endParaRPr lang="en-US" sz="1600" kern="1200"/>
        </a:p>
      </dsp:txBody>
      <dsp:txXfrm>
        <a:off x="2988685" y="626723"/>
        <a:ext cx="2619297" cy="3088125"/>
      </dsp:txXfrm>
    </dsp:sp>
    <dsp:sp modelId="{4E010D64-B2EF-4F12-A7A5-609ADE9073A1}">
      <dsp:nvSpPr>
        <dsp:cNvPr id="0" name=""/>
        <dsp:cNvSpPr/>
      </dsp:nvSpPr>
      <dsp:spPr>
        <a:xfrm>
          <a:off x="5974684" y="165923"/>
          <a:ext cx="2619297" cy="460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i="0" kern="1200"/>
            <a:t>Technology Stack:</a:t>
          </a:r>
          <a:endParaRPr lang="en-US" sz="1600" kern="1200"/>
        </a:p>
      </dsp:txBody>
      <dsp:txXfrm>
        <a:off x="5974684" y="165923"/>
        <a:ext cx="2619297" cy="460800"/>
      </dsp:txXfrm>
    </dsp:sp>
    <dsp:sp modelId="{FF31B380-0E56-4CDF-9AA4-B71A8CB7E10C}">
      <dsp:nvSpPr>
        <dsp:cNvPr id="0" name=""/>
        <dsp:cNvSpPr/>
      </dsp:nvSpPr>
      <dsp:spPr>
        <a:xfrm>
          <a:off x="5974684" y="626723"/>
          <a:ext cx="2619297" cy="308812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a:t>C++ Programming Language</a:t>
          </a:r>
          <a:endParaRPr lang="en-US" sz="1600" kern="1200"/>
        </a:p>
        <a:p>
          <a:pPr marL="171450" lvl="1" indent="-171450" algn="l" defTabSz="711200">
            <a:lnSpc>
              <a:spcPct val="90000"/>
            </a:lnSpc>
            <a:spcBef>
              <a:spcPct val="0"/>
            </a:spcBef>
            <a:spcAft>
              <a:spcPct val="15000"/>
            </a:spcAft>
            <a:buChar char="•"/>
          </a:pPr>
          <a:r>
            <a:rPr lang="en-US" sz="1600" b="0" i="0" kern="1200"/>
            <a:t>Standard Template Library (STL) for efficient data structures</a:t>
          </a:r>
          <a:endParaRPr lang="en-US" sz="1600" kern="1200"/>
        </a:p>
        <a:p>
          <a:pPr marL="171450" lvl="1" indent="-171450" algn="l" defTabSz="711200">
            <a:lnSpc>
              <a:spcPct val="90000"/>
            </a:lnSpc>
            <a:spcBef>
              <a:spcPct val="0"/>
            </a:spcBef>
            <a:spcAft>
              <a:spcPct val="15000"/>
            </a:spcAft>
            <a:buChar char="•"/>
          </a:pPr>
          <a:r>
            <a:rPr lang="en-US" sz="1600" b="0" i="0" kern="1200"/>
            <a:t>Git for version control</a:t>
          </a:r>
          <a:endParaRPr lang="en-US" sz="1600" kern="1200"/>
        </a:p>
        <a:p>
          <a:pPr marL="171450" lvl="1" indent="-171450" algn="l" defTabSz="711200">
            <a:lnSpc>
              <a:spcPct val="90000"/>
            </a:lnSpc>
            <a:spcBef>
              <a:spcPct val="0"/>
            </a:spcBef>
            <a:spcAft>
              <a:spcPct val="15000"/>
            </a:spcAft>
            <a:buChar char="•"/>
          </a:pPr>
          <a:r>
            <a:rPr lang="en-US" sz="1600" b="0" i="0" kern="1200"/>
            <a:t>Catch2 for unit testing</a:t>
          </a:r>
          <a:endParaRPr lang="en-US" sz="1600" kern="1200"/>
        </a:p>
      </dsp:txBody>
      <dsp:txXfrm>
        <a:off x="5974684" y="626723"/>
        <a:ext cx="2619297" cy="3088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81ADD0-93E9-45D2-90F2-0B955310C6A9}">
      <dsp:nvSpPr>
        <dsp:cNvPr id="0" name=""/>
        <dsp:cNvSpPr/>
      </dsp:nvSpPr>
      <dsp:spPr>
        <a:xfrm>
          <a:off x="2072" y="0"/>
          <a:ext cx="2033733" cy="38807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i="0" kern="1200" baseline="0"/>
            <a:t>1. Book Class:</a:t>
          </a:r>
          <a:endParaRPr lang="en-US" sz="2800" kern="1200"/>
        </a:p>
      </dsp:txBody>
      <dsp:txXfrm>
        <a:off x="2072" y="0"/>
        <a:ext cx="2033733" cy="1164231"/>
      </dsp:txXfrm>
    </dsp:sp>
    <dsp:sp modelId="{30F4CD2D-1A13-4054-B2F6-B1526DF04C39}">
      <dsp:nvSpPr>
        <dsp:cNvPr id="0" name=""/>
        <dsp:cNvSpPr/>
      </dsp:nvSpPr>
      <dsp:spPr>
        <a:xfrm>
          <a:off x="205445" y="1165368"/>
          <a:ext cx="1626986" cy="117010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t" anchorCtr="0">
          <a:noAutofit/>
        </a:bodyPr>
        <a:lstStyle/>
        <a:p>
          <a:pPr marL="0" lvl="0" indent="0" algn="l" defTabSz="400050">
            <a:lnSpc>
              <a:spcPct val="90000"/>
            </a:lnSpc>
            <a:spcBef>
              <a:spcPct val="0"/>
            </a:spcBef>
            <a:spcAft>
              <a:spcPct val="35000"/>
            </a:spcAft>
            <a:buNone/>
          </a:pPr>
          <a:r>
            <a:rPr lang="en-US" sz="900" b="0" i="0" kern="1200" baseline="0"/>
            <a:t>Attributes:</a:t>
          </a:r>
          <a:endParaRPr lang="en-US" sz="900" kern="1200"/>
        </a:p>
        <a:p>
          <a:pPr marL="57150" lvl="1" indent="-57150" algn="l" defTabSz="311150">
            <a:lnSpc>
              <a:spcPct val="90000"/>
            </a:lnSpc>
            <a:spcBef>
              <a:spcPct val="0"/>
            </a:spcBef>
            <a:spcAft>
              <a:spcPct val="15000"/>
            </a:spcAft>
            <a:buChar char="•"/>
          </a:pPr>
          <a:r>
            <a:rPr lang="en-US" sz="700" b="1" i="0" kern="1200" baseline="0"/>
            <a:t>bookId</a:t>
          </a:r>
          <a:r>
            <a:rPr lang="en-US" sz="700" b="0" i="0" kern="1200" baseline="0"/>
            <a:t>: Unique identifier for each book.</a:t>
          </a:r>
          <a:endParaRPr lang="en-US" sz="700" kern="1200"/>
        </a:p>
        <a:p>
          <a:pPr marL="57150" lvl="1" indent="-57150" algn="l" defTabSz="311150">
            <a:lnSpc>
              <a:spcPct val="90000"/>
            </a:lnSpc>
            <a:spcBef>
              <a:spcPct val="0"/>
            </a:spcBef>
            <a:spcAft>
              <a:spcPct val="15000"/>
            </a:spcAft>
            <a:buChar char="•"/>
          </a:pPr>
          <a:r>
            <a:rPr lang="en-US" sz="700" b="1" i="0" kern="1200" baseline="0"/>
            <a:t>title</a:t>
          </a:r>
          <a:r>
            <a:rPr lang="en-US" sz="700" b="0" i="0" kern="1200" baseline="0"/>
            <a:t>: Title of the book.</a:t>
          </a:r>
          <a:endParaRPr lang="en-US" sz="700" kern="1200"/>
        </a:p>
        <a:p>
          <a:pPr marL="57150" lvl="1" indent="-57150" algn="l" defTabSz="311150">
            <a:lnSpc>
              <a:spcPct val="90000"/>
            </a:lnSpc>
            <a:spcBef>
              <a:spcPct val="0"/>
            </a:spcBef>
            <a:spcAft>
              <a:spcPct val="15000"/>
            </a:spcAft>
            <a:buChar char="•"/>
          </a:pPr>
          <a:r>
            <a:rPr lang="en-US" sz="700" b="1" i="0" kern="1200" baseline="0"/>
            <a:t>author</a:t>
          </a:r>
          <a:r>
            <a:rPr lang="en-US" sz="700" b="0" i="0" kern="1200" baseline="0"/>
            <a:t>: Author of the book.</a:t>
          </a:r>
          <a:endParaRPr lang="en-US" sz="700" kern="1200"/>
        </a:p>
        <a:p>
          <a:pPr marL="57150" lvl="1" indent="-57150" algn="l" defTabSz="311150">
            <a:lnSpc>
              <a:spcPct val="90000"/>
            </a:lnSpc>
            <a:spcBef>
              <a:spcPct val="0"/>
            </a:spcBef>
            <a:spcAft>
              <a:spcPct val="15000"/>
            </a:spcAft>
            <a:buChar char="•"/>
          </a:pPr>
          <a:r>
            <a:rPr lang="en-US" sz="700" b="1" i="0" kern="1200" baseline="0"/>
            <a:t>dueDate</a:t>
          </a:r>
          <a:r>
            <a:rPr lang="en-US" sz="700" b="0" i="0" kern="1200" baseline="0"/>
            <a:t>: Due date for returning the book.</a:t>
          </a:r>
          <a:endParaRPr lang="en-US" sz="700" kern="1200"/>
        </a:p>
      </dsp:txBody>
      <dsp:txXfrm>
        <a:off x="239716" y="1199639"/>
        <a:ext cx="1558444" cy="1101564"/>
      </dsp:txXfrm>
    </dsp:sp>
    <dsp:sp modelId="{591273F8-0491-4419-946F-DAC0AC28F23C}">
      <dsp:nvSpPr>
        <dsp:cNvPr id="0" name=""/>
        <dsp:cNvSpPr/>
      </dsp:nvSpPr>
      <dsp:spPr>
        <a:xfrm>
          <a:off x="205445" y="2515491"/>
          <a:ext cx="1626986" cy="117010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t" anchorCtr="0">
          <a:noAutofit/>
        </a:bodyPr>
        <a:lstStyle/>
        <a:p>
          <a:pPr marL="0" lvl="0" indent="0" algn="l" defTabSz="400050">
            <a:lnSpc>
              <a:spcPct val="90000"/>
            </a:lnSpc>
            <a:spcBef>
              <a:spcPct val="0"/>
            </a:spcBef>
            <a:spcAft>
              <a:spcPct val="35000"/>
            </a:spcAft>
            <a:buNone/>
          </a:pPr>
          <a:r>
            <a:rPr lang="en-US" sz="900" b="0" i="0" kern="1200" baseline="0"/>
            <a:t>Functions:</a:t>
          </a:r>
          <a:endParaRPr lang="en-US" sz="900" kern="1200"/>
        </a:p>
        <a:p>
          <a:pPr marL="57150" lvl="1" indent="-57150" algn="l" defTabSz="311150">
            <a:lnSpc>
              <a:spcPct val="90000"/>
            </a:lnSpc>
            <a:spcBef>
              <a:spcPct val="0"/>
            </a:spcBef>
            <a:spcAft>
              <a:spcPct val="15000"/>
            </a:spcAft>
            <a:buChar char="•"/>
          </a:pPr>
          <a:r>
            <a:rPr lang="en-US" sz="700" b="1" i="0" kern="1200" baseline="0"/>
            <a:t>displayDetails()</a:t>
          </a:r>
          <a:r>
            <a:rPr lang="en-US" sz="700" b="0" i="0" kern="1200" baseline="0"/>
            <a:t>: Display book details.</a:t>
          </a:r>
          <a:endParaRPr lang="en-US" sz="700" kern="1200"/>
        </a:p>
      </dsp:txBody>
      <dsp:txXfrm>
        <a:off x="239716" y="2549762"/>
        <a:ext cx="1558444" cy="1101564"/>
      </dsp:txXfrm>
    </dsp:sp>
    <dsp:sp modelId="{123BB4D7-F602-461D-B480-E27282F64A0C}">
      <dsp:nvSpPr>
        <dsp:cNvPr id="0" name=""/>
        <dsp:cNvSpPr/>
      </dsp:nvSpPr>
      <dsp:spPr>
        <a:xfrm>
          <a:off x="2188335" y="0"/>
          <a:ext cx="2033733" cy="38807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i="0" kern="1200" baseline="0"/>
            <a:t>2. Member Class:</a:t>
          </a:r>
          <a:endParaRPr lang="en-US" sz="2800" kern="1200"/>
        </a:p>
      </dsp:txBody>
      <dsp:txXfrm>
        <a:off x="2188335" y="0"/>
        <a:ext cx="2033733" cy="1164231"/>
      </dsp:txXfrm>
    </dsp:sp>
    <dsp:sp modelId="{86615A62-F481-41B8-BF7B-4FB603CF42CA}">
      <dsp:nvSpPr>
        <dsp:cNvPr id="0" name=""/>
        <dsp:cNvSpPr/>
      </dsp:nvSpPr>
      <dsp:spPr>
        <a:xfrm>
          <a:off x="2391709" y="1165368"/>
          <a:ext cx="1626986" cy="117010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t" anchorCtr="0">
          <a:noAutofit/>
        </a:bodyPr>
        <a:lstStyle/>
        <a:p>
          <a:pPr marL="0" lvl="0" indent="0" algn="l" defTabSz="400050">
            <a:lnSpc>
              <a:spcPct val="90000"/>
            </a:lnSpc>
            <a:spcBef>
              <a:spcPct val="0"/>
            </a:spcBef>
            <a:spcAft>
              <a:spcPct val="35000"/>
            </a:spcAft>
            <a:buNone/>
          </a:pPr>
          <a:r>
            <a:rPr lang="en-US" sz="900" b="0" i="0" kern="1200" baseline="0"/>
            <a:t>Attributes:</a:t>
          </a:r>
          <a:endParaRPr lang="en-US" sz="900" kern="1200"/>
        </a:p>
        <a:p>
          <a:pPr marL="57150" lvl="1" indent="-57150" algn="l" defTabSz="311150">
            <a:lnSpc>
              <a:spcPct val="90000"/>
            </a:lnSpc>
            <a:spcBef>
              <a:spcPct val="0"/>
            </a:spcBef>
            <a:spcAft>
              <a:spcPct val="15000"/>
            </a:spcAft>
            <a:buChar char="•"/>
          </a:pPr>
          <a:r>
            <a:rPr lang="en-US" sz="700" b="1" i="0" kern="1200" baseline="0"/>
            <a:t>memberId</a:t>
          </a:r>
          <a:r>
            <a:rPr lang="en-US" sz="700" b="0" i="0" kern="1200" baseline="0"/>
            <a:t>: Unique identifier for each member.</a:t>
          </a:r>
          <a:endParaRPr lang="en-US" sz="700" kern="1200"/>
        </a:p>
        <a:p>
          <a:pPr marL="57150" lvl="1" indent="-57150" algn="l" defTabSz="311150">
            <a:lnSpc>
              <a:spcPct val="90000"/>
            </a:lnSpc>
            <a:spcBef>
              <a:spcPct val="0"/>
            </a:spcBef>
            <a:spcAft>
              <a:spcPct val="15000"/>
            </a:spcAft>
            <a:buChar char="•"/>
          </a:pPr>
          <a:r>
            <a:rPr lang="en-US" sz="700" b="1" i="0" kern="1200" baseline="0"/>
            <a:t>name</a:t>
          </a:r>
          <a:r>
            <a:rPr lang="en-US" sz="700" b="0" i="0" kern="1200" baseline="0"/>
            <a:t>: Name of the member.</a:t>
          </a:r>
          <a:endParaRPr lang="en-US" sz="700" kern="1200"/>
        </a:p>
        <a:p>
          <a:pPr marL="57150" lvl="1" indent="-57150" algn="l" defTabSz="311150">
            <a:lnSpc>
              <a:spcPct val="90000"/>
            </a:lnSpc>
            <a:spcBef>
              <a:spcPct val="0"/>
            </a:spcBef>
            <a:spcAft>
              <a:spcPct val="15000"/>
            </a:spcAft>
            <a:buChar char="•"/>
          </a:pPr>
          <a:r>
            <a:rPr lang="en-US" sz="700" b="1" i="0" kern="1200" baseline="0"/>
            <a:t>borrowedBooks</a:t>
          </a:r>
          <a:r>
            <a:rPr lang="en-US" sz="700" b="0" i="0" kern="1200" baseline="0"/>
            <a:t>: List of books borrowed by the member.</a:t>
          </a:r>
          <a:endParaRPr lang="en-US" sz="700" kern="1200"/>
        </a:p>
      </dsp:txBody>
      <dsp:txXfrm>
        <a:off x="2425980" y="1199639"/>
        <a:ext cx="1558444" cy="1101564"/>
      </dsp:txXfrm>
    </dsp:sp>
    <dsp:sp modelId="{58A90D5D-9CB9-4F6E-8942-C16CC37F159D}">
      <dsp:nvSpPr>
        <dsp:cNvPr id="0" name=""/>
        <dsp:cNvSpPr/>
      </dsp:nvSpPr>
      <dsp:spPr>
        <a:xfrm>
          <a:off x="2391709" y="2515491"/>
          <a:ext cx="1626986" cy="117010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t" anchorCtr="0">
          <a:noAutofit/>
        </a:bodyPr>
        <a:lstStyle/>
        <a:p>
          <a:pPr marL="0" lvl="0" indent="0" algn="l" defTabSz="400050">
            <a:lnSpc>
              <a:spcPct val="90000"/>
            </a:lnSpc>
            <a:spcBef>
              <a:spcPct val="0"/>
            </a:spcBef>
            <a:spcAft>
              <a:spcPct val="35000"/>
            </a:spcAft>
            <a:buNone/>
          </a:pPr>
          <a:r>
            <a:rPr lang="en-US" sz="900" b="0" i="0" kern="1200" baseline="0"/>
            <a:t>Functions:</a:t>
          </a:r>
          <a:endParaRPr lang="en-US" sz="900" kern="1200"/>
        </a:p>
        <a:p>
          <a:pPr marL="57150" lvl="1" indent="-57150" algn="l" defTabSz="311150">
            <a:lnSpc>
              <a:spcPct val="90000"/>
            </a:lnSpc>
            <a:spcBef>
              <a:spcPct val="0"/>
            </a:spcBef>
            <a:spcAft>
              <a:spcPct val="15000"/>
            </a:spcAft>
            <a:buChar char="•"/>
          </a:pPr>
          <a:r>
            <a:rPr lang="en-US" sz="700" b="1" i="0" kern="1200" baseline="0"/>
            <a:t>displayDetails()</a:t>
          </a:r>
          <a:r>
            <a:rPr lang="en-US" sz="700" b="0" i="0" kern="1200" baseline="0"/>
            <a:t>: Display member details.</a:t>
          </a:r>
          <a:endParaRPr lang="en-US" sz="700" kern="1200"/>
        </a:p>
        <a:p>
          <a:pPr marL="57150" lvl="1" indent="-57150" algn="l" defTabSz="311150">
            <a:lnSpc>
              <a:spcPct val="90000"/>
            </a:lnSpc>
            <a:spcBef>
              <a:spcPct val="0"/>
            </a:spcBef>
            <a:spcAft>
              <a:spcPct val="15000"/>
            </a:spcAft>
            <a:buChar char="•"/>
          </a:pPr>
          <a:r>
            <a:rPr lang="en-US" sz="700" b="1" i="0" kern="1200" baseline="0"/>
            <a:t>hasOverdueBooks()</a:t>
          </a:r>
          <a:r>
            <a:rPr lang="en-US" sz="700" b="0" i="0" kern="1200" baseline="0"/>
            <a:t>: Check if a member has overdue books.</a:t>
          </a:r>
          <a:endParaRPr lang="en-US" sz="700" kern="1200"/>
        </a:p>
        <a:p>
          <a:pPr marL="57150" lvl="1" indent="-57150" algn="l" defTabSz="311150">
            <a:lnSpc>
              <a:spcPct val="90000"/>
            </a:lnSpc>
            <a:spcBef>
              <a:spcPct val="0"/>
            </a:spcBef>
            <a:spcAft>
              <a:spcPct val="15000"/>
            </a:spcAft>
            <a:buChar char="•"/>
          </a:pPr>
          <a:r>
            <a:rPr lang="en-US" sz="700" b="1" i="0" kern="1200" baseline="0"/>
            <a:t>calculateFine()</a:t>
          </a:r>
          <a:r>
            <a:rPr lang="en-US" sz="700" b="0" i="0" kern="1200" baseline="0"/>
            <a:t>: Calculate fine for overdue books.</a:t>
          </a:r>
          <a:endParaRPr lang="en-US" sz="700" kern="1200"/>
        </a:p>
      </dsp:txBody>
      <dsp:txXfrm>
        <a:off x="2425980" y="2549762"/>
        <a:ext cx="1558444" cy="1101564"/>
      </dsp:txXfrm>
    </dsp:sp>
    <dsp:sp modelId="{9E599518-2184-4E72-8217-220D0B50166F}">
      <dsp:nvSpPr>
        <dsp:cNvPr id="0" name=""/>
        <dsp:cNvSpPr/>
      </dsp:nvSpPr>
      <dsp:spPr>
        <a:xfrm>
          <a:off x="4374598" y="0"/>
          <a:ext cx="2033733" cy="38807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i="0" kern="1200" baseline="0"/>
            <a:t>3. Library Class:</a:t>
          </a:r>
          <a:endParaRPr lang="en-US" sz="2800" kern="1200"/>
        </a:p>
      </dsp:txBody>
      <dsp:txXfrm>
        <a:off x="4374598" y="0"/>
        <a:ext cx="2033733" cy="1164231"/>
      </dsp:txXfrm>
    </dsp:sp>
    <dsp:sp modelId="{95193C4D-9357-47D3-ABDA-230B7A6AB828}">
      <dsp:nvSpPr>
        <dsp:cNvPr id="0" name=""/>
        <dsp:cNvSpPr/>
      </dsp:nvSpPr>
      <dsp:spPr>
        <a:xfrm>
          <a:off x="4577972" y="1165368"/>
          <a:ext cx="1626986" cy="117010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t" anchorCtr="0">
          <a:noAutofit/>
        </a:bodyPr>
        <a:lstStyle/>
        <a:p>
          <a:pPr marL="0" lvl="0" indent="0" algn="l" defTabSz="400050">
            <a:lnSpc>
              <a:spcPct val="90000"/>
            </a:lnSpc>
            <a:spcBef>
              <a:spcPct val="0"/>
            </a:spcBef>
            <a:spcAft>
              <a:spcPct val="35000"/>
            </a:spcAft>
            <a:buNone/>
          </a:pPr>
          <a:r>
            <a:rPr lang="en-US" sz="900" b="0" i="0" kern="1200" baseline="0"/>
            <a:t>Attributes:</a:t>
          </a:r>
          <a:endParaRPr lang="en-US" sz="900" kern="1200"/>
        </a:p>
        <a:p>
          <a:pPr marL="57150" lvl="1" indent="-57150" algn="l" defTabSz="311150">
            <a:lnSpc>
              <a:spcPct val="90000"/>
            </a:lnSpc>
            <a:spcBef>
              <a:spcPct val="0"/>
            </a:spcBef>
            <a:spcAft>
              <a:spcPct val="15000"/>
            </a:spcAft>
            <a:buChar char="•"/>
          </a:pPr>
          <a:r>
            <a:rPr lang="en-US" sz="700" b="1" i="0" kern="1200" baseline="0"/>
            <a:t>availableBooks</a:t>
          </a:r>
          <a:r>
            <a:rPr lang="en-US" sz="700" b="0" i="0" kern="1200" baseline="0"/>
            <a:t>: List of books available in the library.</a:t>
          </a:r>
          <a:endParaRPr lang="en-US" sz="700" kern="1200"/>
        </a:p>
        <a:p>
          <a:pPr marL="57150" lvl="1" indent="-57150" algn="l" defTabSz="311150">
            <a:lnSpc>
              <a:spcPct val="90000"/>
            </a:lnSpc>
            <a:spcBef>
              <a:spcPct val="0"/>
            </a:spcBef>
            <a:spcAft>
              <a:spcPct val="15000"/>
            </a:spcAft>
            <a:buChar char="•"/>
          </a:pPr>
          <a:r>
            <a:rPr lang="en-US" sz="700" b="1" i="0" kern="1200" baseline="0"/>
            <a:t>members</a:t>
          </a:r>
          <a:r>
            <a:rPr lang="en-US" sz="700" b="0" i="0" kern="1200" baseline="0"/>
            <a:t>: List of library members.</a:t>
          </a:r>
          <a:endParaRPr lang="en-US" sz="700" kern="1200"/>
        </a:p>
      </dsp:txBody>
      <dsp:txXfrm>
        <a:off x="4612243" y="1199639"/>
        <a:ext cx="1558444" cy="1101564"/>
      </dsp:txXfrm>
    </dsp:sp>
    <dsp:sp modelId="{66DB103E-DB62-4FA5-8909-CA092889CD7A}">
      <dsp:nvSpPr>
        <dsp:cNvPr id="0" name=""/>
        <dsp:cNvSpPr/>
      </dsp:nvSpPr>
      <dsp:spPr>
        <a:xfrm>
          <a:off x="4577972" y="2515491"/>
          <a:ext cx="1626986" cy="117010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t" anchorCtr="0">
          <a:noAutofit/>
        </a:bodyPr>
        <a:lstStyle/>
        <a:p>
          <a:pPr marL="0" lvl="0" indent="0" algn="l" defTabSz="400050">
            <a:lnSpc>
              <a:spcPct val="90000"/>
            </a:lnSpc>
            <a:spcBef>
              <a:spcPct val="0"/>
            </a:spcBef>
            <a:spcAft>
              <a:spcPct val="35000"/>
            </a:spcAft>
            <a:buNone/>
          </a:pPr>
          <a:r>
            <a:rPr lang="en-US" sz="900" b="0" i="0" kern="1200" baseline="0"/>
            <a:t>Functions:</a:t>
          </a:r>
          <a:endParaRPr lang="en-US" sz="900" kern="1200"/>
        </a:p>
        <a:p>
          <a:pPr marL="57150" lvl="1" indent="-57150" algn="l" defTabSz="311150">
            <a:lnSpc>
              <a:spcPct val="90000"/>
            </a:lnSpc>
            <a:spcBef>
              <a:spcPct val="0"/>
            </a:spcBef>
            <a:spcAft>
              <a:spcPct val="15000"/>
            </a:spcAft>
            <a:buChar char="•"/>
          </a:pPr>
          <a:r>
            <a:rPr lang="en-US" sz="700" b="1" i="0" kern="1200" baseline="0"/>
            <a:t>addMember()</a:t>
          </a:r>
          <a:r>
            <a:rPr lang="en-US" sz="700" b="0" i="0" kern="1200" baseline="0"/>
            <a:t>: Add a new member to the library.</a:t>
          </a:r>
          <a:endParaRPr lang="en-US" sz="700" kern="1200"/>
        </a:p>
        <a:p>
          <a:pPr marL="57150" lvl="1" indent="-57150" algn="l" defTabSz="311150">
            <a:lnSpc>
              <a:spcPct val="90000"/>
            </a:lnSpc>
            <a:spcBef>
              <a:spcPct val="0"/>
            </a:spcBef>
            <a:spcAft>
              <a:spcPct val="15000"/>
            </a:spcAft>
            <a:buChar char="•"/>
          </a:pPr>
          <a:r>
            <a:rPr lang="en-US" sz="700" b="1" i="0" kern="1200" baseline="0"/>
            <a:t>issueBookToMember()</a:t>
          </a:r>
          <a:r>
            <a:rPr lang="en-US" sz="700" b="0" i="0" kern="1200" baseline="0"/>
            <a:t>: Issue a book to a library member.</a:t>
          </a:r>
          <a:endParaRPr lang="en-US" sz="700" kern="1200"/>
        </a:p>
        <a:p>
          <a:pPr marL="57150" lvl="1" indent="-57150" algn="l" defTabSz="311150">
            <a:lnSpc>
              <a:spcPct val="90000"/>
            </a:lnSpc>
            <a:spcBef>
              <a:spcPct val="0"/>
            </a:spcBef>
            <a:spcAft>
              <a:spcPct val="15000"/>
            </a:spcAft>
            <a:buChar char="•"/>
          </a:pPr>
          <a:r>
            <a:rPr lang="en-US" sz="700" b="1" i="0" kern="1200" baseline="0"/>
            <a:t>returnBookFromMember()</a:t>
          </a:r>
          <a:r>
            <a:rPr lang="en-US" sz="700" b="0" i="0" kern="1200" baseline="0"/>
            <a:t>: Return a book from a library member.</a:t>
          </a:r>
          <a:endParaRPr lang="en-US" sz="700" kern="1200"/>
        </a:p>
        <a:p>
          <a:pPr marL="57150" lvl="1" indent="-57150" algn="l" defTabSz="311150">
            <a:lnSpc>
              <a:spcPct val="90000"/>
            </a:lnSpc>
            <a:spcBef>
              <a:spcPct val="0"/>
            </a:spcBef>
            <a:spcAft>
              <a:spcPct val="15000"/>
            </a:spcAft>
            <a:buChar char="•"/>
          </a:pPr>
          <a:r>
            <a:rPr lang="en-US" sz="700" b="1" i="0" kern="1200" baseline="0"/>
            <a:t>findMemberById()</a:t>
          </a:r>
          <a:r>
            <a:rPr lang="en-US" sz="700" b="0" i="0" kern="1200" baseline="0"/>
            <a:t>: Find a member by ID.</a:t>
          </a:r>
          <a:endParaRPr lang="en-US" sz="700" kern="1200"/>
        </a:p>
        <a:p>
          <a:pPr marL="57150" lvl="1" indent="-57150" algn="l" defTabSz="311150">
            <a:lnSpc>
              <a:spcPct val="90000"/>
            </a:lnSpc>
            <a:spcBef>
              <a:spcPct val="0"/>
            </a:spcBef>
            <a:spcAft>
              <a:spcPct val="15000"/>
            </a:spcAft>
            <a:buChar char="•"/>
          </a:pPr>
          <a:r>
            <a:rPr lang="en-US" sz="700" b="1" i="0" kern="1200" baseline="0"/>
            <a:t>findBookById()</a:t>
          </a:r>
          <a:r>
            <a:rPr lang="en-US" sz="700" b="0" i="0" kern="1200" baseline="0"/>
            <a:t>: Find a book by ID.</a:t>
          </a:r>
          <a:endParaRPr lang="en-US" sz="700" kern="1200"/>
        </a:p>
      </dsp:txBody>
      <dsp:txXfrm>
        <a:off x="4612243" y="2549762"/>
        <a:ext cx="1558444" cy="1101564"/>
      </dsp:txXfrm>
    </dsp:sp>
    <dsp:sp modelId="{539E5164-DEA8-41B2-80EE-81E0AD07AA5D}">
      <dsp:nvSpPr>
        <dsp:cNvPr id="0" name=""/>
        <dsp:cNvSpPr/>
      </dsp:nvSpPr>
      <dsp:spPr>
        <a:xfrm>
          <a:off x="6560862" y="0"/>
          <a:ext cx="2033733" cy="38807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i="0" kern="1200" baseline="0"/>
            <a:t>4. Date Class:</a:t>
          </a:r>
          <a:endParaRPr lang="en-US" sz="2800" kern="1200"/>
        </a:p>
      </dsp:txBody>
      <dsp:txXfrm>
        <a:off x="6560862" y="0"/>
        <a:ext cx="2033733" cy="1164231"/>
      </dsp:txXfrm>
    </dsp:sp>
    <dsp:sp modelId="{698036A4-08C6-43DB-956E-BD8543811467}">
      <dsp:nvSpPr>
        <dsp:cNvPr id="0" name=""/>
        <dsp:cNvSpPr/>
      </dsp:nvSpPr>
      <dsp:spPr>
        <a:xfrm>
          <a:off x="6764235" y="1165368"/>
          <a:ext cx="1626986" cy="117010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US" sz="900" b="0" i="0" kern="1200" baseline="0"/>
            <a:t>(If using </a:t>
          </a:r>
          <a:r>
            <a:rPr lang="en-US" sz="900" b="1" i="0" kern="1200" baseline="0"/>
            <a:t>&lt;chrono&gt;</a:t>
          </a:r>
          <a:r>
            <a:rPr lang="en-US" sz="900" b="0" i="0" kern="1200" baseline="0"/>
            <a:t> library)</a:t>
          </a:r>
          <a:endParaRPr lang="en-US" sz="900" kern="1200"/>
        </a:p>
      </dsp:txBody>
      <dsp:txXfrm>
        <a:off x="6798506" y="1199639"/>
        <a:ext cx="1558444" cy="1101564"/>
      </dsp:txXfrm>
    </dsp:sp>
    <dsp:sp modelId="{F577C59B-186A-4978-AFEF-08F71A40C1C3}">
      <dsp:nvSpPr>
        <dsp:cNvPr id="0" name=""/>
        <dsp:cNvSpPr/>
      </dsp:nvSpPr>
      <dsp:spPr>
        <a:xfrm>
          <a:off x="6764235" y="2515491"/>
          <a:ext cx="1626986" cy="117010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t" anchorCtr="0">
          <a:noAutofit/>
        </a:bodyPr>
        <a:lstStyle/>
        <a:p>
          <a:pPr marL="0" lvl="0" indent="0" algn="l" defTabSz="400050">
            <a:lnSpc>
              <a:spcPct val="90000"/>
            </a:lnSpc>
            <a:spcBef>
              <a:spcPct val="0"/>
            </a:spcBef>
            <a:spcAft>
              <a:spcPct val="35000"/>
            </a:spcAft>
            <a:buNone/>
          </a:pPr>
          <a:r>
            <a:rPr lang="en-US" sz="900" b="0" i="0" kern="1200" baseline="0"/>
            <a:t>Functions:</a:t>
          </a:r>
          <a:endParaRPr lang="en-US" sz="900" kern="1200"/>
        </a:p>
        <a:p>
          <a:pPr marL="57150" lvl="1" indent="-57150" algn="l" defTabSz="311150">
            <a:lnSpc>
              <a:spcPct val="90000"/>
            </a:lnSpc>
            <a:spcBef>
              <a:spcPct val="0"/>
            </a:spcBef>
            <a:spcAft>
              <a:spcPct val="15000"/>
            </a:spcAft>
            <a:buChar char="•"/>
          </a:pPr>
          <a:r>
            <a:rPr lang="en-US" sz="700" b="1" i="0" kern="1200" baseline="0"/>
            <a:t>getCurrentDate()</a:t>
          </a:r>
          <a:r>
            <a:rPr lang="en-US" sz="700" b="0" i="0" kern="1200" baseline="0"/>
            <a:t>: Get the current system date.</a:t>
          </a:r>
          <a:endParaRPr lang="en-US" sz="700" kern="1200"/>
        </a:p>
        <a:p>
          <a:pPr marL="57150" lvl="1" indent="-57150" algn="l" defTabSz="311150">
            <a:lnSpc>
              <a:spcPct val="90000"/>
            </a:lnSpc>
            <a:spcBef>
              <a:spcPct val="0"/>
            </a:spcBef>
            <a:spcAft>
              <a:spcPct val="15000"/>
            </a:spcAft>
            <a:buChar char="•"/>
          </a:pPr>
          <a:r>
            <a:rPr lang="en-US" sz="700" b="1" i="0" kern="1200" baseline="0"/>
            <a:t>calculateDueDate()</a:t>
          </a:r>
          <a:r>
            <a:rPr lang="en-US" sz="700" b="0" i="0" kern="1200" baseline="0"/>
            <a:t>: Calculate the due date for book return.</a:t>
          </a:r>
          <a:endParaRPr lang="en-US" sz="700" kern="1200"/>
        </a:p>
      </dsp:txBody>
      <dsp:txXfrm>
        <a:off x="6798506" y="2549762"/>
        <a:ext cx="1558444" cy="11015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3468B-9CEE-4593-8EB6-268F97AC2DB6}">
      <dsp:nvSpPr>
        <dsp:cNvPr id="0" name=""/>
        <dsp:cNvSpPr/>
      </dsp:nvSpPr>
      <dsp:spPr>
        <a:xfrm>
          <a:off x="7345" y="904630"/>
          <a:ext cx="1183720" cy="59186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1" i="0" kern="1200"/>
            <a:t>Add a Member:</a:t>
          </a:r>
          <a:endParaRPr lang="en-US" sz="1300" kern="1200"/>
        </a:p>
      </dsp:txBody>
      <dsp:txXfrm>
        <a:off x="24680" y="921965"/>
        <a:ext cx="1149050" cy="557190"/>
      </dsp:txXfrm>
    </dsp:sp>
    <dsp:sp modelId="{B07BA879-A169-4798-AD41-588B1D2A8A0F}">
      <dsp:nvSpPr>
        <dsp:cNvPr id="0" name=""/>
        <dsp:cNvSpPr/>
      </dsp:nvSpPr>
      <dsp:spPr>
        <a:xfrm>
          <a:off x="125717" y="1496491"/>
          <a:ext cx="118372" cy="443895"/>
        </a:xfrm>
        <a:custGeom>
          <a:avLst/>
          <a:gdLst/>
          <a:ahLst/>
          <a:cxnLst/>
          <a:rect l="0" t="0" r="0" b="0"/>
          <a:pathLst>
            <a:path>
              <a:moveTo>
                <a:pt x="0" y="0"/>
              </a:moveTo>
              <a:lnTo>
                <a:pt x="0" y="443895"/>
              </a:lnTo>
              <a:lnTo>
                <a:pt x="118372" y="44389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6B0D9C-F098-4106-B1AE-4D2A98766D3D}">
      <dsp:nvSpPr>
        <dsp:cNvPr id="0" name=""/>
        <dsp:cNvSpPr/>
      </dsp:nvSpPr>
      <dsp:spPr>
        <a:xfrm>
          <a:off x="244089" y="1644456"/>
          <a:ext cx="946976" cy="59186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b="0" i="0" kern="1200"/>
            <a:t>Librarian can create a new member.</a:t>
          </a:r>
          <a:endParaRPr lang="en-US" sz="800" kern="1200"/>
        </a:p>
      </dsp:txBody>
      <dsp:txXfrm>
        <a:off x="261424" y="1661791"/>
        <a:ext cx="912306" cy="557190"/>
      </dsp:txXfrm>
    </dsp:sp>
    <dsp:sp modelId="{AC06E897-5B46-4CBE-895B-125B04579D0A}">
      <dsp:nvSpPr>
        <dsp:cNvPr id="0" name=""/>
        <dsp:cNvSpPr/>
      </dsp:nvSpPr>
      <dsp:spPr>
        <a:xfrm>
          <a:off x="125717" y="1496491"/>
          <a:ext cx="118372" cy="1183720"/>
        </a:xfrm>
        <a:custGeom>
          <a:avLst/>
          <a:gdLst/>
          <a:ahLst/>
          <a:cxnLst/>
          <a:rect l="0" t="0" r="0" b="0"/>
          <a:pathLst>
            <a:path>
              <a:moveTo>
                <a:pt x="0" y="0"/>
              </a:moveTo>
              <a:lnTo>
                <a:pt x="0" y="1183720"/>
              </a:lnTo>
              <a:lnTo>
                <a:pt x="118372" y="118372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6E731A-A5F9-462C-A0DE-8601233841DA}">
      <dsp:nvSpPr>
        <dsp:cNvPr id="0" name=""/>
        <dsp:cNvSpPr/>
      </dsp:nvSpPr>
      <dsp:spPr>
        <a:xfrm>
          <a:off x="244089" y="2384281"/>
          <a:ext cx="946976" cy="59186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b="0" i="0" kern="1200"/>
            <a:t>Display the new member's details immediately.</a:t>
          </a:r>
          <a:endParaRPr lang="en-US" sz="800" kern="1200"/>
        </a:p>
      </dsp:txBody>
      <dsp:txXfrm>
        <a:off x="261424" y="2401616"/>
        <a:ext cx="912306" cy="557190"/>
      </dsp:txXfrm>
    </dsp:sp>
    <dsp:sp modelId="{310D5BD7-A1CA-4F1B-BD13-939D5F098967}">
      <dsp:nvSpPr>
        <dsp:cNvPr id="0" name=""/>
        <dsp:cNvSpPr/>
      </dsp:nvSpPr>
      <dsp:spPr>
        <a:xfrm>
          <a:off x="1486996" y="904630"/>
          <a:ext cx="1183720" cy="59186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1" i="0" kern="1200"/>
            <a:t>Issue a Book:</a:t>
          </a:r>
          <a:endParaRPr lang="en-US" sz="1300" kern="1200"/>
        </a:p>
      </dsp:txBody>
      <dsp:txXfrm>
        <a:off x="1504331" y="921965"/>
        <a:ext cx="1149050" cy="557190"/>
      </dsp:txXfrm>
    </dsp:sp>
    <dsp:sp modelId="{980E3368-4645-4FBD-B6F8-2C2EEE4674F0}">
      <dsp:nvSpPr>
        <dsp:cNvPr id="0" name=""/>
        <dsp:cNvSpPr/>
      </dsp:nvSpPr>
      <dsp:spPr>
        <a:xfrm>
          <a:off x="1605368" y="1496491"/>
          <a:ext cx="118372" cy="443895"/>
        </a:xfrm>
        <a:custGeom>
          <a:avLst/>
          <a:gdLst/>
          <a:ahLst/>
          <a:cxnLst/>
          <a:rect l="0" t="0" r="0" b="0"/>
          <a:pathLst>
            <a:path>
              <a:moveTo>
                <a:pt x="0" y="0"/>
              </a:moveTo>
              <a:lnTo>
                <a:pt x="0" y="443895"/>
              </a:lnTo>
              <a:lnTo>
                <a:pt x="118372" y="44389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7D347F-C13F-40A3-8CB3-ED114D6E002E}">
      <dsp:nvSpPr>
        <dsp:cNvPr id="0" name=""/>
        <dsp:cNvSpPr/>
      </dsp:nvSpPr>
      <dsp:spPr>
        <a:xfrm>
          <a:off x="1723741" y="1644456"/>
          <a:ext cx="946976" cy="59186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b="0" i="0" kern="1200"/>
            <a:t>Librarian can issue a book to a member.</a:t>
          </a:r>
          <a:endParaRPr lang="en-US" sz="800" kern="1200"/>
        </a:p>
      </dsp:txBody>
      <dsp:txXfrm>
        <a:off x="1741076" y="1661791"/>
        <a:ext cx="912306" cy="557190"/>
      </dsp:txXfrm>
    </dsp:sp>
    <dsp:sp modelId="{42E164B5-8094-4F0E-AE0F-7796771626E5}">
      <dsp:nvSpPr>
        <dsp:cNvPr id="0" name=""/>
        <dsp:cNvSpPr/>
      </dsp:nvSpPr>
      <dsp:spPr>
        <a:xfrm>
          <a:off x="1605368" y="1496491"/>
          <a:ext cx="118372" cy="1183720"/>
        </a:xfrm>
        <a:custGeom>
          <a:avLst/>
          <a:gdLst/>
          <a:ahLst/>
          <a:cxnLst/>
          <a:rect l="0" t="0" r="0" b="0"/>
          <a:pathLst>
            <a:path>
              <a:moveTo>
                <a:pt x="0" y="0"/>
              </a:moveTo>
              <a:lnTo>
                <a:pt x="0" y="1183720"/>
              </a:lnTo>
              <a:lnTo>
                <a:pt x="118372" y="118372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3EF2D5-00C0-4F57-9C47-FDFDF47C2E9C}">
      <dsp:nvSpPr>
        <dsp:cNvPr id="0" name=""/>
        <dsp:cNvSpPr/>
      </dsp:nvSpPr>
      <dsp:spPr>
        <a:xfrm>
          <a:off x="1723741" y="2384281"/>
          <a:ext cx="946976" cy="59186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b="0" i="0" kern="1200"/>
            <a:t>Set a valid due date (e.g., 3 days from the issue date).</a:t>
          </a:r>
          <a:endParaRPr lang="en-US" sz="800" kern="1200"/>
        </a:p>
      </dsp:txBody>
      <dsp:txXfrm>
        <a:off x="1741076" y="2401616"/>
        <a:ext cx="912306" cy="557190"/>
      </dsp:txXfrm>
    </dsp:sp>
    <dsp:sp modelId="{CB37CDAC-1262-4AB3-930A-A7FC1D1C738D}">
      <dsp:nvSpPr>
        <dsp:cNvPr id="0" name=""/>
        <dsp:cNvSpPr/>
      </dsp:nvSpPr>
      <dsp:spPr>
        <a:xfrm>
          <a:off x="2966648" y="904630"/>
          <a:ext cx="1183720" cy="59186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1" i="0" kern="1200"/>
            <a:t>Return a Book:</a:t>
          </a:r>
          <a:endParaRPr lang="en-US" sz="1300" kern="1200"/>
        </a:p>
      </dsp:txBody>
      <dsp:txXfrm>
        <a:off x="2983983" y="921965"/>
        <a:ext cx="1149050" cy="557190"/>
      </dsp:txXfrm>
    </dsp:sp>
    <dsp:sp modelId="{5FD958AD-4219-48DA-BDEC-3CF07B8D11E1}">
      <dsp:nvSpPr>
        <dsp:cNvPr id="0" name=""/>
        <dsp:cNvSpPr/>
      </dsp:nvSpPr>
      <dsp:spPr>
        <a:xfrm>
          <a:off x="3085020" y="1496491"/>
          <a:ext cx="118372" cy="443895"/>
        </a:xfrm>
        <a:custGeom>
          <a:avLst/>
          <a:gdLst/>
          <a:ahLst/>
          <a:cxnLst/>
          <a:rect l="0" t="0" r="0" b="0"/>
          <a:pathLst>
            <a:path>
              <a:moveTo>
                <a:pt x="0" y="0"/>
              </a:moveTo>
              <a:lnTo>
                <a:pt x="0" y="443895"/>
              </a:lnTo>
              <a:lnTo>
                <a:pt x="118372" y="44389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25E95E-83CF-47A8-8921-6CC02F407F0D}">
      <dsp:nvSpPr>
        <dsp:cNvPr id="0" name=""/>
        <dsp:cNvSpPr/>
      </dsp:nvSpPr>
      <dsp:spPr>
        <a:xfrm>
          <a:off x="3203392" y="1644456"/>
          <a:ext cx="946976" cy="59186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b="0" i="0" kern="1200"/>
            <a:t>Librarian can process the return of a book from a member.</a:t>
          </a:r>
          <a:endParaRPr lang="en-US" sz="800" kern="1200"/>
        </a:p>
      </dsp:txBody>
      <dsp:txXfrm>
        <a:off x="3220727" y="1661791"/>
        <a:ext cx="912306" cy="557190"/>
      </dsp:txXfrm>
    </dsp:sp>
    <dsp:sp modelId="{8C7C41A2-9A53-47EE-AAA2-C455F93D10BC}">
      <dsp:nvSpPr>
        <dsp:cNvPr id="0" name=""/>
        <dsp:cNvSpPr/>
      </dsp:nvSpPr>
      <dsp:spPr>
        <a:xfrm>
          <a:off x="4446299" y="904630"/>
          <a:ext cx="1183720" cy="59186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1" i="0" kern="1200"/>
            <a:t>Display Borrowed Books:</a:t>
          </a:r>
          <a:endParaRPr lang="en-US" sz="1300" kern="1200"/>
        </a:p>
      </dsp:txBody>
      <dsp:txXfrm>
        <a:off x="4463634" y="921965"/>
        <a:ext cx="1149050" cy="557190"/>
      </dsp:txXfrm>
    </dsp:sp>
    <dsp:sp modelId="{4813F766-D88F-4880-8E48-8C370AB35B4D}">
      <dsp:nvSpPr>
        <dsp:cNvPr id="0" name=""/>
        <dsp:cNvSpPr/>
      </dsp:nvSpPr>
      <dsp:spPr>
        <a:xfrm>
          <a:off x="4564671" y="1496491"/>
          <a:ext cx="118372" cy="443895"/>
        </a:xfrm>
        <a:custGeom>
          <a:avLst/>
          <a:gdLst/>
          <a:ahLst/>
          <a:cxnLst/>
          <a:rect l="0" t="0" r="0" b="0"/>
          <a:pathLst>
            <a:path>
              <a:moveTo>
                <a:pt x="0" y="0"/>
              </a:moveTo>
              <a:lnTo>
                <a:pt x="0" y="443895"/>
              </a:lnTo>
              <a:lnTo>
                <a:pt x="118372" y="44389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770BE0-75E2-46A4-B062-2A3D998C3D5D}">
      <dsp:nvSpPr>
        <dsp:cNvPr id="0" name=""/>
        <dsp:cNvSpPr/>
      </dsp:nvSpPr>
      <dsp:spPr>
        <a:xfrm>
          <a:off x="4683043" y="1644456"/>
          <a:ext cx="946976" cy="59186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b="0" i="0" kern="1200"/>
            <a:t>Librarian can view all books borrowed by an individual member.</a:t>
          </a:r>
          <a:endParaRPr lang="en-US" sz="800" kern="1200"/>
        </a:p>
      </dsp:txBody>
      <dsp:txXfrm>
        <a:off x="4700378" y="1661791"/>
        <a:ext cx="912306" cy="557190"/>
      </dsp:txXfrm>
    </dsp:sp>
    <dsp:sp modelId="{E8A6FD49-98CD-416A-8D4B-75FB485A3287}">
      <dsp:nvSpPr>
        <dsp:cNvPr id="0" name=""/>
        <dsp:cNvSpPr/>
      </dsp:nvSpPr>
      <dsp:spPr>
        <a:xfrm>
          <a:off x="5925950" y="904630"/>
          <a:ext cx="1183720" cy="59186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1" i="0" kern="1200"/>
            <a:t>Calculate Fine:</a:t>
          </a:r>
          <a:endParaRPr lang="en-US" sz="1300" kern="1200"/>
        </a:p>
      </dsp:txBody>
      <dsp:txXfrm>
        <a:off x="5943285" y="921965"/>
        <a:ext cx="1149050" cy="557190"/>
      </dsp:txXfrm>
    </dsp:sp>
    <dsp:sp modelId="{104659DD-D523-4CC4-BDBF-1DBE70320553}">
      <dsp:nvSpPr>
        <dsp:cNvPr id="0" name=""/>
        <dsp:cNvSpPr/>
      </dsp:nvSpPr>
      <dsp:spPr>
        <a:xfrm>
          <a:off x="6044322" y="1496491"/>
          <a:ext cx="118372" cy="443895"/>
        </a:xfrm>
        <a:custGeom>
          <a:avLst/>
          <a:gdLst/>
          <a:ahLst/>
          <a:cxnLst/>
          <a:rect l="0" t="0" r="0" b="0"/>
          <a:pathLst>
            <a:path>
              <a:moveTo>
                <a:pt x="0" y="0"/>
              </a:moveTo>
              <a:lnTo>
                <a:pt x="0" y="443895"/>
              </a:lnTo>
              <a:lnTo>
                <a:pt x="118372" y="44389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3083A-0C33-42C9-894D-D42BCEB2BD33}">
      <dsp:nvSpPr>
        <dsp:cNvPr id="0" name=""/>
        <dsp:cNvSpPr/>
      </dsp:nvSpPr>
      <dsp:spPr>
        <a:xfrm>
          <a:off x="6162694" y="1644456"/>
          <a:ext cx="946976" cy="59186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b="0" i="0" kern="1200"/>
            <a:t>Upon book return, if due date is exceeded, calculate a fine.</a:t>
          </a:r>
          <a:endParaRPr lang="en-US" sz="800" kern="1200"/>
        </a:p>
      </dsp:txBody>
      <dsp:txXfrm>
        <a:off x="6180029" y="1661791"/>
        <a:ext cx="912306" cy="557190"/>
      </dsp:txXfrm>
    </dsp:sp>
    <dsp:sp modelId="{812F70D4-A961-46B1-95F3-57EF1274C31E}">
      <dsp:nvSpPr>
        <dsp:cNvPr id="0" name=""/>
        <dsp:cNvSpPr/>
      </dsp:nvSpPr>
      <dsp:spPr>
        <a:xfrm>
          <a:off x="6044322" y="1496491"/>
          <a:ext cx="118372" cy="1183720"/>
        </a:xfrm>
        <a:custGeom>
          <a:avLst/>
          <a:gdLst/>
          <a:ahLst/>
          <a:cxnLst/>
          <a:rect l="0" t="0" r="0" b="0"/>
          <a:pathLst>
            <a:path>
              <a:moveTo>
                <a:pt x="0" y="0"/>
              </a:moveTo>
              <a:lnTo>
                <a:pt x="0" y="1183720"/>
              </a:lnTo>
              <a:lnTo>
                <a:pt x="118372" y="118372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4B8F56-7FFB-47B1-BDA1-C1BF559A09ED}">
      <dsp:nvSpPr>
        <dsp:cNvPr id="0" name=""/>
        <dsp:cNvSpPr/>
      </dsp:nvSpPr>
      <dsp:spPr>
        <a:xfrm>
          <a:off x="6162694" y="2384281"/>
          <a:ext cx="946976" cy="59186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b="0" i="0" kern="1200"/>
            <a:t>Fine rate: £1 per day overdue.</a:t>
          </a:r>
          <a:endParaRPr lang="en-US" sz="800" kern="1200"/>
        </a:p>
      </dsp:txBody>
      <dsp:txXfrm>
        <a:off x="6180029" y="2401616"/>
        <a:ext cx="912306" cy="557190"/>
      </dsp:txXfrm>
    </dsp:sp>
    <dsp:sp modelId="{456DD67F-7DF1-4560-8726-3218098AFCE9}">
      <dsp:nvSpPr>
        <dsp:cNvPr id="0" name=""/>
        <dsp:cNvSpPr/>
      </dsp:nvSpPr>
      <dsp:spPr>
        <a:xfrm>
          <a:off x="7405601" y="904630"/>
          <a:ext cx="1183720" cy="59186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1" i="0" kern="1200"/>
            <a:t>Book Class:</a:t>
          </a:r>
          <a:endParaRPr lang="en-US" sz="1300" kern="1200"/>
        </a:p>
      </dsp:txBody>
      <dsp:txXfrm>
        <a:off x="7422936" y="921965"/>
        <a:ext cx="1149050" cy="557190"/>
      </dsp:txXfrm>
    </dsp:sp>
    <dsp:sp modelId="{6F3F1F0F-3C94-47A1-86FA-795DAC20812A}">
      <dsp:nvSpPr>
        <dsp:cNvPr id="0" name=""/>
        <dsp:cNvSpPr/>
      </dsp:nvSpPr>
      <dsp:spPr>
        <a:xfrm>
          <a:off x="7523973" y="1496491"/>
          <a:ext cx="118372" cy="443895"/>
        </a:xfrm>
        <a:custGeom>
          <a:avLst/>
          <a:gdLst/>
          <a:ahLst/>
          <a:cxnLst/>
          <a:rect l="0" t="0" r="0" b="0"/>
          <a:pathLst>
            <a:path>
              <a:moveTo>
                <a:pt x="0" y="0"/>
              </a:moveTo>
              <a:lnTo>
                <a:pt x="0" y="443895"/>
              </a:lnTo>
              <a:lnTo>
                <a:pt x="118372" y="44389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10E827-20AF-4D3B-98F2-8EB671DAE4DD}">
      <dsp:nvSpPr>
        <dsp:cNvPr id="0" name=""/>
        <dsp:cNvSpPr/>
      </dsp:nvSpPr>
      <dsp:spPr>
        <a:xfrm>
          <a:off x="7642345" y="1644456"/>
          <a:ext cx="946976" cy="59186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b="0" i="0" kern="1200"/>
            <a:t>Represents book attributes (ID, title, author, due date).</a:t>
          </a:r>
          <a:endParaRPr lang="en-US" sz="800" kern="1200"/>
        </a:p>
      </dsp:txBody>
      <dsp:txXfrm>
        <a:off x="7659680" y="1661791"/>
        <a:ext cx="912306" cy="557190"/>
      </dsp:txXfrm>
    </dsp:sp>
    <dsp:sp modelId="{0D756F69-855B-4831-9E66-9D64A05D777D}">
      <dsp:nvSpPr>
        <dsp:cNvPr id="0" name=""/>
        <dsp:cNvSpPr/>
      </dsp:nvSpPr>
      <dsp:spPr>
        <a:xfrm>
          <a:off x="7523973" y="1496491"/>
          <a:ext cx="118372" cy="1183720"/>
        </a:xfrm>
        <a:custGeom>
          <a:avLst/>
          <a:gdLst/>
          <a:ahLst/>
          <a:cxnLst/>
          <a:rect l="0" t="0" r="0" b="0"/>
          <a:pathLst>
            <a:path>
              <a:moveTo>
                <a:pt x="0" y="0"/>
              </a:moveTo>
              <a:lnTo>
                <a:pt x="0" y="1183720"/>
              </a:lnTo>
              <a:lnTo>
                <a:pt x="118372" y="118372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C32033-008F-4DC5-8696-294E5EC032D7}">
      <dsp:nvSpPr>
        <dsp:cNvPr id="0" name=""/>
        <dsp:cNvSpPr/>
      </dsp:nvSpPr>
      <dsp:spPr>
        <a:xfrm>
          <a:off x="7642345" y="2384281"/>
          <a:ext cx="946976" cy="59186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b="0" i="0" kern="1200"/>
            <a:t>Displays book details.</a:t>
          </a:r>
          <a:endParaRPr lang="en-US" sz="800" kern="1200"/>
        </a:p>
      </dsp:txBody>
      <dsp:txXfrm>
        <a:off x="7659680" y="2401616"/>
        <a:ext cx="912306" cy="5571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CAC55-E6A4-4098-8B41-56C03DD037BC}">
      <dsp:nvSpPr>
        <dsp:cNvPr id="0" name=""/>
        <dsp:cNvSpPr/>
      </dsp:nvSpPr>
      <dsp:spPr>
        <a:xfrm rot="5400000">
          <a:off x="5547475" y="-2376405"/>
          <a:ext cx="596517" cy="55018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Developed a Library Management System in C++.</a:t>
          </a:r>
          <a:endParaRPr lang="en-US" sz="1100" kern="1200"/>
        </a:p>
        <a:p>
          <a:pPr marL="57150" lvl="1" indent="-57150" algn="l" defTabSz="488950">
            <a:lnSpc>
              <a:spcPct val="90000"/>
            </a:lnSpc>
            <a:spcBef>
              <a:spcPct val="0"/>
            </a:spcBef>
            <a:spcAft>
              <a:spcPct val="15000"/>
            </a:spcAft>
            <a:buChar char="•"/>
          </a:pPr>
          <a:r>
            <a:rPr lang="en-US" sz="1100" b="0" i="0" kern="1200"/>
            <a:t>Facilitates efficient library operations.</a:t>
          </a:r>
          <a:endParaRPr lang="en-US" sz="1100" kern="1200"/>
        </a:p>
      </dsp:txBody>
      <dsp:txXfrm rot="-5400000">
        <a:off x="3094800" y="105390"/>
        <a:ext cx="5472747" cy="538277"/>
      </dsp:txXfrm>
    </dsp:sp>
    <dsp:sp modelId="{AE2B952D-8573-4C53-BAEA-6EED1055034A}">
      <dsp:nvSpPr>
        <dsp:cNvPr id="0" name=""/>
        <dsp:cNvSpPr/>
      </dsp:nvSpPr>
      <dsp:spPr>
        <a:xfrm>
          <a:off x="0" y="1705"/>
          <a:ext cx="3094800" cy="7456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0" kern="1200"/>
            <a:t>Project Overview:</a:t>
          </a:r>
          <a:endParaRPr lang="en-US" sz="2200" kern="1200"/>
        </a:p>
      </dsp:txBody>
      <dsp:txXfrm>
        <a:off x="36399" y="38104"/>
        <a:ext cx="3022002" cy="672848"/>
      </dsp:txXfrm>
    </dsp:sp>
    <dsp:sp modelId="{C2661C19-00DF-4CE0-B38E-986E79A61E25}">
      <dsp:nvSpPr>
        <dsp:cNvPr id="0" name=""/>
        <dsp:cNvSpPr/>
      </dsp:nvSpPr>
      <dsp:spPr>
        <a:xfrm rot="5400000">
          <a:off x="5547475" y="-1593476"/>
          <a:ext cx="596517" cy="55018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Book Class: Represents book attributes.</a:t>
          </a:r>
          <a:endParaRPr lang="en-US" sz="1100" kern="1200"/>
        </a:p>
        <a:p>
          <a:pPr marL="57150" lvl="1" indent="-57150" algn="l" defTabSz="488950">
            <a:lnSpc>
              <a:spcPct val="90000"/>
            </a:lnSpc>
            <a:spcBef>
              <a:spcPct val="0"/>
            </a:spcBef>
            <a:spcAft>
              <a:spcPct val="15000"/>
            </a:spcAft>
            <a:buChar char="•"/>
          </a:pPr>
          <a:r>
            <a:rPr lang="en-US" sz="1100" b="0" i="0" kern="1200"/>
            <a:t>Member Class: Manages member details and book transactions.</a:t>
          </a:r>
          <a:endParaRPr lang="en-US" sz="1100" kern="1200"/>
        </a:p>
        <a:p>
          <a:pPr marL="57150" lvl="1" indent="-57150" algn="l" defTabSz="488950">
            <a:lnSpc>
              <a:spcPct val="90000"/>
            </a:lnSpc>
            <a:spcBef>
              <a:spcPct val="0"/>
            </a:spcBef>
            <a:spcAft>
              <a:spcPct val="15000"/>
            </a:spcAft>
            <a:buChar char="•"/>
          </a:pPr>
          <a:r>
            <a:rPr lang="en-US" sz="1100" b="0" i="0" kern="1200"/>
            <a:t>Library Class: Orchestrates overall system operations.</a:t>
          </a:r>
          <a:endParaRPr lang="en-US" sz="1100" kern="1200"/>
        </a:p>
      </dsp:txBody>
      <dsp:txXfrm rot="-5400000">
        <a:off x="3094800" y="888319"/>
        <a:ext cx="5472747" cy="538277"/>
      </dsp:txXfrm>
    </dsp:sp>
    <dsp:sp modelId="{5C36D47C-4BE4-4F18-BC28-C3E6FCFE6539}">
      <dsp:nvSpPr>
        <dsp:cNvPr id="0" name=""/>
        <dsp:cNvSpPr/>
      </dsp:nvSpPr>
      <dsp:spPr>
        <a:xfrm>
          <a:off x="0" y="784634"/>
          <a:ext cx="3094800" cy="7456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0" kern="1200"/>
            <a:t>Class Details:</a:t>
          </a:r>
          <a:endParaRPr lang="en-US" sz="2200" kern="1200"/>
        </a:p>
      </dsp:txBody>
      <dsp:txXfrm>
        <a:off x="36399" y="821033"/>
        <a:ext cx="3022002" cy="672848"/>
      </dsp:txXfrm>
    </dsp:sp>
    <dsp:sp modelId="{A04A45C4-4EE7-4F50-8F84-4AB30C29CF4F}">
      <dsp:nvSpPr>
        <dsp:cNvPr id="0" name=""/>
        <dsp:cNvSpPr/>
      </dsp:nvSpPr>
      <dsp:spPr>
        <a:xfrm rot="5400000">
          <a:off x="5547475" y="-810547"/>
          <a:ext cx="596517" cy="55018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Add members, issue and return books.</a:t>
          </a:r>
          <a:endParaRPr lang="en-US" sz="1100" kern="1200"/>
        </a:p>
        <a:p>
          <a:pPr marL="57150" lvl="1" indent="-57150" algn="l" defTabSz="488950">
            <a:lnSpc>
              <a:spcPct val="90000"/>
            </a:lnSpc>
            <a:spcBef>
              <a:spcPct val="0"/>
            </a:spcBef>
            <a:spcAft>
              <a:spcPct val="15000"/>
            </a:spcAft>
            <a:buChar char="•"/>
          </a:pPr>
          <a:r>
            <a:rPr lang="en-US" sz="1100" b="0" i="0" kern="1200"/>
            <a:t>Display borrowed books and calculate fines.</a:t>
          </a:r>
          <a:endParaRPr lang="en-US" sz="1100" kern="1200"/>
        </a:p>
      </dsp:txBody>
      <dsp:txXfrm rot="-5400000">
        <a:off x="3094800" y="1671248"/>
        <a:ext cx="5472747" cy="538277"/>
      </dsp:txXfrm>
    </dsp:sp>
    <dsp:sp modelId="{36ED4EE6-3506-48F9-B28E-081BF6FD5A39}">
      <dsp:nvSpPr>
        <dsp:cNvPr id="0" name=""/>
        <dsp:cNvSpPr/>
      </dsp:nvSpPr>
      <dsp:spPr>
        <a:xfrm>
          <a:off x="0" y="1567563"/>
          <a:ext cx="3094800" cy="7456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0" kern="1200"/>
            <a:t>System Functionalities:</a:t>
          </a:r>
          <a:endParaRPr lang="en-US" sz="2200" kern="1200"/>
        </a:p>
      </dsp:txBody>
      <dsp:txXfrm>
        <a:off x="36399" y="1603962"/>
        <a:ext cx="3022002" cy="672848"/>
      </dsp:txXfrm>
    </dsp:sp>
    <dsp:sp modelId="{D9C79E58-00CB-4C16-A98F-01BA168990E6}">
      <dsp:nvSpPr>
        <dsp:cNvPr id="0" name=""/>
        <dsp:cNvSpPr/>
      </dsp:nvSpPr>
      <dsp:spPr>
        <a:xfrm rot="5400000">
          <a:off x="5547475" y="-27618"/>
          <a:ext cx="596517" cy="55018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Robust error handling for invalid inputs or actions.</a:t>
          </a:r>
          <a:endParaRPr lang="en-US" sz="1100" kern="1200"/>
        </a:p>
      </dsp:txBody>
      <dsp:txXfrm rot="-5400000">
        <a:off x="3094800" y="2454177"/>
        <a:ext cx="5472747" cy="538277"/>
      </dsp:txXfrm>
    </dsp:sp>
    <dsp:sp modelId="{113643E9-3F79-4466-9AA7-B0B51AA0C6EB}">
      <dsp:nvSpPr>
        <dsp:cNvPr id="0" name=""/>
        <dsp:cNvSpPr/>
      </dsp:nvSpPr>
      <dsp:spPr>
        <a:xfrm>
          <a:off x="0" y="2350492"/>
          <a:ext cx="3094800" cy="7456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0" kern="1200"/>
            <a:t>Error Handling:</a:t>
          </a:r>
          <a:endParaRPr lang="en-US" sz="2200" kern="1200"/>
        </a:p>
      </dsp:txBody>
      <dsp:txXfrm>
        <a:off x="36399" y="2386891"/>
        <a:ext cx="3022002" cy="672848"/>
      </dsp:txXfrm>
    </dsp:sp>
    <dsp:sp modelId="{88868A8D-B598-4C1F-BC9C-A8FCD01E9EAF}">
      <dsp:nvSpPr>
        <dsp:cNvPr id="0" name=""/>
        <dsp:cNvSpPr/>
      </dsp:nvSpPr>
      <dsp:spPr>
        <a:xfrm rot="5400000">
          <a:off x="5547475" y="755310"/>
          <a:ext cx="596517" cy="55018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Comprehensive testing ensures system reliability.</a:t>
          </a:r>
          <a:endParaRPr lang="en-US" sz="1100" kern="1200"/>
        </a:p>
      </dsp:txBody>
      <dsp:txXfrm rot="-5400000">
        <a:off x="3094800" y="3237105"/>
        <a:ext cx="5472747" cy="538277"/>
      </dsp:txXfrm>
    </dsp:sp>
    <dsp:sp modelId="{A432C585-277F-4CC8-A822-AC7BC399B144}">
      <dsp:nvSpPr>
        <dsp:cNvPr id="0" name=""/>
        <dsp:cNvSpPr/>
      </dsp:nvSpPr>
      <dsp:spPr>
        <a:xfrm>
          <a:off x="0" y="3133421"/>
          <a:ext cx="3094800" cy="7456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0" kern="1200"/>
            <a:t>Testing:</a:t>
          </a:r>
          <a:endParaRPr lang="en-US" sz="2200" kern="1200"/>
        </a:p>
      </dsp:txBody>
      <dsp:txXfrm>
        <a:off x="36399" y="3169820"/>
        <a:ext cx="3022002" cy="6728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6E6DE6-B4CE-4CF1-BA31-F74E59F0FF0B}"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C5693-C693-49E3-AF06-4EF5ED5D8068}" type="slidenum">
              <a:rPr lang="en-US" smtClean="0"/>
              <a:t>‹#›</a:t>
            </a:fld>
            <a:endParaRPr lang="en-US"/>
          </a:p>
        </p:txBody>
      </p:sp>
    </p:spTree>
    <p:extLst>
      <p:ext uri="{BB962C8B-B14F-4D97-AF65-F5344CB8AC3E}">
        <p14:creationId xmlns:p14="http://schemas.microsoft.com/office/powerpoint/2010/main" val="3486155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 today's digital age, a robust library system is more than just shelves of books. It's about creating an efficient environment for librarians and members alike. Our goal is to enhance how libraries operate, from streamlining member registrations to tracking borrowed books, ensuring that knowledge is both organized and accessible.</a:t>
            </a:r>
            <a:endParaRPr lang="en-US" dirty="0"/>
          </a:p>
        </p:txBody>
      </p:sp>
      <p:sp>
        <p:nvSpPr>
          <p:cNvPr id="4" name="Slide Number Placeholder 3"/>
          <p:cNvSpPr>
            <a:spLocks noGrp="1"/>
          </p:cNvSpPr>
          <p:nvPr>
            <p:ph type="sldNum" sz="quarter" idx="5"/>
          </p:nvPr>
        </p:nvSpPr>
        <p:spPr/>
        <p:txBody>
          <a:bodyPr/>
          <a:lstStyle/>
          <a:p>
            <a:fld id="{30AC5693-C693-49E3-AF06-4EF5ED5D8068}" type="slidenum">
              <a:rPr lang="en-US" smtClean="0"/>
              <a:t>2</a:t>
            </a:fld>
            <a:endParaRPr lang="en-US"/>
          </a:p>
        </p:txBody>
      </p:sp>
    </p:spTree>
    <p:extLst>
      <p:ext uri="{BB962C8B-B14F-4D97-AF65-F5344CB8AC3E}">
        <p14:creationId xmlns:p14="http://schemas.microsoft.com/office/powerpoint/2010/main" val="72726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We've crafted a Library Management System in C++ to enhance library operations. Our design details classes like Book and Member for transactions and attributes. The system boasts robust functionalities for member management and error handling, ensuring seamless service. Rigorous testing guarantees its reliability, readying it for a superior library experience.</a:t>
            </a:r>
            <a:endParaRPr lang="en-US" dirty="0"/>
          </a:p>
        </p:txBody>
      </p:sp>
      <p:sp>
        <p:nvSpPr>
          <p:cNvPr id="4" name="Slide Number Placeholder 3"/>
          <p:cNvSpPr>
            <a:spLocks noGrp="1"/>
          </p:cNvSpPr>
          <p:nvPr>
            <p:ph type="sldNum" sz="quarter" idx="5"/>
          </p:nvPr>
        </p:nvSpPr>
        <p:spPr/>
        <p:txBody>
          <a:bodyPr/>
          <a:lstStyle/>
          <a:p>
            <a:fld id="{30AC5693-C693-49E3-AF06-4EF5ED5D8068}" type="slidenum">
              <a:rPr lang="en-US" smtClean="0"/>
              <a:t>11</a:t>
            </a:fld>
            <a:endParaRPr lang="en-US"/>
          </a:p>
        </p:txBody>
      </p:sp>
    </p:spTree>
    <p:extLst>
      <p:ext uri="{BB962C8B-B14F-4D97-AF65-F5344CB8AC3E}">
        <p14:creationId xmlns:p14="http://schemas.microsoft.com/office/powerpoint/2010/main" val="288521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We're building a Library Management System to simplify library workflows, including membership management, book transactions, and fine calculations. Our technology stack leverages C++ with STL and Git for version control, ensuring a streamlined, efficient user experience. Data is smartly managed through CSV integration, optimizing our library's operational capabilities</a:t>
            </a:r>
            <a:endParaRPr lang="en-US" dirty="0"/>
          </a:p>
        </p:txBody>
      </p:sp>
      <p:sp>
        <p:nvSpPr>
          <p:cNvPr id="4" name="Slide Number Placeholder 3"/>
          <p:cNvSpPr>
            <a:spLocks noGrp="1"/>
          </p:cNvSpPr>
          <p:nvPr>
            <p:ph type="sldNum" sz="quarter" idx="5"/>
          </p:nvPr>
        </p:nvSpPr>
        <p:spPr/>
        <p:txBody>
          <a:bodyPr/>
          <a:lstStyle/>
          <a:p>
            <a:fld id="{30AC5693-C693-49E3-AF06-4EF5ED5D8068}" type="slidenum">
              <a:rPr lang="en-US" smtClean="0"/>
              <a:t>3</a:t>
            </a:fld>
            <a:endParaRPr lang="en-US"/>
          </a:p>
        </p:txBody>
      </p:sp>
    </p:spTree>
    <p:extLst>
      <p:ext uri="{BB962C8B-B14F-4D97-AF65-F5344CB8AC3E}">
        <p14:creationId xmlns:p14="http://schemas.microsoft.com/office/powerpoint/2010/main" val="1030559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Our UML diagram outlines the structural design of our Library Management System, defining the interrelations of entities—books, members, and loans. This blueprint lays the groundwork for a system that is as logical in its operation as it is intuitive in its use, ensuring a seamless library experience.</a:t>
            </a:r>
            <a:endParaRPr lang="en-US" dirty="0"/>
          </a:p>
        </p:txBody>
      </p:sp>
      <p:sp>
        <p:nvSpPr>
          <p:cNvPr id="4" name="Slide Number Placeholder 3"/>
          <p:cNvSpPr>
            <a:spLocks noGrp="1"/>
          </p:cNvSpPr>
          <p:nvPr>
            <p:ph type="sldNum" sz="quarter" idx="5"/>
          </p:nvPr>
        </p:nvSpPr>
        <p:spPr/>
        <p:txBody>
          <a:bodyPr/>
          <a:lstStyle/>
          <a:p>
            <a:fld id="{30AC5693-C693-49E3-AF06-4EF5ED5D8068}" type="slidenum">
              <a:rPr lang="en-US" smtClean="0"/>
              <a:t>4</a:t>
            </a:fld>
            <a:endParaRPr lang="en-US"/>
          </a:p>
        </p:txBody>
      </p:sp>
    </p:spTree>
    <p:extLst>
      <p:ext uri="{BB962C8B-B14F-4D97-AF65-F5344CB8AC3E}">
        <p14:creationId xmlns:p14="http://schemas.microsoft.com/office/powerpoint/2010/main" val="2814753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Our system's architecture is detailed in four core classes: Book, Member, Library, and Date. Each serves a unique role, from managing book details to tracking member activities. Together, they create a cohesive library ecosystem, bolstered by functions ensuring smooth operations and excellent user interactions for our community.</a:t>
            </a:r>
            <a:endParaRPr lang="en-US" dirty="0"/>
          </a:p>
        </p:txBody>
      </p:sp>
      <p:sp>
        <p:nvSpPr>
          <p:cNvPr id="4" name="Slide Number Placeholder 3"/>
          <p:cNvSpPr>
            <a:spLocks noGrp="1"/>
          </p:cNvSpPr>
          <p:nvPr>
            <p:ph type="sldNum" sz="quarter" idx="5"/>
          </p:nvPr>
        </p:nvSpPr>
        <p:spPr/>
        <p:txBody>
          <a:bodyPr/>
          <a:lstStyle/>
          <a:p>
            <a:fld id="{30AC5693-C693-49E3-AF06-4EF5ED5D8068}" type="slidenum">
              <a:rPr lang="en-US" smtClean="0"/>
              <a:t>5</a:t>
            </a:fld>
            <a:endParaRPr lang="en-US"/>
          </a:p>
        </p:txBody>
      </p:sp>
    </p:spTree>
    <p:extLst>
      <p:ext uri="{BB962C8B-B14F-4D97-AF65-F5344CB8AC3E}">
        <p14:creationId xmlns:p14="http://schemas.microsoft.com/office/powerpoint/2010/main" val="1808809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Our library system's functionalities cater to modern needs: member addition, book issuing with due dates, returns processing, borrowed book displays, and fine calculations, all streamlined for efficiency. The Book class further simplifies access to book details, ensuring a user-friendly experience for both staff and members.</a:t>
            </a:r>
            <a:endParaRPr lang="en-US" dirty="0"/>
          </a:p>
        </p:txBody>
      </p:sp>
      <p:sp>
        <p:nvSpPr>
          <p:cNvPr id="4" name="Slide Number Placeholder 3"/>
          <p:cNvSpPr>
            <a:spLocks noGrp="1"/>
          </p:cNvSpPr>
          <p:nvPr>
            <p:ph type="sldNum" sz="quarter" idx="5"/>
          </p:nvPr>
        </p:nvSpPr>
        <p:spPr/>
        <p:txBody>
          <a:bodyPr/>
          <a:lstStyle/>
          <a:p>
            <a:fld id="{30AC5693-C693-49E3-AF06-4EF5ED5D8068}" type="slidenum">
              <a:rPr lang="en-US" smtClean="0"/>
              <a:t>6</a:t>
            </a:fld>
            <a:endParaRPr lang="en-US"/>
          </a:p>
        </p:txBody>
      </p:sp>
    </p:spTree>
    <p:extLst>
      <p:ext uri="{BB962C8B-B14F-4D97-AF65-F5344CB8AC3E}">
        <p14:creationId xmlns:p14="http://schemas.microsoft.com/office/powerpoint/2010/main" val="931793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Our Member Class is engineered with precision, enabling robust member registration and management. It provides essential functionalities like getting member details and managing book </a:t>
            </a:r>
            <a:r>
              <a:rPr lang="en-US" b="0" i="0" dirty="0" err="1">
                <a:solidFill>
                  <a:srgbClr val="374151"/>
                </a:solidFill>
                <a:effectLst/>
                <a:latin typeface="Söhne"/>
              </a:rPr>
              <a:t>borrowals</a:t>
            </a:r>
            <a:r>
              <a:rPr lang="en-US" b="0" i="0" dirty="0">
                <a:solidFill>
                  <a:srgbClr val="374151"/>
                </a:solidFill>
                <a:effectLst/>
                <a:latin typeface="Söhne"/>
              </a:rPr>
              <a:t>, ensuring a streamlined library experience. The class is a testament to our commitment to efficient and effective library management.</a:t>
            </a:r>
            <a:endParaRPr lang="en-US" dirty="0"/>
          </a:p>
        </p:txBody>
      </p:sp>
      <p:sp>
        <p:nvSpPr>
          <p:cNvPr id="4" name="Slide Number Placeholder 3"/>
          <p:cNvSpPr>
            <a:spLocks noGrp="1"/>
          </p:cNvSpPr>
          <p:nvPr>
            <p:ph type="sldNum" sz="quarter" idx="5"/>
          </p:nvPr>
        </p:nvSpPr>
        <p:spPr/>
        <p:txBody>
          <a:bodyPr/>
          <a:lstStyle/>
          <a:p>
            <a:fld id="{30AC5693-C693-49E3-AF06-4EF5ED5D8068}" type="slidenum">
              <a:rPr lang="en-US" smtClean="0"/>
              <a:t>7</a:t>
            </a:fld>
            <a:endParaRPr lang="en-US"/>
          </a:p>
        </p:txBody>
      </p:sp>
    </p:spTree>
    <p:extLst>
      <p:ext uri="{BB962C8B-B14F-4D97-AF65-F5344CB8AC3E}">
        <p14:creationId xmlns:p14="http://schemas.microsoft.com/office/powerpoint/2010/main" val="1508590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Library Class in our system is the cornerstone of operations, facilitating book additions and member-book interactions. It ensures books are issued and returned efficiently, with checks for availability and ownership. This class is pivotal for maintaining the seamless circulation of our library's valuable resources.</a:t>
            </a:r>
            <a:endParaRPr lang="en-US" dirty="0"/>
          </a:p>
        </p:txBody>
      </p:sp>
      <p:sp>
        <p:nvSpPr>
          <p:cNvPr id="4" name="Slide Number Placeholder 3"/>
          <p:cNvSpPr>
            <a:spLocks noGrp="1"/>
          </p:cNvSpPr>
          <p:nvPr>
            <p:ph type="sldNum" sz="quarter" idx="5"/>
          </p:nvPr>
        </p:nvSpPr>
        <p:spPr/>
        <p:txBody>
          <a:bodyPr/>
          <a:lstStyle/>
          <a:p>
            <a:fld id="{30AC5693-C693-49E3-AF06-4EF5ED5D8068}" type="slidenum">
              <a:rPr lang="en-US" smtClean="0"/>
              <a:t>8</a:t>
            </a:fld>
            <a:endParaRPr lang="en-US"/>
          </a:p>
        </p:txBody>
      </p:sp>
    </p:spTree>
    <p:extLst>
      <p:ext uri="{BB962C8B-B14F-4D97-AF65-F5344CB8AC3E}">
        <p14:creationId xmlns:p14="http://schemas.microsoft.com/office/powerpoint/2010/main" val="4267140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Our testing protocol rigorously evaluates each library system function, ensuring reliability. We simulate real-world operations, from registering members to book transactions, confirming the system's readiness for deployment. This thorough testing underscores our commitment to providing a dependable and user-friendly library management experience.</a:t>
            </a:r>
            <a:endParaRPr lang="en-US" dirty="0"/>
          </a:p>
        </p:txBody>
      </p:sp>
      <p:sp>
        <p:nvSpPr>
          <p:cNvPr id="4" name="Slide Number Placeholder 3"/>
          <p:cNvSpPr>
            <a:spLocks noGrp="1"/>
          </p:cNvSpPr>
          <p:nvPr>
            <p:ph type="sldNum" sz="quarter" idx="5"/>
          </p:nvPr>
        </p:nvSpPr>
        <p:spPr/>
        <p:txBody>
          <a:bodyPr/>
          <a:lstStyle/>
          <a:p>
            <a:fld id="{30AC5693-C693-49E3-AF06-4EF5ED5D8068}" type="slidenum">
              <a:rPr lang="en-US" smtClean="0"/>
              <a:t>9</a:t>
            </a:fld>
            <a:endParaRPr lang="en-US"/>
          </a:p>
        </p:txBody>
      </p:sp>
    </p:spTree>
    <p:extLst>
      <p:ext uri="{BB962C8B-B14F-4D97-AF65-F5344CB8AC3E}">
        <p14:creationId xmlns:p14="http://schemas.microsoft.com/office/powerpoint/2010/main" val="3604963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the screenshot it can be seen that the code has been </a:t>
            </a:r>
            <a:r>
              <a:rPr lang="en-GB"/>
              <a:t>executed successfully. </a:t>
            </a:r>
            <a:endParaRPr lang="en-US"/>
          </a:p>
        </p:txBody>
      </p:sp>
      <p:sp>
        <p:nvSpPr>
          <p:cNvPr id="4" name="Slide Number Placeholder 3"/>
          <p:cNvSpPr>
            <a:spLocks noGrp="1"/>
          </p:cNvSpPr>
          <p:nvPr>
            <p:ph type="sldNum" sz="quarter" idx="5"/>
          </p:nvPr>
        </p:nvSpPr>
        <p:spPr/>
        <p:txBody>
          <a:bodyPr/>
          <a:lstStyle/>
          <a:p>
            <a:fld id="{30AC5693-C693-49E3-AF06-4EF5ED5D8068}" type="slidenum">
              <a:rPr lang="en-US" smtClean="0"/>
              <a:t>10</a:t>
            </a:fld>
            <a:endParaRPr lang="en-US"/>
          </a:p>
        </p:txBody>
      </p:sp>
    </p:spTree>
    <p:extLst>
      <p:ext uri="{BB962C8B-B14F-4D97-AF65-F5344CB8AC3E}">
        <p14:creationId xmlns:p14="http://schemas.microsoft.com/office/powerpoint/2010/main" val="4095098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7048DA-E98D-4A4C-BDBE-1FC541D3D6A3}"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1C73D-C678-4881-9E48-F16E4F6C4CF3}" type="slidenum">
              <a:rPr lang="en-US" smtClean="0"/>
              <a:t>‹#›</a:t>
            </a:fld>
            <a:endParaRPr lang="en-US"/>
          </a:p>
        </p:txBody>
      </p:sp>
    </p:spTree>
    <p:extLst>
      <p:ext uri="{BB962C8B-B14F-4D97-AF65-F5344CB8AC3E}">
        <p14:creationId xmlns:p14="http://schemas.microsoft.com/office/powerpoint/2010/main" val="1340072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048DA-E98D-4A4C-BDBE-1FC541D3D6A3}"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1C73D-C678-4881-9E48-F16E4F6C4CF3}" type="slidenum">
              <a:rPr lang="en-US" smtClean="0"/>
              <a:t>‹#›</a:t>
            </a:fld>
            <a:endParaRPr lang="en-US"/>
          </a:p>
        </p:txBody>
      </p:sp>
    </p:spTree>
    <p:extLst>
      <p:ext uri="{BB962C8B-B14F-4D97-AF65-F5344CB8AC3E}">
        <p14:creationId xmlns:p14="http://schemas.microsoft.com/office/powerpoint/2010/main" val="1949889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048DA-E98D-4A4C-BDBE-1FC541D3D6A3}"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1C73D-C678-4881-9E48-F16E4F6C4CF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82109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048DA-E98D-4A4C-BDBE-1FC541D3D6A3}"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1C73D-C678-4881-9E48-F16E4F6C4CF3}" type="slidenum">
              <a:rPr lang="en-US" smtClean="0"/>
              <a:t>‹#›</a:t>
            </a:fld>
            <a:endParaRPr lang="en-US"/>
          </a:p>
        </p:txBody>
      </p:sp>
    </p:spTree>
    <p:extLst>
      <p:ext uri="{BB962C8B-B14F-4D97-AF65-F5344CB8AC3E}">
        <p14:creationId xmlns:p14="http://schemas.microsoft.com/office/powerpoint/2010/main" val="1223744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048DA-E98D-4A4C-BDBE-1FC541D3D6A3}"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1C73D-C678-4881-9E48-F16E4F6C4CF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7706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048DA-E98D-4A4C-BDBE-1FC541D3D6A3}"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1C73D-C678-4881-9E48-F16E4F6C4CF3}" type="slidenum">
              <a:rPr lang="en-US" smtClean="0"/>
              <a:t>‹#›</a:t>
            </a:fld>
            <a:endParaRPr lang="en-US"/>
          </a:p>
        </p:txBody>
      </p:sp>
    </p:spTree>
    <p:extLst>
      <p:ext uri="{BB962C8B-B14F-4D97-AF65-F5344CB8AC3E}">
        <p14:creationId xmlns:p14="http://schemas.microsoft.com/office/powerpoint/2010/main" val="1000438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048DA-E98D-4A4C-BDBE-1FC541D3D6A3}"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1C73D-C678-4881-9E48-F16E4F6C4CF3}" type="slidenum">
              <a:rPr lang="en-US" smtClean="0"/>
              <a:t>‹#›</a:t>
            </a:fld>
            <a:endParaRPr lang="en-US"/>
          </a:p>
        </p:txBody>
      </p:sp>
    </p:spTree>
    <p:extLst>
      <p:ext uri="{BB962C8B-B14F-4D97-AF65-F5344CB8AC3E}">
        <p14:creationId xmlns:p14="http://schemas.microsoft.com/office/powerpoint/2010/main" val="62838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048DA-E98D-4A4C-BDBE-1FC541D3D6A3}"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1C73D-C678-4881-9E48-F16E4F6C4CF3}" type="slidenum">
              <a:rPr lang="en-US" smtClean="0"/>
              <a:t>‹#›</a:t>
            </a:fld>
            <a:endParaRPr lang="en-US"/>
          </a:p>
        </p:txBody>
      </p:sp>
    </p:spTree>
    <p:extLst>
      <p:ext uri="{BB962C8B-B14F-4D97-AF65-F5344CB8AC3E}">
        <p14:creationId xmlns:p14="http://schemas.microsoft.com/office/powerpoint/2010/main" val="3402629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048DA-E98D-4A4C-BDBE-1FC541D3D6A3}"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1C73D-C678-4881-9E48-F16E4F6C4CF3}" type="slidenum">
              <a:rPr lang="en-US" smtClean="0"/>
              <a:t>‹#›</a:t>
            </a:fld>
            <a:endParaRPr lang="en-US"/>
          </a:p>
        </p:txBody>
      </p:sp>
    </p:spTree>
    <p:extLst>
      <p:ext uri="{BB962C8B-B14F-4D97-AF65-F5344CB8AC3E}">
        <p14:creationId xmlns:p14="http://schemas.microsoft.com/office/powerpoint/2010/main" val="2701110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048DA-E98D-4A4C-BDBE-1FC541D3D6A3}"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1C73D-C678-4881-9E48-F16E4F6C4CF3}" type="slidenum">
              <a:rPr lang="en-US" smtClean="0"/>
              <a:t>‹#›</a:t>
            </a:fld>
            <a:endParaRPr lang="en-US"/>
          </a:p>
        </p:txBody>
      </p:sp>
    </p:spTree>
    <p:extLst>
      <p:ext uri="{BB962C8B-B14F-4D97-AF65-F5344CB8AC3E}">
        <p14:creationId xmlns:p14="http://schemas.microsoft.com/office/powerpoint/2010/main" val="1013211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7048DA-E98D-4A4C-BDBE-1FC541D3D6A3}"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1C73D-C678-4881-9E48-F16E4F6C4CF3}" type="slidenum">
              <a:rPr lang="en-US" smtClean="0"/>
              <a:t>‹#›</a:t>
            </a:fld>
            <a:endParaRPr lang="en-US"/>
          </a:p>
        </p:txBody>
      </p:sp>
    </p:spTree>
    <p:extLst>
      <p:ext uri="{BB962C8B-B14F-4D97-AF65-F5344CB8AC3E}">
        <p14:creationId xmlns:p14="http://schemas.microsoft.com/office/powerpoint/2010/main" val="289057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7048DA-E98D-4A4C-BDBE-1FC541D3D6A3}"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B1C73D-C678-4881-9E48-F16E4F6C4CF3}" type="slidenum">
              <a:rPr lang="en-US" smtClean="0"/>
              <a:t>‹#›</a:t>
            </a:fld>
            <a:endParaRPr lang="en-US"/>
          </a:p>
        </p:txBody>
      </p:sp>
    </p:spTree>
    <p:extLst>
      <p:ext uri="{BB962C8B-B14F-4D97-AF65-F5344CB8AC3E}">
        <p14:creationId xmlns:p14="http://schemas.microsoft.com/office/powerpoint/2010/main" val="1508239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7048DA-E98D-4A4C-BDBE-1FC541D3D6A3}"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B1C73D-C678-4881-9E48-F16E4F6C4CF3}" type="slidenum">
              <a:rPr lang="en-US" smtClean="0"/>
              <a:t>‹#›</a:t>
            </a:fld>
            <a:endParaRPr lang="en-US"/>
          </a:p>
        </p:txBody>
      </p:sp>
    </p:spTree>
    <p:extLst>
      <p:ext uri="{BB962C8B-B14F-4D97-AF65-F5344CB8AC3E}">
        <p14:creationId xmlns:p14="http://schemas.microsoft.com/office/powerpoint/2010/main" val="152914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048DA-E98D-4A4C-BDBE-1FC541D3D6A3}"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B1C73D-C678-4881-9E48-F16E4F6C4CF3}" type="slidenum">
              <a:rPr lang="en-US" smtClean="0"/>
              <a:t>‹#›</a:t>
            </a:fld>
            <a:endParaRPr lang="en-US"/>
          </a:p>
        </p:txBody>
      </p:sp>
    </p:spTree>
    <p:extLst>
      <p:ext uri="{BB962C8B-B14F-4D97-AF65-F5344CB8AC3E}">
        <p14:creationId xmlns:p14="http://schemas.microsoft.com/office/powerpoint/2010/main" val="133307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048DA-E98D-4A4C-BDBE-1FC541D3D6A3}"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1C73D-C678-4881-9E48-F16E4F6C4CF3}" type="slidenum">
              <a:rPr lang="en-US" smtClean="0"/>
              <a:t>‹#›</a:t>
            </a:fld>
            <a:endParaRPr lang="en-US"/>
          </a:p>
        </p:txBody>
      </p:sp>
    </p:spTree>
    <p:extLst>
      <p:ext uri="{BB962C8B-B14F-4D97-AF65-F5344CB8AC3E}">
        <p14:creationId xmlns:p14="http://schemas.microsoft.com/office/powerpoint/2010/main" val="1022589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7048DA-E98D-4A4C-BDBE-1FC541D3D6A3}"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1C73D-C678-4881-9E48-F16E4F6C4CF3}" type="slidenum">
              <a:rPr lang="en-US" smtClean="0"/>
              <a:t>‹#›</a:t>
            </a:fld>
            <a:endParaRPr lang="en-US"/>
          </a:p>
        </p:txBody>
      </p:sp>
    </p:spTree>
    <p:extLst>
      <p:ext uri="{BB962C8B-B14F-4D97-AF65-F5344CB8AC3E}">
        <p14:creationId xmlns:p14="http://schemas.microsoft.com/office/powerpoint/2010/main" val="2150623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D7048DA-E98D-4A4C-BDBE-1FC541D3D6A3}" type="datetimeFigureOut">
              <a:rPr lang="en-US" smtClean="0"/>
              <a:t>1/12/2024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BB1C73D-C678-4881-9E48-F16E4F6C4CF3}" type="slidenum">
              <a:rPr lang="en-US" smtClean="0"/>
              <a:t>‹#›</a:t>
            </a:fld>
            <a:endParaRPr lang="en-US"/>
          </a:p>
        </p:txBody>
      </p:sp>
    </p:spTree>
    <p:extLst>
      <p:ext uri="{BB962C8B-B14F-4D97-AF65-F5344CB8AC3E}">
        <p14:creationId xmlns:p14="http://schemas.microsoft.com/office/powerpoint/2010/main" val="364163675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23A7-1CCF-4610-D9B8-55736CD6ACAF}"/>
              </a:ext>
            </a:extLst>
          </p:cNvPr>
          <p:cNvSpPr>
            <a:spLocks noGrp="1"/>
          </p:cNvSpPr>
          <p:nvPr>
            <p:ph type="ctrTitle"/>
          </p:nvPr>
        </p:nvSpPr>
        <p:spPr/>
        <p:txBody>
          <a:bodyPr/>
          <a:lstStyle/>
          <a:p>
            <a:r>
              <a:rPr lang="en-US" b="0" i="0" dirty="0">
                <a:solidFill>
                  <a:srgbClr val="374151"/>
                </a:solidFill>
                <a:effectLst/>
                <a:latin typeface="Söhne"/>
              </a:rPr>
              <a:t>Library Management System</a:t>
            </a:r>
            <a:endParaRPr lang="en-US" dirty="0"/>
          </a:p>
        </p:txBody>
      </p:sp>
    </p:spTree>
    <p:extLst>
      <p:ext uri="{BB962C8B-B14F-4D97-AF65-F5344CB8AC3E}">
        <p14:creationId xmlns:p14="http://schemas.microsoft.com/office/powerpoint/2010/main" val="3285361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C375-58F5-1B59-B0B6-1485F4404349}"/>
              </a:ext>
            </a:extLst>
          </p:cNvPr>
          <p:cNvSpPr>
            <a:spLocks noGrp="1"/>
          </p:cNvSpPr>
          <p:nvPr>
            <p:ph type="title"/>
          </p:nvPr>
        </p:nvSpPr>
        <p:spPr/>
        <p:txBody>
          <a:bodyPr/>
          <a:lstStyle/>
          <a:p>
            <a:r>
              <a:rPr lang="en-GB" dirty="0"/>
              <a:t>Code execution:</a:t>
            </a:r>
            <a:endParaRPr lang="en-US" dirty="0"/>
          </a:p>
        </p:txBody>
      </p:sp>
      <p:pic>
        <p:nvPicPr>
          <p:cNvPr id="4" name="Picture 3">
            <a:extLst>
              <a:ext uri="{FF2B5EF4-FFF2-40B4-BE49-F238E27FC236}">
                <a16:creationId xmlns:a16="http://schemas.microsoft.com/office/drawing/2014/main" id="{963EF956-D465-0997-4443-9052B9CD8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270000"/>
            <a:ext cx="7240116" cy="5472371"/>
          </a:xfrm>
          <a:prstGeom prst="rect">
            <a:avLst/>
          </a:prstGeom>
        </p:spPr>
      </p:pic>
    </p:spTree>
    <p:extLst>
      <p:ext uri="{BB962C8B-B14F-4D97-AF65-F5344CB8AC3E}">
        <p14:creationId xmlns:p14="http://schemas.microsoft.com/office/powerpoint/2010/main" val="1786228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FC9740-4C09-7A22-704D-DFFF44B38C13}"/>
              </a:ext>
            </a:extLst>
          </p:cNvPr>
          <p:cNvSpPr>
            <a:spLocks noGrp="1"/>
          </p:cNvSpPr>
          <p:nvPr>
            <p:ph type="title"/>
          </p:nvPr>
        </p:nvSpPr>
        <p:spPr/>
        <p:txBody>
          <a:bodyPr/>
          <a:lstStyle/>
          <a:p>
            <a:r>
              <a:rPr lang="en-US" dirty="0"/>
              <a:t>Summary</a:t>
            </a:r>
          </a:p>
        </p:txBody>
      </p:sp>
      <p:graphicFrame>
        <p:nvGraphicFramePr>
          <p:cNvPr id="2" name="Content Placeholder 1">
            <a:extLst>
              <a:ext uri="{FF2B5EF4-FFF2-40B4-BE49-F238E27FC236}">
                <a16:creationId xmlns:a16="http://schemas.microsoft.com/office/drawing/2014/main" id="{0A1494B0-F7C3-A2E5-DEE8-B0D9882201DE}"/>
              </a:ext>
            </a:extLst>
          </p:cNvPr>
          <p:cNvGraphicFramePr>
            <a:graphicFrameLocks noGrp="1"/>
          </p:cNvGraphicFramePr>
          <p:nvPr>
            <p:ph idx="1"/>
            <p:extLst>
              <p:ext uri="{D42A27DB-BD31-4B8C-83A1-F6EECF244321}">
                <p14:modId xmlns:p14="http://schemas.microsoft.com/office/powerpoint/2010/main" val="2201965406"/>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9730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FC9740-4C09-7A22-704D-DFFF44B38C1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023421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FC9740-4C09-7A22-704D-DFFF44B38C13}"/>
              </a:ext>
            </a:extLst>
          </p:cNvPr>
          <p:cNvSpPr>
            <a:spLocks noGrp="1"/>
          </p:cNvSpPr>
          <p:nvPr>
            <p:ph type="title"/>
          </p:nvPr>
        </p:nvSpPr>
        <p:spPr/>
        <p:txBody>
          <a:bodyPr/>
          <a:lstStyle/>
          <a:p>
            <a:r>
              <a:rPr lang="en-US" dirty="0"/>
              <a:t>Introduction</a:t>
            </a:r>
          </a:p>
        </p:txBody>
      </p:sp>
      <p:graphicFrame>
        <p:nvGraphicFramePr>
          <p:cNvPr id="9" name="Content Placeholder 8">
            <a:extLst>
              <a:ext uri="{FF2B5EF4-FFF2-40B4-BE49-F238E27FC236}">
                <a16:creationId xmlns:a16="http://schemas.microsoft.com/office/drawing/2014/main" id="{1A48467A-97C8-0C81-C37C-745280B55E4E}"/>
              </a:ext>
            </a:extLst>
          </p:cNvPr>
          <p:cNvGraphicFramePr>
            <a:graphicFrameLocks noGrp="1"/>
          </p:cNvGraphicFramePr>
          <p:nvPr>
            <p:ph idx="1"/>
            <p:extLst>
              <p:ext uri="{D42A27DB-BD31-4B8C-83A1-F6EECF244321}">
                <p14:modId xmlns:p14="http://schemas.microsoft.com/office/powerpoint/2010/main" val="2140911582"/>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71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FC9740-4C09-7A22-704D-DFFF44B38C13}"/>
              </a:ext>
            </a:extLst>
          </p:cNvPr>
          <p:cNvSpPr>
            <a:spLocks noGrp="1"/>
          </p:cNvSpPr>
          <p:nvPr>
            <p:ph type="title"/>
          </p:nvPr>
        </p:nvSpPr>
        <p:spPr/>
        <p:txBody>
          <a:bodyPr/>
          <a:lstStyle/>
          <a:p>
            <a:r>
              <a:rPr lang="en-US" b="1" i="0" dirty="0">
                <a:effectLst/>
                <a:latin typeface="Söhne"/>
              </a:rPr>
              <a:t>Project Overview</a:t>
            </a:r>
            <a:br>
              <a:rPr lang="en-US" b="1" i="0" dirty="0">
                <a:effectLst/>
                <a:latin typeface="Söhne"/>
              </a:rPr>
            </a:br>
            <a:endParaRPr lang="en-US" dirty="0"/>
          </a:p>
        </p:txBody>
      </p:sp>
      <p:graphicFrame>
        <p:nvGraphicFramePr>
          <p:cNvPr id="2" name="Content Placeholder 1">
            <a:extLst>
              <a:ext uri="{FF2B5EF4-FFF2-40B4-BE49-F238E27FC236}">
                <a16:creationId xmlns:a16="http://schemas.microsoft.com/office/drawing/2014/main" id="{99CED770-1A70-BEC7-3534-87C477CCF15A}"/>
              </a:ext>
            </a:extLst>
          </p:cNvPr>
          <p:cNvGraphicFramePr>
            <a:graphicFrameLocks noGrp="1"/>
          </p:cNvGraphicFramePr>
          <p:nvPr>
            <p:ph idx="1"/>
            <p:extLst>
              <p:ext uri="{D42A27DB-BD31-4B8C-83A1-F6EECF244321}">
                <p14:modId xmlns:p14="http://schemas.microsoft.com/office/powerpoint/2010/main" val="847280297"/>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0058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FC9740-4C09-7A22-704D-DFFF44B38C13}"/>
              </a:ext>
            </a:extLst>
          </p:cNvPr>
          <p:cNvSpPr>
            <a:spLocks noGrp="1"/>
          </p:cNvSpPr>
          <p:nvPr>
            <p:ph type="title"/>
          </p:nvPr>
        </p:nvSpPr>
        <p:spPr/>
        <p:txBody>
          <a:bodyPr/>
          <a:lstStyle/>
          <a:p>
            <a:r>
              <a:rPr lang="en-US" b="1" i="0" dirty="0">
                <a:effectLst/>
                <a:latin typeface="Söhne"/>
              </a:rPr>
              <a:t>UML Diagram</a:t>
            </a:r>
            <a:br>
              <a:rPr lang="en-US" b="1" i="0" dirty="0">
                <a:effectLst/>
                <a:latin typeface="Söhne"/>
              </a:rPr>
            </a:br>
            <a:endParaRPr lang="en-US" dirty="0"/>
          </a:p>
        </p:txBody>
      </p:sp>
      <p:pic>
        <p:nvPicPr>
          <p:cNvPr id="2" name="Content Placeholder 1">
            <a:extLst>
              <a:ext uri="{FF2B5EF4-FFF2-40B4-BE49-F238E27FC236}">
                <a16:creationId xmlns:a16="http://schemas.microsoft.com/office/drawing/2014/main" id="{ED2AE0C5-07CD-0627-5718-2D21C99BADFF}"/>
              </a:ext>
            </a:extLst>
          </p:cNvPr>
          <p:cNvPicPr>
            <a:picLocks noGrp="1"/>
          </p:cNvPicPr>
          <p:nvPr>
            <p:ph idx="1"/>
          </p:nvPr>
        </p:nvPicPr>
        <p:blipFill>
          <a:blip r:embed="rId3"/>
          <a:stretch>
            <a:fillRect/>
          </a:stretch>
        </p:blipFill>
        <p:spPr>
          <a:xfrm>
            <a:off x="2553990" y="1550988"/>
            <a:ext cx="3940939" cy="4822918"/>
          </a:xfrm>
          <a:prstGeom prst="rect">
            <a:avLst/>
          </a:prstGeom>
        </p:spPr>
      </p:pic>
    </p:spTree>
    <p:extLst>
      <p:ext uri="{BB962C8B-B14F-4D97-AF65-F5344CB8AC3E}">
        <p14:creationId xmlns:p14="http://schemas.microsoft.com/office/powerpoint/2010/main" val="122402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FC9740-4C09-7A22-704D-DFFF44B38C13}"/>
              </a:ext>
            </a:extLst>
          </p:cNvPr>
          <p:cNvSpPr>
            <a:spLocks noGrp="1"/>
          </p:cNvSpPr>
          <p:nvPr>
            <p:ph type="title"/>
          </p:nvPr>
        </p:nvSpPr>
        <p:spPr/>
        <p:txBody>
          <a:bodyPr/>
          <a:lstStyle/>
          <a:p>
            <a:r>
              <a:rPr lang="en-US" b="1" i="0" dirty="0">
                <a:effectLst/>
                <a:latin typeface="Söhne"/>
              </a:rPr>
              <a:t>Class Details</a:t>
            </a:r>
            <a:br>
              <a:rPr lang="en-US" b="1" i="0" dirty="0">
                <a:effectLst/>
                <a:latin typeface="Söhne"/>
              </a:rPr>
            </a:br>
            <a:endParaRPr lang="en-US" dirty="0"/>
          </a:p>
        </p:txBody>
      </p:sp>
      <p:graphicFrame>
        <p:nvGraphicFramePr>
          <p:cNvPr id="6" name="Content Placeholder 5">
            <a:extLst>
              <a:ext uri="{FF2B5EF4-FFF2-40B4-BE49-F238E27FC236}">
                <a16:creationId xmlns:a16="http://schemas.microsoft.com/office/drawing/2014/main" id="{CAE94B9F-C408-6ECB-0FE3-D8B89D3570C2}"/>
              </a:ext>
            </a:extLst>
          </p:cNvPr>
          <p:cNvGraphicFramePr>
            <a:graphicFrameLocks noGrp="1"/>
          </p:cNvGraphicFramePr>
          <p:nvPr>
            <p:ph idx="1"/>
            <p:extLst>
              <p:ext uri="{D42A27DB-BD31-4B8C-83A1-F6EECF244321}">
                <p14:modId xmlns:p14="http://schemas.microsoft.com/office/powerpoint/2010/main" val="213142324"/>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3183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FC9740-4C09-7A22-704D-DFFF44B38C13}"/>
              </a:ext>
            </a:extLst>
          </p:cNvPr>
          <p:cNvSpPr>
            <a:spLocks noGrp="1"/>
          </p:cNvSpPr>
          <p:nvPr>
            <p:ph type="title"/>
          </p:nvPr>
        </p:nvSpPr>
        <p:spPr/>
        <p:txBody>
          <a:bodyPr/>
          <a:lstStyle/>
          <a:p>
            <a:r>
              <a:rPr lang="en-US" b="1" i="0" dirty="0">
                <a:effectLst/>
                <a:latin typeface="Söhne"/>
              </a:rPr>
              <a:t>System Functionalities</a:t>
            </a:r>
            <a:br>
              <a:rPr lang="en-US" b="1" i="0" dirty="0">
                <a:effectLst/>
                <a:latin typeface="Söhne"/>
              </a:rPr>
            </a:br>
            <a:endParaRPr lang="en-US" dirty="0"/>
          </a:p>
        </p:txBody>
      </p:sp>
      <p:graphicFrame>
        <p:nvGraphicFramePr>
          <p:cNvPr id="2" name="Content Placeholder 1">
            <a:extLst>
              <a:ext uri="{FF2B5EF4-FFF2-40B4-BE49-F238E27FC236}">
                <a16:creationId xmlns:a16="http://schemas.microsoft.com/office/drawing/2014/main" id="{7F841F87-B76E-7B5C-9A0F-97298E71F382}"/>
              </a:ext>
            </a:extLst>
          </p:cNvPr>
          <p:cNvGraphicFramePr>
            <a:graphicFrameLocks noGrp="1"/>
          </p:cNvGraphicFramePr>
          <p:nvPr>
            <p:ph idx="1"/>
            <p:extLst>
              <p:ext uri="{D42A27DB-BD31-4B8C-83A1-F6EECF244321}">
                <p14:modId xmlns:p14="http://schemas.microsoft.com/office/powerpoint/2010/main" val="1424995526"/>
              </p:ext>
            </p:extLst>
          </p:nvPr>
        </p:nvGraphicFramePr>
        <p:xfrm>
          <a:off x="569758" y="1488613"/>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41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FC9740-4C09-7A22-704D-DFFF44B38C13}"/>
              </a:ext>
            </a:extLst>
          </p:cNvPr>
          <p:cNvSpPr>
            <a:spLocks noGrp="1"/>
          </p:cNvSpPr>
          <p:nvPr>
            <p:ph type="title"/>
          </p:nvPr>
        </p:nvSpPr>
        <p:spPr/>
        <p:txBody>
          <a:bodyPr/>
          <a:lstStyle/>
          <a:p>
            <a:r>
              <a:rPr lang="en-US" b="1" i="0" dirty="0">
                <a:effectLst/>
                <a:latin typeface="Söhne"/>
              </a:rPr>
              <a:t>Code Snippets - Member Class</a:t>
            </a:r>
            <a:br>
              <a:rPr lang="en-US" b="1" i="0" dirty="0">
                <a:effectLst/>
                <a:latin typeface="Söhne"/>
              </a:rPr>
            </a:br>
            <a:endParaRPr lang="en-US" dirty="0"/>
          </a:p>
        </p:txBody>
      </p:sp>
      <p:pic>
        <p:nvPicPr>
          <p:cNvPr id="5" name="Content Placeholder 4">
            <a:extLst>
              <a:ext uri="{FF2B5EF4-FFF2-40B4-BE49-F238E27FC236}">
                <a16:creationId xmlns:a16="http://schemas.microsoft.com/office/drawing/2014/main" id="{17C0C342-83D4-2038-8774-8CB8AA499F0C}"/>
              </a:ext>
            </a:extLst>
          </p:cNvPr>
          <p:cNvPicPr>
            <a:picLocks noGrp="1" noChangeAspect="1"/>
          </p:cNvPicPr>
          <p:nvPr>
            <p:ph idx="1"/>
          </p:nvPr>
        </p:nvPicPr>
        <p:blipFill>
          <a:blip r:embed="rId3"/>
          <a:stretch>
            <a:fillRect/>
          </a:stretch>
        </p:blipFill>
        <p:spPr>
          <a:xfrm>
            <a:off x="1041645" y="2205567"/>
            <a:ext cx="7868748" cy="3791479"/>
          </a:xfrm>
        </p:spPr>
      </p:pic>
    </p:spTree>
    <p:extLst>
      <p:ext uri="{BB962C8B-B14F-4D97-AF65-F5344CB8AC3E}">
        <p14:creationId xmlns:p14="http://schemas.microsoft.com/office/powerpoint/2010/main" val="399396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FC9740-4C09-7A22-704D-DFFF44B38C13}"/>
              </a:ext>
            </a:extLst>
          </p:cNvPr>
          <p:cNvSpPr>
            <a:spLocks noGrp="1"/>
          </p:cNvSpPr>
          <p:nvPr>
            <p:ph type="title"/>
          </p:nvPr>
        </p:nvSpPr>
        <p:spPr/>
        <p:txBody>
          <a:bodyPr/>
          <a:lstStyle/>
          <a:p>
            <a:r>
              <a:rPr lang="en-US" b="1" i="0" dirty="0">
                <a:effectLst/>
                <a:latin typeface="Söhne"/>
              </a:rPr>
              <a:t>Code Snippets - Library Class</a:t>
            </a:r>
            <a:br>
              <a:rPr lang="en-US" b="1" i="0" dirty="0">
                <a:effectLst/>
                <a:latin typeface="Söhne"/>
              </a:rPr>
            </a:br>
            <a:endParaRPr lang="en-US" dirty="0"/>
          </a:p>
        </p:txBody>
      </p:sp>
      <p:pic>
        <p:nvPicPr>
          <p:cNvPr id="3" name="Content Placeholder 2">
            <a:extLst>
              <a:ext uri="{FF2B5EF4-FFF2-40B4-BE49-F238E27FC236}">
                <a16:creationId xmlns:a16="http://schemas.microsoft.com/office/drawing/2014/main" id="{E6384CE1-B792-D75E-8407-AD9215968EFB}"/>
              </a:ext>
            </a:extLst>
          </p:cNvPr>
          <p:cNvPicPr>
            <a:picLocks noGrp="1" noChangeAspect="1"/>
          </p:cNvPicPr>
          <p:nvPr>
            <p:ph idx="1"/>
          </p:nvPr>
        </p:nvPicPr>
        <p:blipFill rotWithShape="1">
          <a:blip r:embed="rId3"/>
          <a:srcRect r="61995"/>
          <a:stretch/>
        </p:blipFill>
        <p:spPr>
          <a:xfrm>
            <a:off x="1552522" y="1634564"/>
            <a:ext cx="5175489" cy="4884217"/>
          </a:xfrm>
        </p:spPr>
      </p:pic>
    </p:spTree>
    <p:extLst>
      <p:ext uri="{BB962C8B-B14F-4D97-AF65-F5344CB8AC3E}">
        <p14:creationId xmlns:p14="http://schemas.microsoft.com/office/powerpoint/2010/main" val="1689557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4B210-FBA8-1D50-07F2-249CEDFBC265}"/>
              </a:ext>
            </a:extLst>
          </p:cNvPr>
          <p:cNvSpPr>
            <a:spLocks noGrp="1"/>
          </p:cNvSpPr>
          <p:nvPr>
            <p:ph type="title"/>
          </p:nvPr>
        </p:nvSpPr>
        <p:spPr/>
        <p:txBody>
          <a:bodyPr/>
          <a:lstStyle/>
          <a:p>
            <a:r>
              <a:rPr lang="en-US" b="1" i="0" dirty="0">
                <a:effectLst/>
                <a:latin typeface="Söhne"/>
              </a:rPr>
              <a:t>Testing</a:t>
            </a:r>
            <a:br>
              <a:rPr lang="en-US" b="1" i="0" dirty="0">
                <a:effectLst/>
                <a:latin typeface="Söhne"/>
              </a:rPr>
            </a:br>
            <a:endParaRPr lang="en-US" dirty="0"/>
          </a:p>
        </p:txBody>
      </p:sp>
      <p:pic>
        <p:nvPicPr>
          <p:cNvPr id="5" name="Content Placeholder 4">
            <a:extLst>
              <a:ext uri="{FF2B5EF4-FFF2-40B4-BE49-F238E27FC236}">
                <a16:creationId xmlns:a16="http://schemas.microsoft.com/office/drawing/2014/main" id="{87AAF52D-6739-00F1-C04D-8BAEDC33D134}"/>
              </a:ext>
            </a:extLst>
          </p:cNvPr>
          <p:cNvPicPr>
            <a:picLocks noGrp="1" noChangeAspect="1"/>
          </p:cNvPicPr>
          <p:nvPr>
            <p:ph idx="1"/>
          </p:nvPr>
        </p:nvPicPr>
        <p:blipFill rotWithShape="1">
          <a:blip r:embed="rId3"/>
          <a:srcRect r="23082"/>
          <a:stretch/>
        </p:blipFill>
        <p:spPr>
          <a:xfrm>
            <a:off x="677333" y="1569945"/>
            <a:ext cx="7671575" cy="4468905"/>
          </a:xfrm>
        </p:spPr>
      </p:pic>
      <p:pic>
        <p:nvPicPr>
          <p:cNvPr id="7" name="Picture 6">
            <a:extLst>
              <a:ext uri="{FF2B5EF4-FFF2-40B4-BE49-F238E27FC236}">
                <a16:creationId xmlns:a16="http://schemas.microsoft.com/office/drawing/2014/main" id="{FC84D3C4-7F16-26C1-0546-17A07D94FD12}"/>
              </a:ext>
            </a:extLst>
          </p:cNvPr>
          <p:cNvPicPr>
            <a:picLocks noChangeAspect="1"/>
          </p:cNvPicPr>
          <p:nvPr/>
        </p:nvPicPr>
        <p:blipFill>
          <a:blip r:embed="rId4"/>
          <a:stretch>
            <a:fillRect/>
          </a:stretch>
        </p:blipFill>
        <p:spPr>
          <a:xfrm>
            <a:off x="6096000" y="3497105"/>
            <a:ext cx="4553585" cy="1790950"/>
          </a:xfrm>
          <a:prstGeom prst="rect">
            <a:avLst/>
          </a:prstGeom>
        </p:spPr>
      </p:pic>
    </p:spTree>
    <p:extLst>
      <p:ext uri="{BB962C8B-B14F-4D97-AF65-F5344CB8AC3E}">
        <p14:creationId xmlns:p14="http://schemas.microsoft.com/office/powerpoint/2010/main" val="23778374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TotalTime>
  <Words>1121</Words>
  <Application>Microsoft Office PowerPoint</Application>
  <PresentationFormat>Widescreen</PresentationFormat>
  <Paragraphs>114</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Söhne</vt:lpstr>
      <vt:lpstr>Trebuchet MS</vt:lpstr>
      <vt:lpstr>Wingdings 3</vt:lpstr>
      <vt:lpstr>Facet</vt:lpstr>
      <vt:lpstr>Library Management System</vt:lpstr>
      <vt:lpstr>Introduction</vt:lpstr>
      <vt:lpstr>Project Overview </vt:lpstr>
      <vt:lpstr>UML Diagram </vt:lpstr>
      <vt:lpstr>Class Details </vt:lpstr>
      <vt:lpstr>System Functionalities </vt:lpstr>
      <vt:lpstr>Code Snippets - Member Class </vt:lpstr>
      <vt:lpstr>Code Snippets - Library Class </vt:lpstr>
      <vt:lpstr>Testing </vt:lpstr>
      <vt:lpstr>Code execution: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N A</dc:creator>
  <cp:lastModifiedBy>gctmsofc 19-00214</cp:lastModifiedBy>
  <cp:revision>6</cp:revision>
  <dcterms:created xsi:type="dcterms:W3CDTF">2024-01-04T13:41:51Z</dcterms:created>
  <dcterms:modified xsi:type="dcterms:W3CDTF">2024-01-12T06:15:05Z</dcterms:modified>
</cp:coreProperties>
</file>