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6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6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762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0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9970A2-194C-4E7A-9D4B-DFB501F5CB6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E45221-6848-4249-9625-7B87CC235E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1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Publishing to </a:t>
            </a:r>
            <a:r>
              <a:rPr lang="en-US" dirty="0" err="1" smtClean="0"/>
              <a:t>GeoServer</a:t>
            </a:r>
            <a:r>
              <a:rPr lang="en-US" dirty="0" smtClean="0"/>
              <a:t> using PostgreSQL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166" y="1846263"/>
            <a:ext cx="8605993" cy="4022725"/>
          </a:xfrm>
        </p:spPr>
      </p:pic>
    </p:spTree>
    <p:extLst>
      <p:ext uri="{BB962C8B-B14F-4D97-AF65-F5344CB8AC3E}">
        <p14:creationId xmlns:p14="http://schemas.microsoft.com/office/powerpoint/2010/main" val="232727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Geospatial Data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647" t="30318" r="8369"/>
          <a:stretch/>
        </p:blipFill>
        <p:spPr>
          <a:xfrm>
            <a:off x="838200" y="1986741"/>
            <a:ext cx="4859188" cy="229431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Publish a table with a geometry column.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 flipV="1">
            <a:off x="4745180" y="2801389"/>
            <a:ext cx="840974" cy="332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(part 1)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4316" y="1846263"/>
            <a:ext cx="2944005" cy="40227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Change the name now if you want. This is how the web map application will request the layer.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Title </a:t>
            </a:r>
          </a:p>
          <a:p>
            <a:pPr lvl="1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72806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1609"/>
          </a:xfrm>
        </p:spPr>
        <p:txBody>
          <a:bodyPr/>
          <a:lstStyle/>
          <a:p>
            <a:r>
              <a:rPr lang="en-US" dirty="0" smtClean="0"/>
              <a:t>Publishing (part 2)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0981" y="1737341"/>
            <a:ext cx="4024530" cy="479569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Coordinate Reference System needs to be what the actual dataset was loaded in. </a:t>
            </a:r>
          </a:p>
          <a:p>
            <a:r>
              <a:rPr lang="en-US" dirty="0" smtClean="0"/>
              <a:t>Bounding Boxes</a:t>
            </a:r>
          </a:p>
          <a:p>
            <a:pPr lvl="1"/>
            <a:r>
              <a:rPr lang="en-US" dirty="0" smtClean="0"/>
              <a:t>Click compute from data</a:t>
            </a:r>
          </a:p>
          <a:p>
            <a:pPr lvl="1"/>
            <a:r>
              <a:rPr lang="en-US" dirty="0" smtClean="0"/>
              <a:t>Click compute from native bounds</a:t>
            </a:r>
          </a:p>
          <a:p>
            <a:r>
              <a:rPr lang="en-US" dirty="0" smtClean="0"/>
              <a:t>Click Save at the 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1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Previewing your Layer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4537" r="82487"/>
          <a:stretch/>
        </p:blipFill>
        <p:spPr>
          <a:xfrm>
            <a:off x="838200" y="1999045"/>
            <a:ext cx="2969029" cy="349641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550" t="4862"/>
          <a:stretch/>
        </p:blipFill>
        <p:spPr>
          <a:xfrm>
            <a:off x="4272740" y="2294313"/>
            <a:ext cx="7225138" cy="203661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flipV="1">
            <a:off x="780009" y="3823855"/>
            <a:ext cx="2079569" cy="332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8761615" y="4031673"/>
            <a:ext cx="665018" cy="2493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483" b="10821"/>
          <a:stretch/>
        </p:blipFill>
        <p:spPr>
          <a:xfrm>
            <a:off x="1238887" y="1737360"/>
            <a:ext cx="9259459" cy="44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Database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have some spatial data loaded into your database</a:t>
            </a:r>
          </a:p>
          <a:p>
            <a:r>
              <a:rPr lang="en-US" dirty="0" smtClean="0"/>
              <a:t>Know connection information</a:t>
            </a:r>
          </a:p>
          <a:p>
            <a:pPr lvl="1"/>
            <a:r>
              <a:rPr lang="en-US" dirty="0" smtClean="0"/>
              <a:t>Host address</a:t>
            </a:r>
          </a:p>
          <a:p>
            <a:pPr lvl="1"/>
            <a:r>
              <a:rPr lang="en-US" dirty="0" smtClean="0"/>
              <a:t>Port</a:t>
            </a:r>
          </a:p>
          <a:p>
            <a:pPr lvl="1"/>
            <a:r>
              <a:rPr lang="en-US" dirty="0" smtClean="0"/>
              <a:t>Database name</a:t>
            </a:r>
          </a:p>
          <a:p>
            <a:pPr lvl="1"/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User and 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GeoServer</a:t>
            </a:r>
            <a:endParaRPr lang="en-US" dirty="0" smtClean="0"/>
          </a:p>
          <a:p>
            <a:pPr lvl="1"/>
            <a:r>
              <a:rPr lang="en-US" dirty="0" smtClean="0"/>
              <a:t>Username  = x500</a:t>
            </a:r>
          </a:p>
          <a:p>
            <a:pPr lvl="1"/>
            <a:r>
              <a:rPr lang="en-US" dirty="0" smtClean="0"/>
              <a:t>Password = ‘student’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7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is a JAVA program that can read spatial information and translate it into consumable services.</a:t>
            </a:r>
          </a:p>
          <a:p>
            <a:pPr lvl="1"/>
            <a:r>
              <a:rPr lang="en-US" dirty="0" smtClean="0"/>
              <a:t>WMS</a:t>
            </a:r>
          </a:p>
          <a:p>
            <a:pPr lvl="1"/>
            <a:r>
              <a:rPr lang="en-US" dirty="0" smtClean="0"/>
              <a:t>WFS</a:t>
            </a:r>
          </a:p>
          <a:p>
            <a:pPr lvl="1"/>
            <a:r>
              <a:rPr lang="en-US" dirty="0" smtClean="0"/>
              <a:t>WCS</a:t>
            </a:r>
          </a:p>
          <a:p>
            <a:r>
              <a:rPr lang="en-US" dirty="0" smtClean="0"/>
              <a:t>Lots of extensions and community add-ons</a:t>
            </a:r>
          </a:p>
          <a:p>
            <a:pPr lvl="1"/>
            <a:r>
              <a:rPr lang="en-US" dirty="0" smtClean="0"/>
              <a:t>Extensions are maintained</a:t>
            </a:r>
          </a:p>
          <a:p>
            <a:pPr lvl="1"/>
            <a:r>
              <a:rPr lang="en-US" dirty="0" smtClean="0"/>
              <a:t>Community add-ons individually supported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5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9385"/>
          <a:stretch/>
        </p:blipFill>
        <p:spPr>
          <a:xfrm>
            <a:off x="838200" y="1690688"/>
            <a:ext cx="5334000" cy="382596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Tailored spatial datasets</a:t>
            </a:r>
          </a:p>
          <a:p>
            <a:r>
              <a:rPr lang="en-US" dirty="0" smtClean="0"/>
              <a:t>Stores</a:t>
            </a:r>
          </a:p>
          <a:p>
            <a:pPr lvl="1"/>
            <a:r>
              <a:rPr lang="en-US" dirty="0" smtClean="0"/>
              <a:t>Connections to collections of spatial data</a:t>
            </a:r>
          </a:p>
          <a:p>
            <a:r>
              <a:rPr lang="en-US" dirty="0" smtClean="0"/>
              <a:t>Workspaces</a:t>
            </a:r>
          </a:p>
          <a:p>
            <a:pPr lvl="1"/>
            <a:r>
              <a:rPr lang="en-US" dirty="0" smtClean="0"/>
              <a:t>Allow for name spacing and separation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8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GeoServer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9385"/>
          <a:stretch/>
        </p:blipFill>
        <p:spPr>
          <a:xfrm>
            <a:off x="838200" y="1760585"/>
            <a:ext cx="5414581" cy="388375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614" y="1825625"/>
            <a:ext cx="4878185" cy="4351338"/>
          </a:xfrm>
        </p:spPr>
        <p:txBody>
          <a:bodyPr/>
          <a:lstStyle/>
          <a:p>
            <a:r>
              <a:rPr lang="en-US" dirty="0" smtClean="0"/>
              <a:t>Layer preview is always publicly accessible.</a:t>
            </a:r>
          </a:p>
          <a:p>
            <a:r>
              <a:rPr lang="en-US" dirty="0" err="1" smtClean="0"/>
              <a:t>GeoServer</a:t>
            </a:r>
            <a:r>
              <a:rPr lang="en-US" dirty="0" smtClean="0"/>
              <a:t> has administrative controls for users.</a:t>
            </a:r>
          </a:p>
          <a:p>
            <a:r>
              <a:rPr lang="en-US" dirty="0" err="1" smtClean="0"/>
              <a:t>GeoServer</a:t>
            </a:r>
            <a:r>
              <a:rPr lang="en-US" dirty="0" smtClean="0"/>
              <a:t> logs provides the Java stack trace for all errors. If something goes wrong look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store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71096"/>
          <a:stretch/>
        </p:blipFill>
        <p:spPr>
          <a:xfrm>
            <a:off x="838199" y="1906322"/>
            <a:ext cx="2162695" cy="3337547"/>
          </a:xfrm>
          <a:prstGeom prst="rect">
            <a:avLst/>
          </a:prstGeom>
        </p:spPr>
      </p:pic>
      <p:pic>
        <p:nvPicPr>
          <p:cNvPr id="8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1426" t="14060" r="12076" b="41918"/>
          <a:stretch/>
        </p:blipFill>
        <p:spPr>
          <a:xfrm>
            <a:off x="4015047" y="2601151"/>
            <a:ext cx="5309645" cy="18454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38198" y="4446577"/>
            <a:ext cx="1040477" cy="3664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16679" y="3516621"/>
            <a:ext cx="1586346" cy="3321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vector data source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1918696"/>
            <a:ext cx="10320378" cy="280293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flipV="1">
            <a:off x="771696" y="3541222"/>
            <a:ext cx="2079569" cy="3325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6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Vector Data Source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0097" y="1846263"/>
            <a:ext cx="2572444" cy="40227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a workspace ‘GIS5577’</a:t>
            </a:r>
          </a:p>
          <a:p>
            <a:r>
              <a:rPr lang="en-US" dirty="0" smtClean="0"/>
              <a:t>Data Source Name = x500_db</a:t>
            </a:r>
          </a:p>
          <a:p>
            <a:r>
              <a:rPr lang="en-US" dirty="0" smtClean="0"/>
              <a:t>Description = “Put something useful here”</a:t>
            </a:r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Database</a:t>
            </a:r>
          </a:p>
          <a:p>
            <a:r>
              <a:rPr lang="en-US" dirty="0" smtClean="0"/>
              <a:t>User</a:t>
            </a:r>
          </a:p>
          <a:p>
            <a:r>
              <a:rPr lang="en-US" dirty="0" smtClean="0"/>
              <a:t>password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16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251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Publishing to GeoServer using PostgreSQL</vt:lpstr>
      <vt:lpstr>Spatial Database Preparation</vt:lpstr>
      <vt:lpstr>GeoServer</vt:lpstr>
      <vt:lpstr>GeoServer</vt:lpstr>
      <vt:lpstr>GeoServer </vt:lpstr>
      <vt:lpstr>GeoServer</vt:lpstr>
      <vt:lpstr>Adding a new store</vt:lpstr>
      <vt:lpstr>Add a new vector data source</vt:lpstr>
      <vt:lpstr>Setting up a Vector Data Source</vt:lpstr>
      <vt:lpstr>Success</vt:lpstr>
      <vt:lpstr>Publishing Geospatial Data</vt:lpstr>
      <vt:lpstr>Publishing (part 1)</vt:lpstr>
      <vt:lpstr>Publishing (part 2)</vt:lpstr>
      <vt:lpstr>Previewing your Layer</vt:lpstr>
      <vt:lpstr>Success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to GeoServer using PostgreSQL</dc:title>
  <dc:creator>David Haynes</dc:creator>
  <cp:lastModifiedBy>David Haynes</cp:lastModifiedBy>
  <cp:revision>8</cp:revision>
  <dcterms:created xsi:type="dcterms:W3CDTF">2020-04-07T21:35:27Z</dcterms:created>
  <dcterms:modified xsi:type="dcterms:W3CDTF">2020-04-08T01:26:16Z</dcterms:modified>
</cp:coreProperties>
</file>