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C7C4-3881-4BFA-BC9D-7BB9124536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37D7-29D8-4074-B84A-8BA5F788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to </a:t>
            </a:r>
            <a:r>
              <a:rPr lang="en-US" dirty="0" err="1" smtClean="0"/>
              <a:t>ArcServer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ArcPro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5352" b="78828"/>
          <a:stretch/>
        </p:blipFill>
        <p:spPr>
          <a:xfrm>
            <a:off x="838200" y="2354040"/>
            <a:ext cx="8992096" cy="3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761" y="1825625"/>
            <a:ext cx="1515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Publishing to ArcServer Using ArcPro 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ArcServer Using ArcPro</dc:title>
  <dc:creator>David Haynes</dc:creator>
  <cp:lastModifiedBy>David Haynes</cp:lastModifiedBy>
  <cp:revision>2</cp:revision>
  <dcterms:created xsi:type="dcterms:W3CDTF">2020-04-07T21:26:39Z</dcterms:created>
  <dcterms:modified xsi:type="dcterms:W3CDTF">2020-04-07T22:14:31Z</dcterms:modified>
</cp:coreProperties>
</file>