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6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to </a:t>
            </a:r>
            <a:r>
              <a:rPr lang="en-US" dirty="0" err="1" smtClean="0"/>
              <a:t>GeoServer</a:t>
            </a:r>
            <a:r>
              <a:rPr lang="en-US" dirty="0" smtClean="0"/>
              <a:t> using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66" y="1846263"/>
            <a:ext cx="8605993" cy="4022725"/>
          </a:xfrm>
        </p:spPr>
      </p:pic>
    </p:spTree>
    <p:extLst>
      <p:ext uri="{BB962C8B-B14F-4D97-AF65-F5344CB8AC3E}">
        <p14:creationId xmlns:p14="http://schemas.microsoft.com/office/powerpoint/2010/main" val="232727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Geospatial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47" t="30318" r="8369"/>
          <a:stretch/>
        </p:blipFill>
        <p:spPr>
          <a:xfrm>
            <a:off x="838200" y="1986741"/>
            <a:ext cx="4859188" cy="22943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Publish a table with a geometry column.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V="1">
            <a:off x="4745180" y="2801389"/>
            <a:ext cx="840974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your Layer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4537" r="82487"/>
          <a:stretch/>
        </p:blipFill>
        <p:spPr>
          <a:xfrm>
            <a:off x="838200" y="1999045"/>
            <a:ext cx="2969029" cy="34964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550" t="4862"/>
          <a:stretch/>
        </p:blipFill>
        <p:spPr>
          <a:xfrm>
            <a:off x="4272740" y="2294313"/>
            <a:ext cx="7225138" cy="20366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V="1">
            <a:off x="780009" y="3823855"/>
            <a:ext cx="2079569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761615" y="3740724"/>
            <a:ext cx="665018" cy="249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(part 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4316" y="1846263"/>
            <a:ext cx="2944005" cy="4022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Change the name now if you want. This is how the web map application will request the layer.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Title 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728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1609"/>
          </a:xfrm>
        </p:spPr>
        <p:txBody>
          <a:bodyPr/>
          <a:lstStyle/>
          <a:p>
            <a:r>
              <a:rPr lang="en-US" dirty="0" smtClean="0"/>
              <a:t>Publishing (part 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981" y="1737341"/>
            <a:ext cx="4024530" cy="47956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Coordinate Reference System needs to be what the actual dataset was loaded in. </a:t>
            </a:r>
          </a:p>
          <a:p>
            <a:r>
              <a:rPr lang="en-US" dirty="0" smtClean="0"/>
              <a:t>Bounding Boxes</a:t>
            </a:r>
          </a:p>
          <a:p>
            <a:pPr lvl="1"/>
            <a:r>
              <a:rPr lang="en-US" dirty="0" smtClean="0"/>
              <a:t>Click compute from data</a:t>
            </a:r>
          </a:p>
          <a:p>
            <a:pPr lvl="1"/>
            <a:r>
              <a:rPr lang="en-US" dirty="0" smtClean="0"/>
              <a:t>Click compute from native bounds</a:t>
            </a:r>
          </a:p>
          <a:p>
            <a:r>
              <a:rPr lang="en-US" dirty="0" smtClean="0"/>
              <a:t>Click Save at the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83" b="10821"/>
          <a:stretch/>
        </p:blipFill>
        <p:spPr>
          <a:xfrm>
            <a:off x="1238887" y="1737360"/>
            <a:ext cx="9259459" cy="44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Database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some spatial data loaded into your database</a:t>
            </a:r>
          </a:p>
          <a:p>
            <a:r>
              <a:rPr lang="en-US" dirty="0" smtClean="0"/>
              <a:t>Know connection information</a:t>
            </a:r>
          </a:p>
          <a:p>
            <a:pPr lvl="1"/>
            <a:r>
              <a:rPr lang="en-US" dirty="0" smtClean="0"/>
              <a:t>Host address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Database name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User and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GeoServer</a:t>
            </a:r>
            <a:endParaRPr lang="en-US" dirty="0" smtClean="0"/>
          </a:p>
          <a:p>
            <a:pPr lvl="1"/>
            <a:r>
              <a:rPr lang="en-US" dirty="0" smtClean="0"/>
              <a:t>Username  = x500</a:t>
            </a:r>
          </a:p>
          <a:p>
            <a:pPr lvl="1"/>
            <a:r>
              <a:rPr lang="en-US" dirty="0" smtClean="0"/>
              <a:t>Password = ‘student’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is a JAVA program that can read spatial information and translate it into consumable services.</a:t>
            </a:r>
          </a:p>
          <a:p>
            <a:pPr lvl="1"/>
            <a:r>
              <a:rPr lang="en-US" dirty="0" smtClean="0"/>
              <a:t>WMS</a:t>
            </a:r>
          </a:p>
          <a:p>
            <a:pPr lvl="1"/>
            <a:r>
              <a:rPr lang="en-US" dirty="0" smtClean="0"/>
              <a:t>WFS</a:t>
            </a:r>
          </a:p>
          <a:p>
            <a:pPr lvl="1"/>
            <a:r>
              <a:rPr lang="en-US" dirty="0" smtClean="0"/>
              <a:t>WCS</a:t>
            </a:r>
          </a:p>
          <a:p>
            <a:r>
              <a:rPr lang="en-US" dirty="0" smtClean="0"/>
              <a:t>Lots of extensions and community add-ons</a:t>
            </a:r>
          </a:p>
          <a:p>
            <a:pPr lvl="1"/>
            <a:r>
              <a:rPr lang="en-US" dirty="0" smtClean="0"/>
              <a:t>Extensions are maintained</a:t>
            </a:r>
          </a:p>
          <a:p>
            <a:pPr lvl="1"/>
            <a:r>
              <a:rPr lang="en-US" dirty="0" smtClean="0"/>
              <a:t>Community add-ons individually supported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385"/>
          <a:stretch/>
        </p:blipFill>
        <p:spPr>
          <a:xfrm>
            <a:off x="838200" y="1690688"/>
            <a:ext cx="5334000" cy="38259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Tailored spatial datasets</a:t>
            </a:r>
          </a:p>
          <a:p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Connections to collections of spatial data</a:t>
            </a:r>
          </a:p>
          <a:p>
            <a:r>
              <a:rPr lang="en-US" dirty="0" smtClean="0"/>
              <a:t>Workspaces</a:t>
            </a:r>
          </a:p>
          <a:p>
            <a:pPr lvl="1"/>
            <a:r>
              <a:rPr lang="en-US" dirty="0" smtClean="0"/>
              <a:t>Allow for name spacing and separation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385"/>
          <a:stretch/>
        </p:blipFill>
        <p:spPr>
          <a:xfrm>
            <a:off x="838200" y="1760585"/>
            <a:ext cx="5414581" cy="38837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614" y="1825625"/>
            <a:ext cx="4878185" cy="4351338"/>
          </a:xfrm>
        </p:spPr>
        <p:txBody>
          <a:bodyPr/>
          <a:lstStyle/>
          <a:p>
            <a:r>
              <a:rPr lang="en-US" dirty="0" smtClean="0"/>
              <a:t>Layer preview is always publicly accessible.</a:t>
            </a:r>
          </a:p>
          <a:p>
            <a:r>
              <a:rPr lang="en-US" dirty="0" err="1" smtClean="0"/>
              <a:t>GeoServer</a:t>
            </a:r>
            <a:r>
              <a:rPr lang="en-US" dirty="0" smtClean="0"/>
              <a:t> has administrative controls for users.</a:t>
            </a:r>
          </a:p>
          <a:p>
            <a:r>
              <a:rPr lang="en-US" dirty="0" err="1" smtClean="0"/>
              <a:t>GeoServer</a:t>
            </a:r>
            <a:r>
              <a:rPr lang="en-US" dirty="0" smtClean="0"/>
              <a:t> logs provides the Java stack trace for all errors. If something goes wrong look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store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1096"/>
          <a:stretch/>
        </p:blipFill>
        <p:spPr>
          <a:xfrm>
            <a:off x="838199" y="1906322"/>
            <a:ext cx="2162695" cy="3337547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426" t="14060" r="12076" b="41918"/>
          <a:stretch/>
        </p:blipFill>
        <p:spPr>
          <a:xfrm>
            <a:off x="4015047" y="2601151"/>
            <a:ext cx="5309645" cy="18454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8198" y="4446577"/>
            <a:ext cx="1040477" cy="366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6679" y="3516621"/>
            <a:ext cx="1586346" cy="3321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vector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918696"/>
            <a:ext cx="10320378" cy="28029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V="1">
            <a:off x="771696" y="3541222"/>
            <a:ext cx="2079569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Vector Data Source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0097" y="1846263"/>
            <a:ext cx="2572444" cy="4022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a workspace ‘GIS5577’</a:t>
            </a:r>
          </a:p>
          <a:p>
            <a:r>
              <a:rPr lang="en-US" dirty="0" smtClean="0"/>
              <a:t>Data Source Name = x500_db</a:t>
            </a:r>
          </a:p>
          <a:p>
            <a:r>
              <a:rPr lang="en-US" dirty="0" smtClean="0"/>
              <a:t>Description = “Put something useful here”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6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251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Publishing to GeoServer using PostgreSQL</vt:lpstr>
      <vt:lpstr>Spatial Database Preparation</vt:lpstr>
      <vt:lpstr>GeoServer</vt:lpstr>
      <vt:lpstr>GeoServer</vt:lpstr>
      <vt:lpstr>GeoServer </vt:lpstr>
      <vt:lpstr>GeoServer</vt:lpstr>
      <vt:lpstr>Adding a new store</vt:lpstr>
      <vt:lpstr>Add a new vector data source</vt:lpstr>
      <vt:lpstr>Setting up a Vector Data Source</vt:lpstr>
      <vt:lpstr>Success</vt:lpstr>
      <vt:lpstr>Publishing Geospatial Data</vt:lpstr>
      <vt:lpstr>Previewing your Layer</vt:lpstr>
      <vt:lpstr>Publishing (part 1)</vt:lpstr>
      <vt:lpstr>Publishing (part 2)</vt:lpstr>
      <vt:lpstr>Success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GeoServer using PostgreSQL</dc:title>
  <dc:creator>David Haynes</dc:creator>
  <cp:lastModifiedBy>David Haynes</cp:lastModifiedBy>
  <cp:revision>6</cp:revision>
  <dcterms:created xsi:type="dcterms:W3CDTF">2020-04-07T21:35:27Z</dcterms:created>
  <dcterms:modified xsi:type="dcterms:W3CDTF">2020-04-07T22:11:33Z</dcterms:modified>
</cp:coreProperties>
</file>