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2"/>
    <p:sldId id="257" r:id="rId3"/>
  </p:sldIdLst>
  <p:sldSz cx="21374100" cy="30276800"/>
  <p:notesSz cx="6858000" cy="9144000"/>
  <p:embeddedFontLst>
    <p:embeddedFont>
      <p:font typeface="Helvetica World" panose="020B0604020202020204" charset="-128"/>
      <p:regular r:id="rId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7" d="100"/>
          <a:sy n="17" d="100"/>
        </p:scale>
        <p:origin x="26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font" Target="fonts/font1.fntdata"/><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8A809-8C91-4A32-B4A2-8787617D1F5C}" type="datetimeFigureOut">
              <a:rPr lang="nl-NL" smtClean="0"/>
              <a:t>14-3-2025</a:t>
            </a:fld>
            <a:endParaRPr lang="nl-NL"/>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A305D-E141-4D97-BBAF-90FB65716135}" type="slidenum">
              <a:rPr lang="nl-NL" smtClean="0"/>
              <a:t>‹#›</a:t>
            </a:fld>
            <a:endParaRPr lang="nl-NL"/>
          </a:p>
        </p:txBody>
      </p:sp>
    </p:spTree>
    <p:extLst>
      <p:ext uri="{BB962C8B-B14F-4D97-AF65-F5344CB8AC3E}">
        <p14:creationId xmlns:p14="http://schemas.microsoft.com/office/powerpoint/2010/main" val="211077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1374100" cy="29923740"/>
            <a:chOff x="0" y="0"/>
            <a:chExt cx="28498800" cy="39898320"/>
          </a:xfrm>
        </p:grpSpPr>
        <p:sp>
          <p:nvSpPr>
            <p:cNvPr id="3" name="Freeform 3"/>
            <p:cNvSpPr/>
            <p:nvPr/>
          </p:nvSpPr>
          <p:spPr>
            <a:xfrm>
              <a:off x="0" y="0"/>
              <a:ext cx="28498800" cy="39898321"/>
            </a:xfrm>
            <a:custGeom>
              <a:avLst/>
              <a:gdLst/>
              <a:ahLst/>
              <a:cxnLst/>
              <a:rect l="l" t="t" r="r" b="b"/>
              <a:pathLst>
                <a:path w="28498800" h="39898321">
                  <a:moveTo>
                    <a:pt x="0" y="0"/>
                  </a:moveTo>
                  <a:lnTo>
                    <a:pt x="28498800" y="0"/>
                  </a:lnTo>
                  <a:lnTo>
                    <a:pt x="28498800" y="39898321"/>
                  </a:lnTo>
                  <a:lnTo>
                    <a:pt x="0" y="39898321"/>
                  </a:lnTo>
                  <a:lnTo>
                    <a:pt x="0" y="0"/>
                  </a:lnTo>
                  <a:close/>
                </a:path>
              </a:pathLst>
            </a:custGeom>
            <a:blipFill>
              <a:blip r:embed="rId2"/>
              <a:stretch>
                <a:fillRect t="-803" b="-803"/>
              </a:stretch>
            </a:blipFill>
          </p:spPr>
          <p:txBody>
            <a:bodyPr/>
            <a:lstStyle/>
            <a:p>
              <a:endParaRPr lang="nl-NL"/>
            </a:p>
          </p:txBody>
        </p:sp>
      </p:grpSp>
      <p:sp>
        <p:nvSpPr>
          <p:cNvPr id="4" name="Freeform 4"/>
          <p:cNvSpPr/>
          <p:nvPr/>
        </p:nvSpPr>
        <p:spPr>
          <a:xfrm>
            <a:off x="1280062" y="7512580"/>
            <a:ext cx="4452260" cy="4598293"/>
          </a:xfrm>
          <a:custGeom>
            <a:avLst/>
            <a:gdLst/>
            <a:ahLst/>
            <a:cxnLst/>
            <a:rect l="l" t="t" r="r" b="b"/>
            <a:pathLst>
              <a:path w="4452260" h="4598293">
                <a:moveTo>
                  <a:pt x="0" y="0"/>
                </a:moveTo>
                <a:lnTo>
                  <a:pt x="4452259" y="0"/>
                </a:lnTo>
                <a:lnTo>
                  <a:pt x="4452259" y="4598293"/>
                </a:lnTo>
                <a:lnTo>
                  <a:pt x="0" y="45982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5" name="Freeform 5"/>
          <p:cNvSpPr/>
          <p:nvPr/>
        </p:nvSpPr>
        <p:spPr>
          <a:xfrm>
            <a:off x="6238694" y="7394504"/>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6" name="Freeform 6"/>
          <p:cNvSpPr/>
          <p:nvPr/>
        </p:nvSpPr>
        <p:spPr>
          <a:xfrm>
            <a:off x="11197326" y="7394504"/>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7" name="Freeform 7"/>
          <p:cNvSpPr/>
          <p:nvPr/>
        </p:nvSpPr>
        <p:spPr>
          <a:xfrm>
            <a:off x="16155963" y="7394504"/>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8" name="Freeform 8"/>
          <p:cNvSpPr/>
          <p:nvPr/>
        </p:nvSpPr>
        <p:spPr>
          <a:xfrm>
            <a:off x="1280062" y="12674243"/>
            <a:ext cx="4452260" cy="4598293"/>
          </a:xfrm>
          <a:custGeom>
            <a:avLst/>
            <a:gdLst/>
            <a:ahLst/>
            <a:cxnLst/>
            <a:rect l="l" t="t" r="r" b="b"/>
            <a:pathLst>
              <a:path w="4452260" h="4598293">
                <a:moveTo>
                  <a:pt x="0" y="0"/>
                </a:moveTo>
                <a:lnTo>
                  <a:pt x="4452259" y="0"/>
                </a:lnTo>
                <a:lnTo>
                  <a:pt x="4452259" y="4598293"/>
                </a:lnTo>
                <a:lnTo>
                  <a:pt x="0" y="45982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nl-NL"/>
          </a:p>
        </p:txBody>
      </p:sp>
      <p:sp>
        <p:nvSpPr>
          <p:cNvPr id="9" name="Freeform 9"/>
          <p:cNvSpPr/>
          <p:nvPr/>
        </p:nvSpPr>
        <p:spPr>
          <a:xfrm>
            <a:off x="6238694" y="12674243"/>
            <a:ext cx="4452260" cy="4598293"/>
          </a:xfrm>
          <a:custGeom>
            <a:avLst/>
            <a:gdLst/>
            <a:ahLst/>
            <a:cxnLst/>
            <a:rect l="l" t="t" r="r" b="b"/>
            <a:pathLst>
              <a:path w="4452260" h="4598293">
                <a:moveTo>
                  <a:pt x="0" y="0"/>
                </a:moveTo>
                <a:lnTo>
                  <a:pt x="4452260" y="0"/>
                </a:lnTo>
                <a:lnTo>
                  <a:pt x="4452260" y="4598293"/>
                </a:lnTo>
                <a:lnTo>
                  <a:pt x="0" y="45982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0" name="Freeform 10"/>
          <p:cNvSpPr/>
          <p:nvPr/>
        </p:nvSpPr>
        <p:spPr>
          <a:xfrm>
            <a:off x="11197326" y="12674243"/>
            <a:ext cx="4452260" cy="4598293"/>
          </a:xfrm>
          <a:custGeom>
            <a:avLst/>
            <a:gdLst/>
            <a:ahLst/>
            <a:cxnLst/>
            <a:rect l="l" t="t" r="r" b="b"/>
            <a:pathLst>
              <a:path w="4452260" h="4598293">
                <a:moveTo>
                  <a:pt x="0" y="0"/>
                </a:moveTo>
                <a:lnTo>
                  <a:pt x="4452260" y="0"/>
                </a:lnTo>
                <a:lnTo>
                  <a:pt x="4452260" y="4598293"/>
                </a:lnTo>
                <a:lnTo>
                  <a:pt x="0" y="45982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1" name="Freeform 11"/>
          <p:cNvSpPr/>
          <p:nvPr/>
        </p:nvSpPr>
        <p:spPr>
          <a:xfrm>
            <a:off x="16155963" y="12674243"/>
            <a:ext cx="4452260" cy="4598293"/>
          </a:xfrm>
          <a:custGeom>
            <a:avLst/>
            <a:gdLst/>
            <a:ahLst/>
            <a:cxnLst/>
            <a:rect l="l" t="t" r="r" b="b"/>
            <a:pathLst>
              <a:path w="4452260" h="4598293">
                <a:moveTo>
                  <a:pt x="0" y="0"/>
                </a:moveTo>
                <a:lnTo>
                  <a:pt x="4452260" y="0"/>
                </a:lnTo>
                <a:lnTo>
                  <a:pt x="4452260" y="4598293"/>
                </a:lnTo>
                <a:lnTo>
                  <a:pt x="0" y="45982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2" name="Freeform 12"/>
          <p:cNvSpPr/>
          <p:nvPr/>
        </p:nvSpPr>
        <p:spPr>
          <a:xfrm>
            <a:off x="1280062" y="17950841"/>
            <a:ext cx="4452260" cy="4598293"/>
          </a:xfrm>
          <a:custGeom>
            <a:avLst/>
            <a:gdLst/>
            <a:ahLst/>
            <a:cxnLst/>
            <a:rect l="l" t="t" r="r" b="b"/>
            <a:pathLst>
              <a:path w="4452260" h="4598293">
                <a:moveTo>
                  <a:pt x="0" y="0"/>
                </a:moveTo>
                <a:lnTo>
                  <a:pt x="4452259" y="0"/>
                </a:lnTo>
                <a:lnTo>
                  <a:pt x="4452259"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3" name="Freeform 13"/>
          <p:cNvSpPr/>
          <p:nvPr/>
        </p:nvSpPr>
        <p:spPr>
          <a:xfrm>
            <a:off x="6238694" y="17950841"/>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4" name="Freeform 14"/>
          <p:cNvSpPr/>
          <p:nvPr/>
        </p:nvSpPr>
        <p:spPr>
          <a:xfrm>
            <a:off x="16155963" y="17950841"/>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5" name="Freeform 15"/>
          <p:cNvSpPr/>
          <p:nvPr/>
        </p:nvSpPr>
        <p:spPr>
          <a:xfrm>
            <a:off x="1280062" y="23233722"/>
            <a:ext cx="4452260" cy="4598293"/>
          </a:xfrm>
          <a:custGeom>
            <a:avLst/>
            <a:gdLst/>
            <a:ahLst/>
            <a:cxnLst/>
            <a:rect l="l" t="t" r="r" b="b"/>
            <a:pathLst>
              <a:path w="4452260" h="4598293">
                <a:moveTo>
                  <a:pt x="0" y="0"/>
                </a:moveTo>
                <a:lnTo>
                  <a:pt x="4452259" y="0"/>
                </a:lnTo>
                <a:lnTo>
                  <a:pt x="4452259"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6" name="Freeform 16"/>
          <p:cNvSpPr/>
          <p:nvPr/>
        </p:nvSpPr>
        <p:spPr>
          <a:xfrm>
            <a:off x="6238694" y="23233722"/>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7" name="Freeform 17"/>
          <p:cNvSpPr/>
          <p:nvPr/>
        </p:nvSpPr>
        <p:spPr>
          <a:xfrm>
            <a:off x="11197326" y="23233722"/>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sp>
        <p:nvSpPr>
          <p:cNvPr id="18" name="Freeform 18"/>
          <p:cNvSpPr/>
          <p:nvPr/>
        </p:nvSpPr>
        <p:spPr>
          <a:xfrm>
            <a:off x="16155963" y="23233722"/>
            <a:ext cx="4452260" cy="4598293"/>
          </a:xfrm>
          <a:custGeom>
            <a:avLst/>
            <a:gdLst/>
            <a:ahLst/>
            <a:cxnLst/>
            <a:rect l="l" t="t" r="r" b="b"/>
            <a:pathLst>
              <a:path w="4452260" h="4598293">
                <a:moveTo>
                  <a:pt x="0" y="0"/>
                </a:moveTo>
                <a:lnTo>
                  <a:pt x="4452260" y="0"/>
                </a:lnTo>
                <a:lnTo>
                  <a:pt x="4452260" y="4598292"/>
                </a:lnTo>
                <a:lnTo>
                  <a:pt x="0" y="45982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grpSp>
        <p:nvGrpSpPr>
          <p:cNvPr id="19" name="Group 19"/>
          <p:cNvGrpSpPr/>
          <p:nvPr/>
        </p:nvGrpSpPr>
        <p:grpSpPr>
          <a:xfrm>
            <a:off x="-1" y="28983696"/>
            <a:ext cx="1209811" cy="178117"/>
            <a:chOff x="0" y="0"/>
            <a:chExt cx="9357106" cy="237490"/>
          </a:xfrm>
        </p:grpSpPr>
        <p:sp>
          <p:nvSpPr>
            <p:cNvPr id="20" name="Freeform 20"/>
            <p:cNvSpPr/>
            <p:nvPr/>
          </p:nvSpPr>
          <p:spPr>
            <a:xfrm>
              <a:off x="118745" y="0"/>
              <a:ext cx="9119616" cy="237490"/>
            </a:xfrm>
            <a:custGeom>
              <a:avLst/>
              <a:gdLst/>
              <a:ahLst/>
              <a:cxnLst/>
              <a:rect l="l" t="t" r="r" b="b"/>
              <a:pathLst>
                <a:path w="9119616" h="237490">
                  <a:moveTo>
                    <a:pt x="0" y="0"/>
                  </a:moveTo>
                  <a:lnTo>
                    <a:pt x="9119616" y="0"/>
                  </a:lnTo>
                  <a:lnTo>
                    <a:pt x="9119616" y="237490"/>
                  </a:lnTo>
                  <a:lnTo>
                    <a:pt x="0" y="237490"/>
                  </a:lnTo>
                  <a:close/>
                </a:path>
              </a:pathLst>
            </a:custGeom>
            <a:solidFill>
              <a:srgbClr val="004AAD"/>
            </a:solidFill>
          </p:spPr>
          <p:txBody>
            <a:bodyPr/>
            <a:lstStyle/>
            <a:p>
              <a:endParaRPr lang="nl-NL"/>
            </a:p>
          </p:txBody>
        </p:sp>
      </p:grpSp>
      <p:grpSp>
        <p:nvGrpSpPr>
          <p:cNvPr id="21" name="Group 21"/>
          <p:cNvGrpSpPr/>
          <p:nvPr/>
        </p:nvGrpSpPr>
        <p:grpSpPr>
          <a:xfrm>
            <a:off x="20173943" y="28894637"/>
            <a:ext cx="1296000" cy="178117"/>
            <a:chOff x="0" y="0"/>
            <a:chExt cx="9357106" cy="237490"/>
          </a:xfrm>
        </p:grpSpPr>
        <p:sp>
          <p:nvSpPr>
            <p:cNvPr id="22" name="Freeform 22"/>
            <p:cNvSpPr/>
            <p:nvPr/>
          </p:nvSpPr>
          <p:spPr>
            <a:xfrm>
              <a:off x="118745" y="0"/>
              <a:ext cx="9119616" cy="237490"/>
            </a:xfrm>
            <a:custGeom>
              <a:avLst/>
              <a:gdLst/>
              <a:ahLst/>
              <a:cxnLst/>
              <a:rect l="l" t="t" r="r" b="b"/>
              <a:pathLst>
                <a:path w="9119616" h="237490">
                  <a:moveTo>
                    <a:pt x="0" y="0"/>
                  </a:moveTo>
                  <a:lnTo>
                    <a:pt x="9119616" y="0"/>
                  </a:lnTo>
                  <a:lnTo>
                    <a:pt x="9119616" y="237490"/>
                  </a:lnTo>
                  <a:lnTo>
                    <a:pt x="0" y="237490"/>
                  </a:lnTo>
                  <a:close/>
                </a:path>
              </a:pathLst>
            </a:custGeom>
            <a:solidFill>
              <a:srgbClr val="004AAD"/>
            </a:solidFill>
          </p:spPr>
          <p:txBody>
            <a:bodyPr/>
            <a:lstStyle/>
            <a:p>
              <a:endParaRPr lang="nl-NL"/>
            </a:p>
          </p:txBody>
        </p:sp>
      </p:grpSp>
      <p:sp>
        <p:nvSpPr>
          <p:cNvPr id="23" name="Freeform 23"/>
          <p:cNvSpPr/>
          <p:nvPr/>
        </p:nvSpPr>
        <p:spPr>
          <a:xfrm>
            <a:off x="0" y="0"/>
            <a:ext cx="21374100" cy="3674878"/>
          </a:xfrm>
          <a:custGeom>
            <a:avLst/>
            <a:gdLst/>
            <a:ahLst/>
            <a:cxnLst/>
            <a:rect l="l" t="t" r="r" b="b"/>
            <a:pathLst>
              <a:path w="23265829" h="4256415">
                <a:moveTo>
                  <a:pt x="0" y="0"/>
                </a:moveTo>
                <a:lnTo>
                  <a:pt x="23265830" y="0"/>
                </a:lnTo>
                <a:lnTo>
                  <a:pt x="23265830" y="4256414"/>
                </a:lnTo>
                <a:lnTo>
                  <a:pt x="0" y="42564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nl-NL"/>
          </a:p>
        </p:txBody>
      </p:sp>
      <p:sp>
        <p:nvSpPr>
          <p:cNvPr id="24" name="Freeform 24"/>
          <p:cNvSpPr/>
          <p:nvPr/>
        </p:nvSpPr>
        <p:spPr>
          <a:xfrm>
            <a:off x="11162610" y="17985604"/>
            <a:ext cx="4452260" cy="4598293"/>
          </a:xfrm>
          <a:custGeom>
            <a:avLst/>
            <a:gdLst/>
            <a:ahLst/>
            <a:cxnLst/>
            <a:rect l="l" t="t" r="r" b="b"/>
            <a:pathLst>
              <a:path w="4452260" h="4598293">
                <a:moveTo>
                  <a:pt x="0" y="0"/>
                </a:moveTo>
                <a:lnTo>
                  <a:pt x="4452259" y="0"/>
                </a:lnTo>
                <a:lnTo>
                  <a:pt x="4452259" y="4598292"/>
                </a:lnTo>
                <a:lnTo>
                  <a:pt x="0" y="45982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nl-NL"/>
          </a:p>
        </p:txBody>
      </p:sp>
      <p:grpSp>
        <p:nvGrpSpPr>
          <p:cNvPr id="25" name="Group 25"/>
          <p:cNvGrpSpPr/>
          <p:nvPr/>
        </p:nvGrpSpPr>
        <p:grpSpPr>
          <a:xfrm>
            <a:off x="17471966" y="177323"/>
            <a:ext cx="3113354" cy="3113354"/>
            <a:chOff x="0" y="0"/>
            <a:chExt cx="4151138" cy="4151138"/>
          </a:xfrm>
        </p:grpSpPr>
        <p:sp>
          <p:nvSpPr>
            <p:cNvPr id="26" name="Freeform 26"/>
            <p:cNvSpPr/>
            <p:nvPr/>
          </p:nvSpPr>
          <p:spPr>
            <a:xfrm>
              <a:off x="0" y="0"/>
              <a:ext cx="4151122" cy="4151122"/>
            </a:xfrm>
            <a:custGeom>
              <a:avLst/>
              <a:gdLst/>
              <a:ahLst/>
              <a:cxnLst/>
              <a:rect l="l" t="t" r="r" b="b"/>
              <a:pathLst>
                <a:path w="4151122" h="4151122">
                  <a:moveTo>
                    <a:pt x="0" y="0"/>
                  </a:moveTo>
                  <a:lnTo>
                    <a:pt x="4151122" y="0"/>
                  </a:lnTo>
                  <a:lnTo>
                    <a:pt x="4151122" y="4151122"/>
                  </a:lnTo>
                  <a:lnTo>
                    <a:pt x="0" y="4151122"/>
                  </a:lnTo>
                  <a:lnTo>
                    <a:pt x="0" y="0"/>
                  </a:lnTo>
                  <a:close/>
                </a:path>
              </a:pathLst>
            </a:custGeom>
            <a:blipFill>
              <a:blip r:embed="rId9"/>
              <a:stretch>
                <a:fillRect/>
              </a:stretch>
            </a:blipFill>
          </p:spPr>
          <p:txBody>
            <a:bodyPr/>
            <a:lstStyle/>
            <a:p>
              <a:endParaRPr lang="nl-NL"/>
            </a:p>
          </p:txBody>
        </p:sp>
      </p:grpSp>
      <p:grpSp>
        <p:nvGrpSpPr>
          <p:cNvPr id="27" name="Group 27"/>
          <p:cNvGrpSpPr/>
          <p:nvPr/>
        </p:nvGrpSpPr>
        <p:grpSpPr>
          <a:xfrm>
            <a:off x="1828224" y="3990642"/>
            <a:ext cx="18637724" cy="4365958"/>
            <a:chOff x="0" y="0"/>
            <a:chExt cx="24850299" cy="5821278"/>
          </a:xfrm>
        </p:grpSpPr>
        <p:sp>
          <p:nvSpPr>
            <p:cNvPr id="28" name="Freeform 28"/>
            <p:cNvSpPr/>
            <p:nvPr/>
          </p:nvSpPr>
          <p:spPr>
            <a:xfrm>
              <a:off x="0" y="0"/>
              <a:ext cx="24850299" cy="5821278"/>
            </a:xfrm>
            <a:custGeom>
              <a:avLst/>
              <a:gdLst/>
              <a:ahLst/>
              <a:cxnLst/>
              <a:rect l="l" t="t" r="r" b="b"/>
              <a:pathLst>
                <a:path w="24850299" h="5821278">
                  <a:moveTo>
                    <a:pt x="0" y="0"/>
                  </a:moveTo>
                  <a:lnTo>
                    <a:pt x="24850299" y="0"/>
                  </a:lnTo>
                  <a:lnTo>
                    <a:pt x="24850299" y="5821278"/>
                  </a:lnTo>
                  <a:lnTo>
                    <a:pt x="0" y="5821278"/>
                  </a:lnTo>
                  <a:close/>
                </a:path>
              </a:pathLst>
            </a:custGeom>
            <a:solidFill>
              <a:srgbClr val="000000">
                <a:alpha val="0"/>
              </a:srgbClr>
            </a:solidFill>
          </p:spPr>
          <p:txBody>
            <a:bodyPr/>
            <a:lstStyle/>
            <a:p>
              <a:endParaRPr lang="nl-NL"/>
            </a:p>
          </p:txBody>
        </p:sp>
        <p:sp>
          <p:nvSpPr>
            <p:cNvPr id="29" name="TextBox 29"/>
            <p:cNvSpPr txBox="1"/>
            <p:nvPr/>
          </p:nvSpPr>
          <p:spPr>
            <a:xfrm>
              <a:off x="0" y="142875"/>
              <a:ext cx="24850299" cy="5678403"/>
            </a:xfrm>
            <a:prstGeom prst="rect">
              <a:avLst/>
            </a:prstGeom>
          </p:spPr>
          <p:txBody>
            <a:bodyPr lIns="0" tIns="0" rIns="0" bIns="0" rtlCol="0" anchor="t"/>
            <a:lstStyle/>
            <a:p>
              <a:pPr algn="ctr">
                <a:lnSpc>
                  <a:spcPts val="12005"/>
                </a:lnSpc>
              </a:pPr>
              <a:r>
                <a:rPr lang="en-US" sz="11219" spc="1243" dirty="0">
                  <a:solidFill>
                    <a:srgbClr val="FFBD59"/>
                  </a:solidFill>
                  <a:latin typeface="Helvetica World"/>
                  <a:ea typeface="Helvetica World"/>
                  <a:cs typeface="Helvetica World"/>
                  <a:sym typeface="Helvetica World"/>
                </a:rPr>
                <a:t>ALGOSOC X AICON</a:t>
              </a:r>
            </a:p>
            <a:p>
              <a:pPr algn="ctr">
                <a:lnSpc>
                  <a:spcPts val="12005"/>
                </a:lnSpc>
              </a:pPr>
              <a:r>
                <a:rPr lang="en-US" sz="11219" spc="1243" dirty="0">
                  <a:solidFill>
                    <a:srgbClr val="FFBD59"/>
                  </a:solidFill>
                  <a:latin typeface="Helvetica World"/>
                  <a:ea typeface="Helvetica World"/>
                  <a:cs typeface="Helvetica World"/>
                  <a:sym typeface="Helvetica World"/>
                </a:rPr>
                <a:t>BINGO</a:t>
              </a:r>
            </a:p>
          </p:txBody>
        </p:sp>
      </p:grpSp>
      <p:grpSp>
        <p:nvGrpSpPr>
          <p:cNvPr id="30" name="Group 30"/>
          <p:cNvGrpSpPr/>
          <p:nvPr/>
        </p:nvGrpSpPr>
        <p:grpSpPr>
          <a:xfrm>
            <a:off x="1381645" y="9339804"/>
            <a:ext cx="4367226" cy="742516"/>
            <a:chOff x="0" y="0"/>
            <a:chExt cx="5822968" cy="990022"/>
          </a:xfrm>
        </p:grpSpPr>
        <p:sp>
          <p:nvSpPr>
            <p:cNvPr id="31" name="Freeform 31"/>
            <p:cNvSpPr/>
            <p:nvPr/>
          </p:nvSpPr>
          <p:spPr>
            <a:xfrm>
              <a:off x="0" y="0"/>
              <a:ext cx="5822968" cy="990022"/>
            </a:xfrm>
            <a:custGeom>
              <a:avLst/>
              <a:gdLst/>
              <a:ahLst/>
              <a:cxnLst/>
              <a:rect l="l" t="t" r="r" b="b"/>
              <a:pathLst>
                <a:path w="5822968" h="990022">
                  <a:moveTo>
                    <a:pt x="0" y="0"/>
                  </a:moveTo>
                  <a:lnTo>
                    <a:pt x="5822968" y="0"/>
                  </a:lnTo>
                  <a:lnTo>
                    <a:pt x="5822968" y="990022"/>
                  </a:lnTo>
                  <a:lnTo>
                    <a:pt x="0" y="990022"/>
                  </a:lnTo>
                  <a:close/>
                </a:path>
              </a:pathLst>
            </a:custGeom>
            <a:solidFill>
              <a:srgbClr val="000000">
                <a:alpha val="0"/>
              </a:srgbClr>
            </a:solidFill>
          </p:spPr>
          <p:txBody>
            <a:bodyPr/>
            <a:lstStyle/>
            <a:p>
              <a:endParaRPr lang="nl-NL"/>
            </a:p>
          </p:txBody>
        </p:sp>
        <p:sp>
          <p:nvSpPr>
            <p:cNvPr id="32" name="TextBox 32"/>
            <p:cNvSpPr txBox="1"/>
            <p:nvPr/>
          </p:nvSpPr>
          <p:spPr>
            <a:xfrm>
              <a:off x="0" y="104775"/>
              <a:ext cx="5822968" cy="885247"/>
            </a:xfrm>
            <a:prstGeom prst="rect">
              <a:avLst/>
            </a:prstGeom>
          </p:spPr>
          <p:txBody>
            <a:bodyPr lIns="0" tIns="0" rIns="0" bIns="0" rtlCol="0" anchor="t"/>
            <a:lstStyle/>
            <a:p>
              <a:pPr algn="ctr">
                <a:lnSpc>
                  <a:spcPts val="6072"/>
                </a:lnSpc>
              </a:pPr>
              <a:r>
                <a:rPr lang="en-US" sz="5895" spc="294">
                  <a:solidFill>
                    <a:srgbClr val="FFFFFF"/>
                  </a:solidFill>
                  <a:latin typeface="Helvetica World"/>
                  <a:ea typeface="Helvetica World"/>
                  <a:cs typeface="Helvetica World"/>
                  <a:sym typeface="Helvetica World"/>
                </a:rPr>
                <a:t>TEST</a:t>
              </a:r>
            </a:p>
          </p:txBody>
        </p:sp>
      </p:grpSp>
      <p:grpSp>
        <p:nvGrpSpPr>
          <p:cNvPr id="33" name="Group 33"/>
          <p:cNvGrpSpPr/>
          <p:nvPr/>
        </p:nvGrpSpPr>
        <p:grpSpPr>
          <a:xfrm>
            <a:off x="6296987" y="9346223"/>
            <a:ext cx="4321458" cy="736097"/>
            <a:chOff x="0" y="0"/>
            <a:chExt cx="5761944" cy="981463"/>
          </a:xfrm>
        </p:grpSpPr>
        <p:sp>
          <p:nvSpPr>
            <p:cNvPr id="34" name="Freeform 34"/>
            <p:cNvSpPr/>
            <p:nvPr/>
          </p:nvSpPr>
          <p:spPr>
            <a:xfrm>
              <a:off x="0" y="0"/>
              <a:ext cx="5761944" cy="981463"/>
            </a:xfrm>
            <a:custGeom>
              <a:avLst/>
              <a:gdLst/>
              <a:ahLst/>
              <a:cxnLst/>
              <a:rect l="l" t="t" r="r" b="b"/>
              <a:pathLst>
                <a:path w="5761944" h="981463">
                  <a:moveTo>
                    <a:pt x="0" y="0"/>
                  </a:moveTo>
                  <a:lnTo>
                    <a:pt x="5761944" y="0"/>
                  </a:lnTo>
                  <a:lnTo>
                    <a:pt x="5761944" y="981463"/>
                  </a:lnTo>
                  <a:lnTo>
                    <a:pt x="0" y="981463"/>
                  </a:lnTo>
                  <a:close/>
                </a:path>
              </a:pathLst>
            </a:custGeom>
            <a:solidFill>
              <a:srgbClr val="000000">
                <a:alpha val="0"/>
              </a:srgbClr>
            </a:solidFill>
          </p:spPr>
          <p:txBody>
            <a:bodyPr/>
            <a:lstStyle/>
            <a:p>
              <a:endParaRPr lang="nl-NL"/>
            </a:p>
          </p:txBody>
        </p:sp>
        <p:sp>
          <p:nvSpPr>
            <p:cNvPr id="35" name="TextBox 35"/>
            <p:cNvSpPr txBox="1"/>
            <p:nvPr/>
          </p:nvSpPr>
          <p:spPr>
            <a:xfrm>
              <a:off x="0" y="95250"/>
              <a:ext cx="5761944" cy="886213"/>
            </a:xfrm>
            <a:prstGeom prst="rect">
              <a:avLst/>
            </a:prstGeom>
          </p:spPr>
          <p:txBody>
            <a:bodyPr lIns="0" tIns="0" rIns="0" bIns="0" rtlCol="0" anchor="t"/>
            <a:lstStyle/>
            <a:p>
              <a:pPr algn="ctr">
                <a:lnSpc>
                  <a:spcPts val="6026"/>
                </a:lnSpc>
              </a:pPr>
              <a:r>
                <a:rPr lang="en-US" sz="5848" spc="289">
                  <a:solidFill>
                    <a:srgbClr val="FFFFFF"/>
                  </a:solidFill>
                  <a:latin typeface="Helvetica World"/>
                  <a:ea typeface="Helvetica World"/>
                  <a:cs typeface="Helvetica World"/>
                  <a:sym typeface="Helvetica World"/>
                </a:rPr>
                <a:t>TEST</a:t>
              </a:r>
            </a:p>
          </p:txBody>
        </p:sp>
      </p:grpSp>
      <p:grpSp>
        <p:nvGrpSpPr>
          <p:cNvPr id="36" name="Group 36"/>
          <p:cNvGrpSpPr/>
          <p:nvPr/>
        </p:nvGrpSpPr>
        <p:grpSpPr>
          <a:xfrm>
            <a:off x="11293412" y="9392398"/>
            <a:ext cx="4321458" cy="736097"/>
            <a:chOff x="0" y="0"/>
            <a:chExt cx="5761944" cy="981463"/>
          </a:xfrm>
        </p:grpSpPr>
        <p:sp>
          <p:nvSpPr>
            <p:cNvPr id="37" name="Freeform 37"/>
            <p:cNvSpPr/>
            <p:nvPr/>
          </p:nvSpPr>
          <p:spPr>
            <a:xfrm>
              <a:off x="0" y="0"/>
              <a:ext cx="5761944" cy="981463"/>
            </a:xfrm>
            <a:custGeom>
              <a:avLst/>
              <a:gdLst/>
              <a:ahLst/>
              <a:cxnLst/>
              <a:rect l="l" t="t" r="r" b="b"/>
              <a:pathLst>
                <a:path w="5761944" h="981463">
                  <a:moveTo>
                    <a:pt x="0" y="0"/>
                  </a:moveTo>
                  <a:lnTo>
                    <a:pt x="5761944" y="0"/>
                  </a:lnTo>
                  <a:lnTo>
                    <a:pt x="5761944" y="981463"/>
                  </a:lnTo>
                  <a:lnTo>
                    <a:pt x="0" y="981463"/>
                  </a:lnTo>
                  <a:close/>
                </a:path>
              </a:pathLst>
            </a:custGeom>
            <a:solidFill>
              <a:srgbClr val="000000">
                <a:alpha val="0"/>
              </a:srgbClr>
            </a:solidFill>
          </p:spPr>
          <p:txBody>
            <a:bodyPr/>
            <a:lstStyle/>
            <a:p>
              <a:endParaRPr lang="nl-NL"/>
            </a:p>
          </p:txBody>
        </p:sp>
        <p:sp>
          <p:nvSpPr>
            <p:cNvPr id="38" name="TextBox 38"/>
            <p:cNvSpPr txBox="1"/>
            <p:nvPr/>
          </p:nvSpPr>
          <p:spPr>
            <a:xfrm>
              <a:off x="0" y="95250"/>
              <a:ext cx="5761944" cy="886213"/>
            </a:xfrm>
            <a:prstGeom prst="rect">
              <a:avLst/>
            </a:prstGeom>
          </p:spPr>
          <p:txBody>
            <a:bodyPr lIns="0" tIns="0" rIns="0" bIns="0" rtlCol="0" anchor="t"/>
            <a:lstStyle/>
            <a:p>
              <a:pPr algn="ctr">
                <a:lnSpc>
                  <a:spcPts val="6026"/>
                </a:lnSpc>
              </a:pPr>
              <a:r>
                <a:rPr lang="en-US" sz="5848" spc="289">
                  <a:solidFill>
                    <a:srgbClr val="FFFFFF"/>
                  </a:solidFill>
                  <a:latin typeface="Helvetica World"/>
                  <a:ea typeface="Helvetica World"/>
                  <a:cs typeface="Helvetica World"/>
                  <a:sym typeface="Helvetica World"/>
                </a:rPr>
                <a:t>TEST</a:t>
              </a:r>
            </a:p>
          </p:txBody>
        </p:sp>
      </p:grpSp>
      <p:grpSp>
        <p:nvGrpSpPr>
          <p:cNvPr id="39" name="Group 39"/>
          <p:cNvGrpSpPr/>
          <p:nvPr/>
        </p:nvGrpSpPr>
        <p:grpSpPr>
          <a:xfrm>
            <a:off x="16236649" y="9392398"/>
            <a:ext cx="4229300" cy="725981"/>
            <a:chOff x="0" y="0"/>
            <a:chExt cx="5639066" cy="967974"/>
          </a:xfrm>
        </p:grpSpPr>
        <p:sp>
          <p:nvSpPr>
            <p:cNvPr id="40" name="Freeform 40"/>
            <p:cNvSpPr/>
            <p:nvPr/>
          </p:nvSpPr>
          <p:spPr>
            <a:xfrm>
              <a:off x="0" y="0"/>
              <a:ext cx="5639066" cy="967974"/>
            </a:xfrm>
            <a:custGeom>
              <a:avLst/>
              <a:gdLst/>
              <a:ahLst/>
              <a:cxnLst/>
              <a:rect l="l" t="t" r="r" b="b"/>
              <a:pathLst>
                <a:path w="5639066" h="967974">
                  <a:moveTo>
                    <a:pt x="0" y="0"/>
                  </a:moveTo>
                  <a:lnTo>
                    <a:pt x="5639066" y="0"/>
                  </a:lnTo>
                  <a:lnTo>
                    <a:pt x="5639066" y="967974"/>
                  </a:lnTo>
                  <a:lnTo>
                    <a:pt x="0" y="967974"/>
                  </a:lnTo>
                  <a:close/>
                </a:path>
              </a:pathLst>
            </a:custGeom>
            <a:solidFill>
              <a:srgbClr val="000000">
                <a:alpha val="0"/>
              </a:srgbClr>
            </a:solidFill>
          </p:spPr>
          <p:txBody>
            <a:bodyPr/>
            <a:lstStyle/>
            <a:p>
              <a:endParaRPr lang="nl-NL"/>
            </a:p>
          </p:txBody>
        </p:sp>
        <p:sp>
          <p:nvSpPr>
            <p:cNvPr id="41" name="TextBox 41"/>
            <p:cNvSpPr txBox="1"/>
            <p:nvPr/>
          </p:nvSpPr>
          <p:spPr>
            <a:xfrm>
              <a:off x="0" y="85725"/>
              <a:ext cx="5639066"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42" name="Group 42"/>
          <p:cNvGrpSpPr/>
          <p:nvPr/>
        </p:nvGrpSpPr>
        <p:grpSpPr>
          <a:xfrm>
            <a:off x="6369496" y="14573924"/>
            <a:ext cx="4321458" cy="736097"/>
            <a:chOff x="0" y="0"/>
            <a:chExt cx="5761944" cy="981463"/>
          </a:xfrm>
        </p:grpSpPr>
        <p:sp>
          <p:nvSpPr>
            <p:cNvPr id="43" name="Freeform 43"/>
            <p:cNvSpPr/>
            <p:nvPr/>
          </p:nvSpPr>
          <p:spPr>
            <a:xfrm>
              <a:off x="0" y="0"/>
              <a:ext cx="5761944" cy="981463"/>
            </a:xfrm>
            <a:custGeom>
              <a:avLst/>
              <a:gdLst/>
              <a:ahLst/>
              <a:cxnLst/>
              <a:rect l="l" t="t" r="r" b="b"/>
              <a:pathLst>
                <a:path w="5761944" h="981463">
                  <a:moveTo>
                    <a:pt x="0" y="0"/>
                  </a:moveTo>
                  <a:lnTo>
                    <a:pt x="5761944" y="0"/>
                  </a:lnTo>
                  <a:lnTo>
                    <a:pt x="5761944" y="981463"/>
                  </a:lnTo>
                  <a:lnTo>
                    <a:pt x="0" y="981463"/>
                  </a:lnTo>
                  <a:close/>
                </a:path>
              </a:pathLst>
            </a:custGeom>
            <a:solidFill>
              <a:srgbClr val="000000">
                <a:alpha val="0"/>
              </a:srgbClr>
            </a:solidFill>
          </p:spPr>
          <p:txBody>
            <a:bodyPr/>
            <a:lstStyle/>
            <a:p>
              <a:endParaRPr lang="nl-NL"/>
            </a:p>
          </p:txBody>
        </p:sp>
        <p:sp>
          <p:nvSpPr>
            <p:cNvPr id="44" name="TextBox 44"/>
            <p:cNvSpPr txBox="1"/>
            <p:nvPr/>
          </p:nvSpPr>
          <p:spPr>
            <a:xfrm>
              <a:off x="0" y="95250"/>
              <a:ext cx="5761944" cy="886213"/>
            </a:xfrm>
            <a:prstGeom prst="rect">
              <a:avLst/>
            </a:prstGeom>
          </p:spPr>
          <p:txBody>
            <a:bodyPr lIns="0" tIns="0" rIns="0" bIns="0" rtlCol="0" anchor="t"/>
            <a:lstStyle/>
            <a:p>
              <a:pPr algn="ctr">
                <a:lnSpc>
                  <a:spcPts val="6026"/>
                </a:lnSpc>
              </a:pPr>
              <a:r>
                <a:rPr lang="en-US" sz="5848" spc="289">
                  <a:solidFill>
                    <a:srgbClr val="FFFFFF"/>
                  </a:solidFill>
                  <a:latin typeface="Helvetica World"/>
                  <a:ea typeface="Helvetica World"/>
                  <a:cs typeface="Helvetica World"/>
                  <a:sym typeface="Helvetica World"/>
                </a:rPr>
                <a:t>TEST</a:t>
              </a:r>
            </a:p>
          </p:txBody>
        </p:sp>
      </p:grpSp>
      <p:grpSp>
        <p:nvGrpSpPr>
          <p:cNvPr id="45" name="Group 45"/>
          <p:cNvGrpSpPr/>
          <p:nvPr/>
        </p:nvGrpSpPr>
        <p:grpSpPr>
          <a:xfrm>
            <a:off x="11293412" y="14573924"/>
            <a:ext cx="4321458" cy="736097"/>
            <a:chOff x="0" y="0"/>
            <a:chExt cx="5761944" cy="981463"/>
          </a:xfrm>
        </p:grpSpPr>
        <p:sp>
          <p:nvSpPr>
            <p:cNvPr id="46" name="Freeform 46"/>
            <p:cNvSpPr/>
            <p:nvPr/>
          </p:nvSpPr>
          <p:spPr>
            <a:xfrm>
              <a:off x="0" y="0"/>
              <a:ext cx="5761944" cy="981463"/>
            </a:xfrm>
            <a:custGeom>
              <a:avLst/>
              <a:gdLst/>
              <a:ahLst/>
              <a:cxnLst/>
              <a:rect l="l" t="t" r="r" b="b"/>
              <a:pathLst>
                <a:path w="5761944" h="981463">
                  <a:moveTo>
                    <a:pt x="0" y="0"/>
                  </a:moveTo>
                  <a:lnTo>
                    <a:pt x="5761944" y="0"/>
                  </a:lnTo>
                  <a:lnTo>
                    <a:pt x="5761944" y="981463"/>
                  </a:lnTo>
                  <a:lnTo>
                    <a:pt x="0" y="981463"/>
                  </a:lnTo>
                  <a:close/>
                </a:path>
              </a:pathLst>
            </a:custGeom>
            <a:solidFill>
              <a:srgbClr val="000000">
                <a:alpha val="0"/>
              </a:srgbClr>
            </a:solidFill>
          </p:spPr>
          <p:txBody>
            <a:bodyPr/>
            <a:lstStyle/>
            <a:p>
              <a:endParaRPr lang="nl-NL"/>
            </a:p>
          </p:txBody>
        </p:sp>
        <p:sp>
          <p:nvSpPr>
            <p:cNvPr id="47" name="TextBox 47"/>
            <p:cNvSpPr txBox="1"/>
            <p:nvPr/>
          </p:nvSpPr>
          <p:spPr>
            <a:xfrm>
              <a:off x="0" y="95250"/>
              <a:ext cx="5761944" cy="886213"/>
            </a:xfrm>
            <a:prstGeom prst="rect">
              <a:avLst/>
            </a:prstGeom>
          </p:spPr>
          <p:txBody>
            <a:bodyPr lIns="0" tIns="0" rIns="0" bIns="0" rtlCol="0" anchor="t"/>
            <a:lstStyle/>
            <a:p>
              <a:pPr algn="ctr">
                <a:lnSpc>
                  <a:spcPts val="6026"/>
                </a:lnSpc>
              </a:pPr>
              <a:r>
                <a:rPr lang="en-US" sz="5848" spc="289">
                  <a:solidFill>
                    <a:srgbClr val="FFFFFF"/>
                  </a:solidFill>
                  <a:latin typeface="Helvetica World"/>
                  <a:ea typeface="Helvetica World"/>
                  <a:cs typeface="Helvetica World"/>
                  <a:sym typeface="Helvetica World"/>
                </a:rPr>
                <a:t>TEST</a:t>
              </a:r>
            </a:p>
          </p:txBody>
        </p:sp>
      </p:grpSp>
      <p:grpSp>
        <p:nvGrpSpPr>
          <p:cNvPr id="48" name="Group 48"/>
          <p:cNvGrpSpPr/>
          <p:nvPr/>
        </p:nvGrpSpPr>
        <p:grpSpPr>
          <a:xfrm>
            <a:off x="16272997" y="14584041"/>
            <a:ext cx="4229300" cy="725981"/>
            <a:chOff x="0" y="0"/>
            <a:chExt cx="5639066" cy="967974"/>
          </a:xfrm>
        </p:grpSpPr>
        <p:sp>
          <p:nvSpPr>
            <p:cNvPr id="49" name="Freeform 49"/>
            <p:cNvSpPr/>
            <p:nvPr/>
          </p:nvSpPr>
          <p:spPr>
            <a:xfrm>
              <a:off x="0" y="0"/>
              <a:ext cx="5639066" cy="967974"/>
            </a:xfrm>
            <a:custGeom>
              <a:avLst/>
              <a:gdLst/>
              <a:ahLst/>
              <a:cxnLst/>
              <a:rect l="l" t="t" r="r" b="b"/>
              <a:pathLst>
                <a:path w="5639066" h="967974">
                  <a:moveTo>
                    <a:pt x="0" y="0"/>
                  </a:moveTo>
                  <a:lnTo>
                    <a:pt x="5639066" y="0"/>
                  </a:lnTo>
                  <a:lnTo>
                    <a:pt x="5639066" y="967974"/>
                  </a:lnTo>
                  <a:lnTo>
                    <a:pt x="0" y="967974"/>
                  </a:lnTo>
                  <a:close/>
                </a:path>
              </a:pathLst>
            </a:custGeom>
            <a:solidFill>
              <a:srgbClr val="000000">
                <a:alpha val="0"/>
              </a:srgbClr>
            </a:solidFill>
          </p:spPr>
          <p:txBody>
            <a:bodyPr/>
            <a:lstStyle/>
            <a:p>
              <a:endParaRPr lang="nl-NL"/>
            </a:p>
          </p:txBody>
        </p:sp>
        <p:sp>
          <p:nvSpPr>
            <p:cNvPr id="50" name="TextBox 50"/>
            <p:cNvSpPr txBox="1"/>
            <p:nvPr/>
          </p:nvSpPr>
          <p:spPr>
            <a:xfrm>
              <a:off x="0" y="85725"/>
              <a:ext cx="5639066"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51" name="Group 51"/>
          <p:cNvGrpSpPr/>
          <p:nvPr/>
        </p:nvGrpSpPr>
        <p:grpSpPr>
          <a:xfrm>
            <a:off x="1381645" y="19953793"/>
            <a:ext cx="4399226" cy="725981"/>
            <a:chOff x="0" y="0"/>
            <a:chExt cx="5865635" cy="967974"/>
          </a:xfrm>
        </p:grpSpPr>
        <p:sp>
          <p:nvSpPr>
            <p:cNvPr id="52" name="Freeform 52"/>
            <p:cNvSpPr/>
            <p:nvPr/>
          </p:nvSpPr>
          <p:spPr>
            <a:xfrm>
              <a:off x="0" y="0"/>
              <a:ext cx="5865635" cy="967974"/>
            </a:xfrm>
            <a:custGeom>
              <a:avLst/>
              <a:gdLst/>
              <a:ahLst/>
              <a:cxnLst/>
              <a:rect l="l" t="t" r="r" b="b"/>
              <a:pathLst>
                <a:path w="5865635" h="967974">
                  <a:moveTo>
                    <a:pt x="0" y="0"/>
                  </a:moveTo>
                  <a:lnTo>
                    <a:pt x="5865635" y="0"/>
                  </a:lnTo>
                  <a:lnTo>
                    <a:pt x="5865635" y="967974"/>
                  </a:lnTo>
                  <a:lnTo>
                    <a:pt x="0" y="967974"/>
                  </a:lnTo>
                  <a:close/>
                </a:path>
              </a:pathLst>
            </a:custGeom>
            <a:solidFill>
              <a:srgbClr val="000000">
                <a:alpha val="0"/>
              </a:srgbClr>
            </a:solidFill>
          </p:spPr>
          <p:txBody>
            <a:bodyPr/>
            <a:lstStyle/>
            <a:p>
              <a:endParaRPr lang="nl-NL"/>
            </a:p>
          </p:txBody>
        </p:sp>
        <p:sp>
          <p:nvSpPr>
            <p:cNvPr id="53" name="TextBox 53"/>
            <p:cNvSpPr txBox="1"/>
            <p:nvPr/>
          </p:nvSpPr>
          <p:spPr>
            <a:xfrm>
              <a:off x="0" y="85725"/>
              <a:ext cx="5865635"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54" name="Group 54"/>
          <p:cNvGrpSpPr/>
          <p:nvPr/>
        </p:nvGrpSpPr>
        <p:grpSpPr>
          <a:xfrm>
            <a:off x="6362432" y="19956935"/>
            <a:ext cx="4321458" cy="725981"/>
            <a:chOff x="0" y="0"/>
            <a:chExt cx="5761944" cy="967974"/>
          </a:xfrm>
        </p:grpSpPr>
        <p:sp>
          <p:nvSpPr>
            <p:cNvPr id="55" name="Freeform 55"/>
            <p:cNvSpPr/>
            <p:nvPr/>
          </p:nvSpPr>
          <p:spPr>
            <a:xfrm>
              <a:off x="0" y="0"/>
              <a:ext cx="5761944" cy="967974"/>
            </a:xfrm>
            <a:custGeom>
              <a:avLst/>
              <a:gdLst/>
              <a:ahLst/>
              <a:cxnLst/>
              <a:rect l="l" t="t" r="r" b="b"/>
              <a:pathLst>
                <a:path w="5761944" h="967974">
                  <a:moveTo>
                    <a:pt x="0" y="0"/>
                  </a:moveTo>
                  <a:lnTo>
                    <a:pt x="5761944" y="0"/>
                  </a:lnTo>
                  <a:lnTo>
                    <a:pt x="5761944" y="967974"/>
                  </a:lnTo>
                  <a:lnTo>
                    <a:pt x="0" y="967974"/>
                  </a:lnTo>
                  <a:close/>
                </a:path>
              </a:pathLst>
            </a:custGeom>
            <a:solidFill>
              <a:srgbClr val="000000">
                <a:alpha val="0"/>
              </a:srgbClr>
            </a:solidFill>
          </p:spPr>
          <p:txBody>
            <a:bodyPr/>
            <a:lstStyle/>
            <a:p>
              <a:endParaRPr lang="nl-NL"/>
            </a:p>
          </p:txBody>
        </p:sp>
        <p:sp>
          <p:nvSpPr>
            <p:cNvPr id="56" name="TextBox 56"/>
            <p:cNvSpPr txBox="1"/>
            <p:nvPr/>
          </p:nvSpPr>
          <p:spPr>
            <a:xfrm>
              <a:off x="0" y="85725"/>
              <a:ext cx="5761944"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57" name="Group 57"/>
          <p:cNvGrpSpPr/>
          <p:nvPr/>
        </p:nvGrpSpPr>
        <p:grpSpPr>
          <a:xfrm>
            <a:off x="16272997" y="19988556"/>
            <a:ext cx="4229300" cy="725981"/>
            <a:chOff x="0" y="0"/>
            <a:chExt cx="5639066" cy="967974"/>
          </a:xfrm>
        </p:grpSpPr>
        <p:sp>
          <p:nvSpPr>
            <p:cNvPr id="58" name="Freeform 58"/>
            <p:cNvSpPr/>
            <p:nvPr/>
          </p:nvSpPr>
          <p:spPr>
            <a:xfrm>
              <a:off x="0" y="0"/>
              <a:ext cx="5639066" cy="967974"/>
            </a:xfrm>
            <a:custGeom>
              <a:avLst/>
              <a:gdLst/>
              <a:ahLst/>
              <a:cxnLst/>
              <a:rect l="l" t="t" r="r" b="b"/>
              <a:pathLst>
                <a:path w="5639066" h="967974">
                  <a:moveTo>
                    <a:pt x="0" y="0"/>
                  </a:moveTo>
                  <a:lnTo>
                    <a:pt x="5639066" y="0"/>
                  </a:lnTo>
                  <a:lnTo>
                    <a:pt x="5639066" y="967974"/>
                  </a:lnTo>
                  <a:lnTo>
                    <a:pt x="0" y="967974"/>
                  </a:lnTo>
                  <a:close/>
                </a:path>
              </a:pathLst>
            </a:custGeom>
            <a:solidFill>
              <a:srgbClr val="000000">
                <a:alpha val="0"/>
              </a:srgbClr>
            </a:solidFill>
          </p:spPr>
          <p:txBody>
            <a:bodyPr/>
            <a:lstStyle/>
            <a:p>
              <a:endParaRPr lang="nl-NL"/>
            </a:p>
          </p:txBody>
        </p:sp>
        <p:sp>
          <p:nvSpPr>
            <p:cNvPr id="59" name="TextBox 59"/>
            <p:cNvSpPr txBox="1"/>
            <p:nvPr/>
          </p:nvSpPr>
          <p:spPr>
            <a:xfrm>
              <a:off x="0" y="85725"/>
              <a:ext cx="5639066"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60" name="Group 60"/>
          <p:cNvGrpSpPr/>
          <p:nvPr/>
        </p:nvGrpSpPr>
        <p:grpSpPr>
          <a:xfrm>
            <a:off x="1381645" y="25265430"/>
            <a:ext cx="4399226" cy="725981"/>
            <a:chOff x="0" y="0"/>
            <a:chExt cx="5865635" cy="967974"/>
          </a:xfrm>
        </p:grpSpPr>
        <p:sp>
          <p:nvSpPr>
            <p:cNvPr id="61" name="Freeform 61"/>
            <p:cNvSpPr/>
            <p:nvPr/>
          </p:nvSpPr>
          <p:spPr>
            <a:xfrm>
              <a:off x="0" y="0"/>
              <a:ext cx="5865635" cy="967974"/>
            </a:xfrm>
            <a:custGeom>
              <a:avLst/>
              <a:gdLst/>
              <a:ahLst/>
              <a:cxnLst/>
              <a:rect l="l" t="t" r="r" b="b"/>
              <a:pathLst>
                <a:path w="5865635" h="967974">
                  <a:moveTo>
                    <a:pt x="0" y="0"/>
                  </a:moveTo>
                  <a:lnTo>
                    <a:pt x="5865635" y="0"/>
                  </a:lnTo>
                  <a:lnTo>
                    <a:pt x="5865635" y="967974"/>
                  </a:lnTo>
                  <a:lnTo>
                    <a:pt x="0" y="967974"/>
                  </a:lnTo>
                  <a:close/>
                </a:path>
              </a:pathLst>
            </a:custGeom>
            <a:solidFill>
              <a:srgbClr val="000000">
                <a:alpha val="0"/>
              </a:srgbClr>
            </a:solidFill>
          </p:spPr>
          <p:txBody>
            <a:bodyPr/>
            <a:lstStyle/>
            <a:p>
              <a:endParaRPr lang="nl-NL"/>
            </a:p>
          </p:txBody>
        </p:sp>
        <p:sp>
          <p:nvSpPr>
            <p:cNvPr id="62" name="TextBox 62"/>
            <p:cNvSpPr txBox="1"/>
            <p:nvPr/>
          </p:nvSpPr>
          <p:spPr>
            <a:xfrm>
              <a:off x="0" y="85725"/>
              <a:ext cx="5865635"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63" name="Group 63"/>
          <p:cNvGrpSpPr/>
          <p:nvPr/>
        </p:nvGrpSpPr>
        <p:grpSpPr>
          <a:xfrm>
            <a:off x="6328370" y="25265430"/>
            <a:ext cx="4321458" cy="725981"/>
            <a:chOff x="0" y="0"/>
            <a:chExt cx="5761944" cy="967974"/>
          </a:xfrm>
        </p:grpSpPr>
        <p:sp>
          <p:nvSpPr>
            <p:cNvPr id="64" name="Freeform 64"/>
            <p:cNvSpPr/>
            <p:nvPr/>
          </p:nvSpPr>
          <p:spPr>
            <a:xfrm>
              <a:off x="0" y="0"/>
              <a:ext cx="5761944" cy="967974"/>
            </a:xfrm>
            <a:custGeom>
              <a:avLst/>
              <a:gdLst/>
              <a:ahLst/>
              <a:cxnLst/>
              <a:rect l="l" t="t" r="r" b="b"/>
              <a:pathLst>
                <a:path w="5761944" h="967974">
                  <a:moveTo>
                    <a:pt x="0" y="0"/>
                  </a:moveTo>
                  <a:lnTo>
                    <a:pt x="5761944" y="0"/>
                  </a:lnTo>
                  <a:lnTo>
                    <a:pt x="5761944" y="967974"/>
                  </a:lnTo>
                  <a:lnTo>
                    <a:pt x="0" y="967974"/>
                  </a:lnTo>
                  <a:close/>
                </a:path>
              </a:pathLst>
            </a:custGeom>
            <a:solidFill>
              <a:srgbClr val="000000">
                <a:alpha val="0"/>
              </a:srgbClr>
            </a:solidFill>
          </p:spPr>
          <p:txBody>
            <a:bodyPr/>
            <a:lstStyle/>
            <a:p>
              <a:endParaRPr lang="nl-NL"/>
            </a:p>
          </p:txBody>
        </p:sp>
        <p:sp>
          <p:nvSpPr>
            <p:cNvPr id="65" name="TextBox 65"/>
            <p:cNvSpPr txBox="1"/>
            <p:nvPr/>
          </p:nvSpPr>
          <p:spPr>
            <a:xfrm>
              <a:off x="0" y="85725"/>
              <a:ext cx="5761944"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66" name="Group 66"/>
          <p:cNvGrpSpPr/>
          <p:nvPr/>
        </p:nvGrpSpPr>
        <p:grpSpPr>
          <a:xfrm>
            <a:off x="11262729" y="25255664"/>
            <a:ext cx="4321458" cy="725981"/>
            <a:chOff x="0" y="0"/>
            <a:chExt cx="5761944" cy="967974"/>
          </a:xfrm>
        </p:grpSpPr>
        <p:sp>
          <p:nvSpPr>
            <p:cNvPr id="67" name="Freeform 67"/>
            <p:cNvSpPr/>
            <p:nvPr/>
          </p:nvSpPr>
          <p:spPr>
            <a:xfrm>
              <a:off x="0" y="0"/>
              <a:ext cx="5761944" cy="967974"/>
            </a:xfrm>
            <a:custGeom>
              <a:avLst/>
              <a:gdLst/>
              <a:ahLst/>
              <a:cxnLst/>
              <a:rect l="l" t="t" r="r" b="b"/>
              <a:pathLst>
                <a:path w="5761944" h="967974">
                  <a:moveTo>
                    <a:pt x="0" y="0"/>
                  </a:moveTo>
                  <a:lnTo>
                    <a:pt x="5761944" y="0"/>
                  </a:lnTo>
                  <a:lnTo>
                    <a:pt x="5761944" y="967974"/>
                  </a:lnTo>
                  <a:lnTo>
                    <a:pt x="0" y="967974"/>
                  </a:lnTo>
                  <a:close/>
                </a:path>
              </a:pathLst>
            </a:custGeom>
            <a:solidFill>
              <a:srgbClr val="000000">
                <a:alpha val="0"/>
              </a:srgbClr>
            </a:solidFill>
          </p:spPr>
          <p:txBody>
            <a:bodyPr/>
            <a:lstStyle/>
            <a:p>
              <a:endParaRPr lang="nl-NL"/>
            </a:p>
          </p:txBody>
        </p:sp>
        <p:sp>
          <p:nvSpPr>
            <p:cNvPr id="68" name="TextBox 68"/>
            <p:cNvSpPr txBox="1"/>
            <p:nvPr/>
          </p:nvSpPr>
          <p:spPr>
            <a:xfrm>
              <a:off x="0" y="85725"/>
              <a:ext cx="5761944"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grpSp>
        <p:nvGrpSpPr>
          <p:cNvPr id="69" name="Group 69"/>
          <p:cNvGrpSpPr/>
          <p:nvPr/>
        </p:nvGrpSpPr>
        <p:grpSpPr>
          <a:xfrm>
            <a:off x="16356020" y="25309959"/>
            <a:ext cx="4229300" cy="725981"/>
            <a:chOff x="0" y="0"/>
            <a:chExt cx="5639066" cy="967974"/>
          </a:xfrm>
        </p:grpSpPr>
        <p:sp>
          <p:nvSpPr>
            <p:cNvPr id="70" name="Freeform 70"/>
            <p:cNvSpPr/>
            <p:nvPr/>
          </p:nvSpPr>
          <p:spPr>
            <a:xfrm>
              <a:off x="0" y="0"/>
              <a:ext cx="5639066" cy="967974"/>
            </a:xfrm>
            <a:custGeom>
              <a:avLst/>
              <a:gdLst/>
              <a:ahLst/>
              <a:cxnLst/>
              <a:rect l="l" t="t" r="r" b="b"/>
              <a:pathLst>
                <a:path w="5639066" h="967974">
                  <a:moveTo>
                    <a:pt x="0" y="0"/>
                  </a:moveTo>
                  <a:lnTo>
                    <a:pt x="5639066" y="0"/>
                  </a:lnTo>
                  <a:lnTo>
                    <a:pt x="5639066" y="967974"/>
                  </a:lnTo>
                  <a:lnTo>
                    <a:pt x="0" y="967974"/>
                  </a:lnTo>
                  <a:close/>
                </a:path>
              </a:pathLst>
            </a:custGeom>
            <a:solidFill>
              <a:srgbClr val="000000">
                <a:alpha val="0"/>
              </a:srgbClr>
            </a:solidFill>
          </p:spPr>
          <p:txBody>
            <a:bodyPr/>
            <a:lstStyle/>
            <a:p>
              <a:endParaRPr lang="nl-NL"/>
            </a:p>
          </p:txBody>
        </p:sp>
        <p:sp>
          <p:nvSpPr>
            <p:cNvPr id="71" name="TextBox 71"/>
            <p:cNvSpPr txBox="1"/>
            <p:nvPr/>
          </p:nvSpPr>
          <p:spPr>
            <a:xfrm>
              <a:off x="0" y="85725"/>
              <a:ext cx="5639066" cy="882249"/>
            </a:xfrm>
            <a:prstGeom prst="rect">
              <a:avLst/>
            </a:prstGeom>
          </p:spPr>
          <p:txBody>
            <a:bodyPr lIns="0" tIns="0" rIns="0" bIns="0" rtlCol="0" anchor="t"/>
            <a:lstStyle/>
            <a:p>
              <a:pPr algn="ctr">
                <a:lnSpc>
                  <a:spcPts val="5955"/>
                </a:lnSpc>
              </a:pPr>
              <a:r>
                <a:rPr lang="en-US" sz="5782" spc="285">
                  <a:solidFill>
                    <a:srgbClr val="FFFFFF"/>
                  </a:solidFill>
                  <a:latin typeface="Helvetica World"/>
                  <a:ea typeface="Helvetica World"/>
                  <a:cs typeface="Helvetica World"/>
                  <a:sym typeface="Helvetica World"/>
                </a:rPr>
                <a:t>TEST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1374100" cy="29923740"/>
            <a:chOff x="0" y="0"/>
            <a:chExt cx="28498800" cy="39898320"/>
          </a:xfrm>
        </p:grpSpPr>
        <p:sp>
          <p:nvSpPr>
            <p:cNvPr id="3" name="Freeform 3"/>
            <p:cNvSpPr/>
            <p:nvPr/>
          </p:nvSpPr>
          <p:spPr>
            <a:xfrm>
              <a:off x="0" y="0"/>
              <a:ext cx="28498800" cy="39898321"/>
            </a:xfrm>
            <a:custGeom>
              <a:avLst/>
              <a:gdLst/>
              <a:ahLst/>
              <a:cxnLst/>
              <a:rect l="l" t="t" r="r" b="b"/>
              <a:pathLst>
                <a:path w="28498800" h="39898321">
                  <a:moveTo>
                    <a:pt x="0" y="0"/>
                  </a:moveTo>
                  <a:lnTo>
                    <a:pt x="28498800" y="0"/>
                  </a:lnTo>
                  <a:lnTo>
                    <a:pt x="28498800" y="39898321"/>
                  </a:lnTo>
                  <a:lnTo>
                    <a:pt x="0" y="39898321"/>
                  </a:lnTo>
                  <a:lnTo>
                    <a:pt x="0" y="0"/>
                  </a:lnTo>
                  <a:close/>
                </a:path>
              </a:pathLst>
            </a:custGeom>
            <a:blipFill>
              <a:blip r:embed="rId2"/>
              <a:stretch>
                <a:fillRect t="-803" b="-803"/>
              </a:stretch>
            </a:blipFill>
          </p:spPr>
          <p:txBody>
            <a:bodyPr/>
            <a:lstStyle/>
            <a:p>
              <a:endParaRPr lang="nl-NL"/>
            </a:p>
          </p:txBody>
        </p:sp>
      </p:grpSp>
      <p:sp>
        <p:nvSpPr>
          <p:cNvPr id="27" name="Freeform 23">
            <a:extLst>
              <a:ext uri="{FF2B5EF4-FFF2-40B4-BE49-F238E27FC236}">
                <a16:creationId xmlns:a16="http://schemas.microsoft.com/office/drawing/2014/main" id="{3F630E8E-BB73-6C1A-D13E-ECEBDE039072}"/>
              </a:ext>
            </a:extLst>
          </p:cNvPr>
          <p:cNvSpPr/>
          <p:nvPr/>
        </p:nvSpPr>
        <p:spPr>
          <a:xfrm>
            <a:off x="0" y="0"/>
            <a:ext cx="21374100" cy="3674878"/>
          </a:xfrm>
          <a:custGeom>
            <a:avLst/>
            <a:gdLst/>
            <a:ahLst/>
            <a:cxnLst/>
            <a:rect l="l" t="t" r="r" b="b"/>
            <a:pathLst>
              <a:path w="23265829" h="4256415">
                <a:moveTo>
                  <a:pt x="0" y="0"/>
                </a:moveTo>
                <a:lnTo>
                  <a:pt x="23265830" y="0"/>
                </a:lnTo>
                <a:lnTo>
                  <a:pt x="23265830" y="4256414"/>
                </a:lnTo>
                <a:lnTo>
                  <a:pt x="0" y="42564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nl-NL"/>
          </a:p>
        </p:txBody>
      </p:sp>
      <p:grpSp>
        <p:nvGrpSpPr>
          <p:cNvPr id="5" name="Group 5"/>
          <p:cNvGrpSpPr/>
          <p:nvPr/>
        </p:nvGrpSpPr>
        <p:grpSpPr>
          <a:xfrm>
            <a:off x="17471966" y="177323"/>
            <a:ext cx="3113354" cy="3113354"/>
            <a:chOff x="0" y="0"/>
            <a:chExt cx="4151138" cy="4151138"/>
          </a:xfrm>
        </p:grpSpPr>
        <p:sp>
          <p:nvSpPr>
            <p:cNvPr id="6" name="Freeform 6"/>
            <p:cNvSpPr/>
            <p:nvPr/>
          </p:nvSpPr>
          <p:spPr>
            <a:xfrm>
              <a:off x="0" y="0"/>
              <a:ext cx="4151122" cy="4151122"/>
            </a:xfrm>
            <a:custGeom>
              <a:avLst/>
              <a:gdLst/>
              <a:ahLst/>
              <a:cxnLst/>
              <a:rect l="l" t="t" r="r" b="b"/>
              <a:pathLst>
                <a:path w="4151122" h="4151122">
                  <a:moveTo>
                    <a:pt x="0" y="0"/>
                  </a:moveTo>
                  <a:lnTo>
                    <a:pt x="4151122" y="0"/>
                  </a:lnTo>
                  <a:lnTo>
                    <a:pt x="4151122" y="4151122"/>
                  </a:lnTo>
                  <a:lnTo>
                    <a:pt x="0" y="4151122"/>
                  </a:lnTo>
                  <a:lnTo>
                    <a:pt x="0" y="0"/>
                  </a:lnTo>
                  <a:close/>
                </a:path>
              </a:pathLst>
            </a:custGeom>
            <a:blipFill>
              <a:blip r:embed="rId5"/>
              <a:stretch>
                <a:fillRect/>
              </a:stretch>
            </a:blipFill>
          </p:spPr>
          <p:txBody>
            <a:bodyPr/>
            <a:lstStyle/>
            <a:p>
              <a:endParaRPr lang="nl-NL"/>
            </a:p>
          </p:txBody>
        </p:sp>
      </p:grpSp>
      <p:grpSp>
        <p:nvGrpSpPr>
          <p:cNvPr id="7" name="Group 7"/>
          <p:cNvGrpSpPr/>
          <p:nvPr/>
        </p:nvGrpSpPr>
        <p:grpSpPr>
          <a:xfrm>
            <a:off x="1625280" y="3674877"/>
            <a:ext cx="18637724" cy="3233923"/>
            <a:chOff x="0" y="0"/>
            <a:chExt cx="24850299" cy="4311898"/>
          </a:xfrm>
        </p:grpSpPr>
        <p:sp>
          <p:nvSpPr>
            <p:cNvPr id="8" name="Freeform 8"/>
            <p:cNvSpPr/>
            <p:nvPr/>
          </p:nvSpPr>
          <p:spPr>
            <a:xfrm>
              <a:off x="0" y="0"/>
              <a:ext cx="24850299" cy="3789278"/>
            </a:xfrm>
            <a:custGeom>
              <a:avLst/>
              <a:gdLst/>
              <a:ahLst/>
              <a:cxnLst/>
              <a:rect l="l" t="t" r="r" b="b"/>
              <a:pathLst>
                <a:path w="24850299" h="3789278">
                  <a:moveTo>
                    <a:pt x="0" y="0"/>
                  </a:moveTo>
                  <a:lnTo>
                    <a:pt x="24850299" y="0"/>
                  </a:lnTo>
                  <a:lnTo>
                    <a:pt x="24850299" y="3789278"/>
                  </a:lnTo>
                  <a:lnTo>
                    <a:pt x="0" y="3789278"/>
                  </a:lnTo>
                  <a:close/>
                </a:path>
              </a:pathLst>
            </a:custGeom>
            <a:solidFill>
              <a:srgbClr val="000000">
                <a:alpha val="0"/>
              </a:srgbClr>
            </a:solidFill>
          </p:spPr>
          <p:txBody>
            <a:bodyPr/>
            <a:lstStyle/>
            <a:p>
              <a:endParaRPr lang="nl-NL"/>
            </a:p>
          </p:txBody>
        </p:sp>
        <p:sp>
          <p:nvSpPr>
            <p:cNvPr id="9" name="TextBox 9"/>
            <p:cNvSpPr txBox="1"/>
            <p:nvPr/>
          </p:nvSpPr>
          <p:spPr>
            <a:xfrm>
              <a:off x="0" y="665495"/>
              <a:ext cx="24850299" cy="3646403"/>
            </a:xfrm>
            <a:prstGeom prst="rect">
              <a:avLst/>
            </a:prstGeom>
          </p:spPr>
          <p:txBody>
            <a:bodyPr lIns="0" tIns="0" rIns="0" bIns="0" rtlCol="0" anchor="t"/>
            <a:lstStyle/>
            <a:p>
              <a:pPr algn="ctr">
                <a:lnSpc>
                  <a:spcPts val="12005"/>
                </a:lnSpc>
              </a:pPr>
              <a:r>
                <a:rPr lang="en-US" sz="11219" spc="1243" dirty="0">
                  <a:solidFill>
                    <a:srgbClr val="FFBD59"/>
                  </a:solidFill>
                  <a:latin typeface="Helvetica World"/>
                  <a:ea typeface="Helvetica World"/>
                  <a:cs typeface="Helvetica World"/>
                  <a:sym typeface="Helvetica World"/>
                </a:rPr>
                <a:t>INSTRUCTIONS</a:t>
              </a:r>
            </a:p>
          </p:txBody>
        </p:sp>
      </p:grpSp>
      <p:grpSp>
        <p:nvGrpSpPr>
          <p:cNvPr id="14" name="Group 14"/>
          <p:cNvGrpSpPr/>
          <p:nvPr/>
        </p:nvGrpSpPr>
        <p:grpSpPr>
          <a:xfrm>
            <a:off x="0" y="6516835"/>
            <a:ext cx="19028643" cy="7762352"/>
            <a:chOff x="0" y="0"/>
            <a:chExt cx="25371524" cy="10349802"/>
          </a:xfrm>
        </p:grpSpPr>
        <p:sp>
          <p:nvSpPr>
            <p:cNvPr id="15" name="Freeform 15"/>
            <p:cNvSpPr/>
            <p:nvPr/>
          </p:nvSpPr>
          <p:spPr>
            <a:xfrm>
              <a:off x="0" y="0"/>
              <a:ext cx="25371524" cy="10349802"/>
            </a:xfrm>
            <a:custGeom>
              <a:avLst/>
              <a:gdLst/>
              <a:ahLst/>
              <a:cxnLst/>
              <a:rect l="l" t="t" r="r" b="b"/>
              <a:pathLst>
                <a:path w="25371524" h="10349802">
                  <a:moveTo>
                    <a:pt x="0" y="0"/>
                  </a:moveTo>
                  <a:lnTo>
                    <a:pt x="25371524" y="0"/>
                  </a:lnTo>
                  <a:lnTo>
                    <a:pt x="25371524" y="10349802"/>
                  </a:lnTo>
                  <a:lnTo>
                    <a:pt x="0" y="10349802"/>
                  </a:lnTo>
                  <a:close/>
                </a:path>
              </a:pathLst>
            </a:custGeom>
            <a:solidFill>
              <a:srgbClr val="000000">
                <a:alpha val="0"/>
              </a:srgbClr>
            </a:solidFill>
          </p:spPr>
          <p:txBody>
            <a:bodyPr/>
            <a:lstStyle/>
            <a:p>
              <a:endParaRPr lang="nl-NL"/>
            </a:p>
          </p:txBody>
        </p:sp>
        <p:sp>
          <p:nvSpPr>
            <p:cNvPr id="16" name="TextBox 16"/>
            <p:cNvSpPr txBox="1"/>
            <p:nvPr/>
          </p:nvSpPr>
          <p:spPr>
            <a:xfrm>
              <a:off x="0" y="57150"/>
              <a:ext cx="25371524" cy="10292652"/>
            </a:xfrm>
            <a:prstGeom prst="rect">
              <a:avLst/>
            </a:prstGeom>
          </p:spPr>
          <p:txBody>
            <a:bodyPr lIns="0" tIns="0" rIns="0" bIns="0" rtlCol="0" anchor="t"/>
            <a:lstStyle/>
            <a:p>
              <a:pPr marL="3769857" lvl="2" indent="-1256619" algn="ctr">
                <a:lnSpc>
                  <a:spcPts val="6171"/>
                </a:lnSpc>
                <a:buAutoNum type="arabicPeriod"/>
              </a:pPr>
              <a:r>
                <a:rPr lang="en-US" sz="5609" spc="280" dirty="0">
                  <a:solidFill>
                    <a:srgbClr val="333748"/>
                  </a:solidFill>
                  <a:latin typeface="Helvetica World"/>
                  <a:ea typeface="Helvetica World"/>
                  <a:cs typeface="Helvetica World"/>
                  <a:sym typeface="Helvetica World"/>
                </a:rPr>
                <a:t>Think of two things you hope to experience and write them in the empty blue boxes</a:t>
              </a:r>
            </a:p>
            <a:p>
              <a:pPr marL="3769857" lvl="2" indent="-1256619" algn="ctr">
                <a:lnSpc>
                  <a:spcPts val="6171"/>
                </a:lnSpc>
                <a:buAutoNum type="arabicPeriod"/>
              </a:pPr>
              <a:r>
                <a:rPr lang="en-US" sz="5609" spc="280" dirty="0">
                  <a:solidFill>
                    <a:srgbClr val="333748"/>
                  </a:solidFill>
                  <a:latin typeface="Helvetica World"/>
                  <a:ea typeface="Helvetica World"/>
                  <a:cs typeface="Helvetica World"/>
                  <a:sym typeface="Helvetica World"/>
                </a:rPr>
                <a:t>Cross off when you experience something that is mentioned on the card</a:t>
              </a:r>
            </a:p>
            <a:p>
              <a:pPr marL="3769857" lvl="2" indent="-1256619" algn="ctr">
                <a:lnSpc>
                  <a:spcPts val="6171"/>
                </a:lnSpc>
                <a:buAutoNum type="arabicPeriod"/>
              </a:pPr>
              <a:r>
                <a:rPr lang="en-US" sz="5609" spc="280" dirty="0">
                  <a:solidFill>
                    <a:srgbClr val="333748"/>
                  </a:solidFill>
                  <a:latin typeface="Helvetica World"/>
                  <a:ea typeface="Helvetica World"/>
                  <a:cs typeface="Helvetica World"/>
                  <a:sym typeface="Helvetica World"/>
                </a:rPr>
                <a:t>Hand in your card in the AICON box during the dinner/drinks and take a sweet of your choice!</a:t>
              </a:r>
            </a:p>
          </p:txBody>
        </p:sp>
      </p:grpSp>
      <p:grpSp>
        <p:nvGrpSpPr>
          <p:cNvPr id="17" name="Group 17"/>
          <p:cNvGrpSpPr/>
          <p:nvPr/>
        </p:nvGrpSpPr>
        <p:grpSpPr>
          <a:xfrm>
            <a:off x="1198717" y="13056942"/>
            <a:ext cx="18976666" cy="13080020"/>
            <a:chOff x="0" y="0"/>
            <a:chExt cx="25302222" cy="17440026"/>
          </a:xfrm>
        </p:grpSpPr>
        <p:sp>
          <p:nvSpPr>
            <p:cNvPr id="18" name="Freeform 18"/>
            <p:cNvSpPr/>
            <p:nvPr/>
          </p:nvSpPr>
          <p:spPr>
            <a:xfrm>
              <a:off x="0" y="0"/>
              <a:ext cx="25302221" cy="17440027"/>
            </a:xfrm>
            <a:custGeom>
              <a:avLst/>
              <a:gdLst/>
              <a:ahLst/>
              <a:cxnLst/>
              <a:rect l="l" t="t" r="r" b="b"/>
              <a:pathLst>
                <a:path w="25302221" h="17440027">
                  <a:moveTo>
                    <a:pt x="0" y="0"/>
                  </a:moveTo>
                  <a:lnTo>
                    <a:pt x="25302221" y="0"/>
                  </a:lnTo>
                  <a:lnTo>
                    <a:pt x="25302221" y="17440027"/>
                  </a:lnTo>
                  <a:lnTo>
                    <a:pt x="0" y="17440027"/>
                  </a:lnTo>
                  <a:close/>
                </a:path>
              </a:pathLst>
            </a:custGeom>
            <a:solidFill>
              <a:srgbClr val="000000">
                <a:alpha val="0"/>
              </a:srgbClr>
            </a:solidFill>
          </p:spPr>
          <p:txBody>
            <a:bodyPr/>
            <a:lstStyle/>
            <a:p>
              <a:endParaRPr lang="nl-NL"/>
            </a:p>
          </p:txBody>
        </p:sp>
        <p:sp>
          <p:nvSpPr>
            <p:cNvPr id="19" name="TextBox 19"/>
            <p:cNvSpPr txBox="1"/>
            <p:nvPr/>
          </p:nvSpPr>
          <p:spPr>
            <a:xfrm>
              <a:off x="0" y="-161925"/>
              <a:ext cx="25302222" cy="17601951"/>
            </a:xfrm>
            <a:prstGeom prst="rect">
              <a:avLst/>
            </a:prstGeom>
          </p:spPr>
          <p:txBody>
            <a:bodyPr lIns="0" tIns="0" rIns="0" bIns="0" rtlCol="0" anchor="t"/>
            <a:lstStyle/>
            <a:p>
              <a:pPr algn="ctr">
                <a:lnSpc>
                  <a:spcPts val="8415"/>
                </a:lnSpc>
              </a:pPr>
              <a:r>
                <a:rPr lang="en-US" sz="5609" spc="280">
                  <a:solidFill>
                    <a:srgbClr val="333748"/>
                  </a:solidFill>
                  <a:latin typeface="Helvetica World"/>
                  <a:ea typeface="Helvetica World"/>
                  <a:cs typeface="Helvetica World"/>
                  <a:sym typeface="Helvetica World"/>
                </a:rPr>
                <a:t>This card serves as a reflection tool for your journey. As you participate, we invite you to engage thoughtfully and reflect on your experiences. Each square represents an opportunity to connect, share, and think about the moments you encounter. It’s more than completing the card—it’s about embracing new perspectives and personal growth. Enjoy the process, and remember that every experience, big or small, contributes to your journey. Let this be a reminder of the meaningful moments you’re having along the way.</a:t>
              </a:r>
            </a:p>
            <a:p>
              <a:pPr algn="ctr">
                <a:lnSpc>
                  <a:spcPts val="7292"/>
                </a:lnSpc>
              </a:pPr>
              <a:r>
                <a:rPr lang="en-US" sz="5609" spc="280">
                  <a:solidFill>
                    <a:srgbClr val="333748"/>
                  </a:solidFill>
                  <a:latin typeface="Helvetica World"/>
                  <a:ea typeface="Helvetica World"/>
                  <a:cs typeface="Helvetica World"/>
                  <a:sym typeface="Helvetica World"/>
                </a:rPr>
                <a:t>Happy reflecting and engaging!</a:t>
              </a:r>
            </a:p>
            <a:p>
              <a:pPr algn="ctr">
                <a:lnSpc>
                  <a:spcPts val="7292"/>
                </a:lnSpc>
              </a:pPr>
              <a:endParaRPr lang="en-US" sz="5609" spc="280">
                <a:solidFill>
                  <a:srgbClr val="333748"/>
                </a:solidFill>
                <a:latin typeface="Helvetica World"/>
                <a:ea typeface="Helvetica World"/>
                <a:cs typeface="Helvetica World"/>
                <a:sym typeface="Helvetica World"/>
              </a:endParaRPr>
            </a:p>
          </p:txBody>
        </p:sp>
      </p:grpSp>
      <p:grpSp>
        <p:nvGrpSpPr>
          <p:cNvPr id="20" name="Group 20"/>
          <p:cNvGrpSpPr/>
          <p:nvPr/>
        </p:nvGrpSpPr>
        <p:grpSpPr>
          <a:xfrm>
            <a:off x="1429821" y="26136962"/>
            <a:ext cx="19028643" cy="2144383"/>
            <a:chOff x="0" y="0"/>
            <a:chExt cx="25371524" cy="2859178"/>
          </a:xfrm>
        </p:grpSpPr>
        <p:sp>
          <p:nvSpPr>
            <p:cNvPr id="21" name="Freeform 21"/>
            <p:cNvSpPr/>
            <p:nvPr/>
          </p:nvSpPr>
          <p:spPr>
            <a:xfrm>
              <a:off x="0" y="0"/>
              <a:ext cx="25371524" cy="2859178"/>
            </a:xfrm>
            <a:custGeom>
              <a:avLst/>
              <a:gdLst/>
              <a:ahLst/>
              <a:cxnLst/>
              <a:rect l="l" t="t" r="r" b="b"/>
              <a:pathLst>
                <a:path w="25371524" h="2859178">
                  <a:moveTo>
                    <a:pt x="0" y="0"/>
                  </a:moveTo>
                  <a:lnTo>
                    <a:pt x="25371524" y="0"/>
                  </a:lnTo>
                  <a:lnTo>
                    <a:pt x="25371524" y="2859178"/>
                  </a:lnTo>
                  <a:lnTo>
                    <a:pt x="0" y="2859178"/>
                  </a:lnTo>
                  <a:close/>
                </a:path>
              </a:pathLst>
            </a:custGeom>
            <a:solidFill>
              <a:srgbClr val="000000">
                <a:alpha val="0"/>
              </a:srgbClr>
            </a:solidFill>
          </p:spPr>
          <p:txBody>
            <a:bodyPr/>
            <a:lstStyle/>
            <a:p>
              <a:endParaRPr lang="nl-NL"/>
            </a:p>
          </p:txBody>
        </p:sp>
        <p:sp>
          <p:nvSpPr>
            <p:cNvPr id="22" name="TextBox 22"/>
            <p:cNvSpPr txBox="1"/>
            <p:nvPr/>
          </p:nvSpPr>
          <p:spPr>
            <a:xfrm>
              <a:off x="0" y="66675"/>
              <a:ext cx="25371524" cy="2792503"/>
            </a:xfrm>
            <a:prstGeom prst="rect">
              <a:avLst/>
            </a:prstGeom>
          </p:spPr>
          <p:txBody>
            <a:bodyPr lIns="0" tIns="0" rIns="0" bIns="0" rtlCol="0" anchor="t"/>
            <a:lstStyle/>
            <a:p>
              <a:pPr algn="ctr">
                <a:lnSpc>
                  <a:spcPts val="4333"/>
                </a:lnSpc>
              </a:pPr>
              <a:r>
                <a:rPr lang="en-US" sz="4207" spc="210">
                  <a:solidFill>
                    <a:srgbClr val="545454"/>
                  </a:solidFill>
                  <a:latin typeface="Helvetica World"/>
                  <a:ea typeface="Helvetica World"/>
                  <a:cs typeface="Helvetica World"/>
                  <a:sym typeface="Helvetica World"/>
                </a:rPr>
                <a:t>CREDITS: AICON &amp; ALGOSOC</a:t>
              </a:r>
            </a:p>
            <a:p>
              <a:pPr algn="ctr">
                <a:lnSpc>
                  <a:spcPts val="4333"/>
                </a:lnSpc>
              </a:pPr>
              <a:r>
                <a:rPr lang="en-US" sz="4207" spc="210">
                  <a:solidFill>
                    <a:srgbClr val="545454"/>
                  </a:solidFill>
                  <a:latin typeface="Helvetica World"/>
                  <a:ea typeface="Helvetica World"/>
                  <a:cs typeface="Helvetica World"/>
                  <a:sym typeface="Helvetica World"/>
                </a:rPr>
                <a:t>BINGOCARD GENERATED BY PYTHON:</a:t>
              </a:r>
            </a:p>
            <a:p>
              <a:pPr algn="ctr">
                <a:lnSpc>
                  <a:spcPts val="4333"/>
                </a:lnSpc>
              </a:pPr>
              <a:r>
                <a:rPr lang="en-US" sz="4207" spc="210">
                  <a:solidFill>
                    <a:srgbClr val="545454"/>
                  </a:solidFill>
                  <a:latin typeface="Helvetica World"/>
                  <a:ea typeface="Helvetica World"/>
                  <a:cs typeface="Helvetica World"/>
                  <a:sym typeface="Helvetica World"/>
                </a:rPr>
                <a:t>HTTPS://GITHUB.COM/MGJLOGTENBERG/BINGO-CARD</a:t>
              </a:r>
            </a:p>
          </p:txBody>
        </p:sp>
      </p:grpSp>
      <p:grpSp>
        <p:nvGrpSpPr>
          <p:cNvPr id="23" name="Group 19">
            <a:extLst>
              <a:ext uri="{FF2B5EF4-FFF2-40B4-BE49-F238E27FC236}">
                <a16:creationId xmlns:a16="http://schemas.microsoft.com/office/drawing/2014/main" id="{3162B6B8-38E2-6E17-312A-71CF97D488F6}"/>
              </a:ext>
            </a:extLst>
          </p:cNvPr>
          <p:cNvGrpSpPr/>
          <p:nvPr/>
        </p:nvGrpSpPr>
        <p:grpSpPr>
          <a:xfrm>
            <a:off x="-1" y="28983696"/>
            <a:ext cx="1209811" cy="178117"/>
            <a:chOff x="0" y="0"/>
            <a:chExt cx="9357106" cy="237490"/>
          </a:xfrm>
        </p:grpSpPr>
        <p:sp>
          <p:nvSpPr>
            <p:cNvPr id="24" name="Freeform 20">
              <a:extLst>
                <a:ext uri="{FF2B5EF4-FFF2-40B4-BE49-F238E27FC236}">
                  <a16:creationId xmlns:a16="http://schemas.microsoft.com/office/drawing/2014/main" id="{A54E7277-6156-295A-5437-F5F1C8982955}"/>
                </a:ext>
              </a:extLst>
            </p:cNvPr>
            <p:cNvSpPr/>
            <p:nvPr/>
          </p:nvSpPr>
          <p:spPr>
            <a:xfrm>
              <a:off x="118745" y="0"/>
              <a:ext cx="9119616" cy="237490"/>
            </a:xfrm>
            <a:custGeom>
              <a:avLst/>
              <a:gdLst/>
              <a:ahLst/>
              <a:cxnLst/>
              <a:rect l="l" t="t" r="r" b="b"/>
              <a:pathLst>
                <a:path w="9119616" h="237490">
                  <a:moveTo>
                    <a:pt x="0" y="0"/>
                  </a:moveTo>
                  <a:lnTo>
                    <a:pt x="9119616" y="0"/>
                  </a:lnTo>
                  <a:lnTo>
                    <a:pt x="9119616" y="237490"/>
                  </a:lnTo>
                  <a:lnTo>
                    <a:pt x="0" y="237490"/>
                  </a:lnTo>
                  <a:close/>
                </a:path>
              </a:pathLst>
            </a:custGeom>
            <a:solidFill>
              <a:srgbClr val="004AAD"/>
            </a:solidFill>
          </p:spPr>
          <p:txBody>
            <a:bodyPr/>
            <a:lstStyle/>
            <a:p>
              <a:endParaRPr lang="nl-NL"/>
            </a:p>
          </p:txBody>
        </p:sp>
      </p:grpSp>
      <p:grpSp>
        <p:nvGrpSpPr>
          <p:cNvPr id="25" name="Group 21">
            <a:extLst>
              <a:ext uri="{FF2B5EF4-FFF2-40B4-BE49-F238E27FC236}">
                <a16:creationId xmlns:a16="http://schemas.microsoft.com/office/drawing/2014/main" id="{18D74B97-3386-7626-19E9-B4CB4F7D1B43}"/>
              </a:ext>
            </a:extLst>
          </p:cNvPr>
          <p:cNvGrpSpPr/>
          <p:nvPr/>
        </p:nvGrpSpPr>
        <p:grpSpPr>
          <a:xfrm>
            <a:off x="20173943" y="28894637"/>
            <a:ext cx="1296000" cy="178117"/>
            <a:chOff x="0" y="0"/>
            <a:chExt cx="9357106" cy="237490"/>
          </a:xfrm>
        </p:grpSpPr>
        <p:sp>
          <p:nvSpPr>
            <p:cNvPr id="26" name="Freeform 22">
              <a:extLst>
                <a:ext uri="{FF2B5EF4-FFF2-40B4-BE49-F238E27FC236}">
                  <a16:creationId xmlns:a16="http://schemas.microsoft.com/office/drawing/2014/main" id="{80E98F9D-E14F-FB35-5189-96201D194D36}"/>
                </a:ext>
              </a:extLst>
            </p:cNvPr>
            <p:cNvSpPr/>
            <p:nvPr/>
          </p:nvSpPr>
          <p:spPr>
            <a:xfrm>
              <a:off x="118745" y="0"/>
              <a:ext cx="9119616" cy="237490"/>
            </a:xfrm>
            <a:custGeom>
              <a:avLst/>
              <a:gdLst/>
              <a:ahLst/>
              <a:cxnLst/>
              <a:rect l="l" t="t" r="r" b="b"/>
              <a:pathLst>
                <a:path w="9119616" h="237490">
                  <a:moveTo>
                    <a:pt x="0" y="0"/>
                  </a:moveTo>
                  <a:lnTo>
                    <a:pt x="9119616" y="0"/>
                  </a:lnTo>
                  <a:lnTo>
                    <a:pt x="9119616" y="237490"/>
                  </a:lnTo>
                  <a:lnTo>
                    <a:pt x="0" y="237490"/>
                  </a:lnTo>
                  <a:close/>
                </a:path>
              </a:pathLst>
            </a:custGeom>
            <a:solidFill>
              <a:srgbClr val="004AAD"/>
            </a:solidFill>
          </p:spPr>
          <p:txBody>
            <a:bodyPr/>
            <a:lstStyle/>
            <a:p>
              <a:endParaRPr lang="nl-NL"/>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187</Words>
  <Application>Microsoft Office PowerPoint</Application>
  <PresentationFormat>Custom</PresentationFormat>
  <Paragraphs>25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Aptos</vt:lpstr>
      <vt:lpstr>Helvetica World</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AICON Bingo.pptx</dc:title>
  <cp:lastModifiedBy>Logtenberg, M.G.J. (Martijn)</cp:lastModifiedBy>
  <cp:revision>3</cp:revision>
  <dcterms:created xsi:type="dcterms:W3CDTF">2006-08-16T00:00:00Z</dcterms:created>
  <dcterms:modified xsi:type="dcterms:W3CDTF">2025-03-14T15:04:23Z</dcterms:modified>
  <dc:identifier>DAGhDjhVwQ4</dc:identifier>
</cp:coreProperties>
</file>