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txBody>
            <a:bodyPr/>
            <a:lstStyle/>
            <a:p>
              <a:endParaRPr lang="en-PK"/>
            </a:p>
          </p:txBody>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10/19/2025</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10/19/2025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10/19/2025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10/19/2025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10/19/2025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10/19/2025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txBody>
            <a:bodyPr/>
            <a:lstStyle/>
            <a:p>
              <a:endParaRPr lang="en-PK"/>
            </a:p>
          </p:txBody>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10/19/2025</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73CCD-5F5A-478E-9309-A6BE6C9FA681}"/>
              </a:ext>
            </a:extLst>
          </p:cNvPr>
          <p:cNvSpPr>
            <a:spLocks noGrp="1"/>
          </p:cNvSpPr>
          <p:nvPr>
            <p:ph type="ctrTitle"/>
          </p:nvPr>
        </p:nvSpPr>
        <p:spPr/>
        <p:txBody>
          <a:bodyPr/>
          <a:lstStyle/>
          <a:p>
            <a:r>
              <a:rPr lang="en-US" dirty="0"/>
              <a:t>Account Based Notebook System</a:t>
            </a:r>
            <a:endParaRPr lang="en-PK" dirty="0"/>
          </a:p>
        </p:txBody>
      </p:sp>
      <p:sp>
        <p:nvSpPr>
          <p:cNvPr id="3" name="Subtitle 2">
            <a:extLst>
              <a:ext uri="{FF2B5EF4-FFF2-40B4-BE49-F238E27FC236}">
                <a16:creationId xmlns:a16="http://schemas.microsoft.com/office/drawing/2014/main" id="{9D8A460F-7AEF-4EE0-841E-292ECAB29916}"/>
              </a:ext>
            </a:extLst>
          </p:cNvPr>
          <p:cNvSpPr>
            <a:spLocks noGrp="1"/>
          </p:cNvSpPr>
          <p:nvPr>
            <p:ph type="subTitle" idx="1"/>
          </p:nvPr>
        </p:nvSpPr>
        <p:spPr/>
        <p:txBody>
          <a:bodyPr>
            <a:normAutofit lnSpcReduction="10000"/>
          </a:bodyPr>
          <a:lstStyle/>
          <a:p>
            <a:r>
              <a:rPr lang="en-US" dirty="0" err="1"/>
              <a:t>Shareq</a:t>
            </a:r>
            <a:r>
              <a:rPr lang="en-US" dirty="0"/>
              <a:t> Usman(2024465)</a:t>
            </a:r>
          </a:p>
          <a:p>
            <a:r>
              <a:rPr lang="en-US" dirty="0"/>
              <a:t>Ghazali Khan(2024380)</a:t>
            </a:r>
          </a:p>
          <a:p>
            <a:r>
              <a:rPr lang="en-US" dirty="0"/>
              <a:t>Sohaib Tausif(2024595)</a:t>
            </a:r>
            <a:endParaRPr lang="en-PK" dirty="0"/>
          </a:p>
        </p:txBody>
      </p:sp>
    </p:spTree>
    <p:extLst>
      <p:ext uri="{BB962C8B-B14F-4D97-AF65-F5344CB8AC3E}">
        <p14:creationId xmlns:p14="http://schemas.microsoft.com/office/powerpoint/2010/main" val="211504865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424D1A-8EB9-4801-A2C8-1771536F64DA}"/>
              </a:ext>
            </a:extLst>
          </p:cNvPr>
          <p:cNvSpPr>
            <a:spLocks noGrp="1"/>
          </p:cNvSpPr>
          <p:nvPr>
            <p:ph type="title"/>
          </p:nvPr>
        </p:nvSpPr>
        <p:spPr/>
        <p:txBody>
          <a:bodyPr/>
          <a:lstStyle/>
          <a:p>
            <a:r>
              <a:rPr lang="en-US" dirty="0"/>
              <a:t>What does the program do?</a:t>
            </a:r>
            <a:endParaRPr lang="en-PK" dirty="0"/>
          </a:p>
        </p:txBody>
      </p:sp>
      <p:sp>
        <p:nvSpPr>
          <p:cNvPr id="3" name="Content Placeholder 2">
            <a:extLst>
              <a:ext uri="{FF2B5EF4-FFF2-40B4-BE49-F238E27FC236}">
                <a16:creationId xmlns:a16="http://schemas.microsoft.com/office/drawing/2014/main" id="{6F52AF9A-E7C2-4754-B201-425086175482}"/>
              </a:ext>
            </a:extLst>
          </p:cNvPr>
          <p:cNvSpPr>
            <a:spLocks noGrp="1"/>
          </p:cNvSpPr>
          <p:nvPr>
            <p:ph idx="1"/>
          </p:nvPr>
        </p:nvSpPr>
        <p:spPr/>
        <p:txBody>
          <a:bodyPr/>
          <a:lstStyle/>
          <a:p>
            <a:pPr marL="0" indent="0">
              <a:buNone/>
            </a:pPr>
            <a:r>
              <a:rPr lang="en-US" dirty="0"/>
              <a:t>The program provides users to ability to take notes and reminders for important information spread into different categories for the convenience of the user while maintaining a decorum of privacy through the multi account feature.</a:t>
            </a:r>
            <a:endParaRPr lang="en-PK" dirty="0"/>
          </a:p>
        </p:txBody>
      </p:sp>
    </p:spTree>
    <p:extLst>
      <p:ext uri="{BB962C8B-B14F-4D97-AF65-F5344CB8AC3E}">
        <p14:creationId xmlns:p14="http://schemas.microsoft.com/office/powerpoint/2010/main" val="1252049727"/>
      </p:ext>
    </p:extLst>
  </p:cSld>
  <p:clrMapOvr>
    <a:masterClrMapping/>
  </p:clrMapOvr>
  <p:transition spd="slow">
    <p:cove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165175-9F2B-45D6-8671-76717547813A}"/>
              </a:ext>
            </a:extLst>
          </p:cNvPr>
          <p:cNvSpPr>
            <a:spLocks noGrp="1"/>
          </p:cNvSpPr>
          <p:nvPr>
            <p:ph type="title"/>
          </p:nvPr>
        </p:nvSpPr>
        <p:spPr/>
        <p:txBody>
          <a:bodyPr/>
          <a:lstStyle/>
          <a:p>
            <a:r>
              <a:rPr lang="en-US" dirty="0"/>
              <a:t>Why we choose to code such a solution?</a:t>
            </a:r>
            <a:endParaRPr lang="en-PK" dirty="0"/>
          </a:p>
        </p:txBody>
      </p:sp>
      <p:sp>
        <p:nvSpPr>
          <p:cNvPr id="3" name="Content Placeholder 2">
            <a:extLst>
              <a:ext uri="{FF2B5EF4-FFF2-40B4-BE49-F238E27FC236}">
                <a16:creationId xmlns:a16="http://schemas.microsoft.com/office/drawing/2014/main" id="{7F353B33-8780-4A2D-9120-65914C7C0D54}"/>
              </a:ext>
            </a:extLst>
          </p:cNvPr>
          <p:cNvSpPr>
            <a:spLocks noGrp="1"/>
          </p:cNvSpPr>
          <p:nvPr>
            <p:ph idx="1"/>
          </p:nvPr>
        </p:nvSpPr>
        <p:spPr/>
        <p:txBody>
          <a:bodyPr/>
          <a:lstStyle/>
          <a:p>
            <a:pPr marL="0" indent="0">
              <a:buNone/>
            </a:pPr>
            <a:r>
              <a:rPr lang="en-US" dirty="0"/>
              <a:t>Many students have noticed that while using the LMS that the current notebook feature on offer is quite lacking and clunky to use .Which is why we choose to develop a better offering to help improve the experience for students interacting with GIKI’s domestically developed LMS system.</a:t>
            </a:r>
            <a:endParaRPr lang="en-PK" dirty="0"/>
          </a:p>
        </p:txBody>
      </p:sp>
    </p:spTree>
    <p:extLst>
      <p:ext uri="{BB962C8B-B14F-4D97-AF65-F5344CB8AC3E}">
        <p14:creationId xmlns:p14="http://schemas.microsoft.com/office/powerpoint/2010/main" val="1436984797"/>
      </p:ext>
    </p:extLst>
  </p:cSld>
  <p:clrMapOvr>
    <a:masterClrMapping/>
  </p:clrMapOvr>
  <p:transition spd="slow">
    <p:wheel spokes="1"/>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4FF55-37CE-4D3A-96D5-4B4BB149AE90}"/>
              </a:ext>
            </a:extLst>
          </p:cNvPr>
          <p:cNvSpPr>
            <a:spLocks noGrp="1"/>
          </p:cNvSpPr>
          <p:nvPr>
            <p:ph type="title"/>
          </p:nvPr>
        </p:nvSpPr>
        <p:spPr/>
        <p:txBody>
          <a:bodyPr/>
          <a:lstStyle/>
          <a:p>
            <a:r>
              <a:rPr lang="en-US" dirty="0"/>
              <a:t>Tackling the problem</a:t>
            </a:r>
            <a:endParaRPr lang="en-PK" dirty="0"/>
          </a:p>
        </p:txBody>
      </p:sp>
      <p:sp>
        <p:nvSpPr>
          <p:cNvPr id="3" name="Content Placeholder 2">
            <a:extLst>
              <a:ext uri="{FF2B5EF4-FFF2-40B4-BE49-F238E27FC236}">
                <a16:creationId xmlns:a16="http://schemas.microsoft.com/office/drawing/2014/main" id="{B20CF897-CDD4-484D-86F2-8150BEAFB1B6}"/>
              </a:ext>
            </a:extLst>
          </p:cNvPr>
          <p:cNvSpPr>
            <a:spLocks noGrp="1"/>
          </p:cNvSpPr>
          <p:nvPr>
            <p:ph idx="1"/>
          </p:nvPr>
        </p:nvSpPr>
        <p:spPr/>
        <p:txBody>
          <a:bodyPr/>
          <a:lstStyle/>
          <a:p>
            <a:pPr marL="0" indent="0">
              <a:buNone/>
            </a:pPr>
            <a:r>
              <a:rPr lang="en-US" dirty="0"/>
              <a:t>To develop this program we essentially divided the program down into smaller sub-systems and split it between us. Ghazali khan handled  developing  account management, Sohaib developed the code regarding different categories and </a:t>
            </a:r>
            <a:r>
              <a:rPr lang="en-US" dirty="0" err="1"/>
              <a:t>Shareq</a:t>
            </a:r>
            <a:r>
              <a:rPr lang="en-US" dirty="0"/>
              <a:t> Usman developed the code regarding page management.</a:t>
            </a:r>
            <a:endParaRPr lang="en-PK" dirty="0"/>
          </a:p>
        </p:txBody>
      </p:sp>
    </p:spTree>
    <p:extLst>
      <p:ext uri="{BB962C8B-B14F-4D97-AF65-F5344CB8AC3E}">
        <p14:creationId xmlns:p14="http://schemas.microsoft.com/office/powerpoint/2010/main" val="24381129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3B477E-6053-4781-9CEE-25513C810611}"/>
              </a:ext>
            </a:extLst>
          </p:cNvPr>
          <p:cNvSpPr>
            <a:spLocks noGrp="1"/>
          </p:cNvSpPr>
          <p:nvPr>
            <p:ph type="title"/>
          </p:nvPr>
        </p:nvSpPr>
        <p:spPr/>
        <p:txBody>
          <a:bodyPr/>
          <a:lstStyle/>
          <a:p>
            <a:r>
              <a:rPr lang="en-US" dirty="0"/>
              <a:t>Account Management System</a:t>
            </a:r>
            <a:endParaRPr lang="en-PK" dirty="0"/>
          </a:p>
        </p:txBody>
      </p:sp>
      <p:sp>
        <p:nvSpPr>
          <p:cNvPr id="3" name="Content Placeholder 2">
            <a:extLst>
              <a:ext uri="{FF2B5EF4-FFF2-40B4-BE49-F238E27FC236}">
                <a16:creationId xmlns:a16="http://schemas.microsoft.com/office/drawing/2014/main" id="{A4F230E2-B366-4182-9ED0-EC73D43EAD0C}"/>
              </a:ext>
            </a:extLst>
          </p:cNvPr>
          <p:cNvSpPr>
            <a:spLocks noGrp="1"/>
          </p:cNvSpPr>
          <p:nvPr>
            <p:ph idx="1"/>
          </p:nvPr>
        </p:nvSpPr>
        <p:spPr>
          <a:xfrm>
            <a:off x="1295401" y="2405270"/>
            <a:ext cx="9601196" cy="3470598"/>
          </a:xfrm>
        </p:spPr>
        <p:txBody>
          <a:bodyPr/>
          <a:lstStyle/>
          <a:p>
            <a:pPr marL="0" indent="0">
              <a:buNone/>
            </a:pPr>
            <a:r>
              <a:rPr lang="en-GB" dirty="0"/>
              <a:t>A C++ Account Management System that enables users to </a:t>
            </a:r>
            <a:r>
              <a:rPr lang="en-GB" b="1" dirty="0"/>
              <a:t>sign up, log in, and manage accounts</a:t>
            </a:r>
            <a:r>
              <a:rPr lang="en-GB" dirty="0"/>
              <a:t> using </a:t>
            </a:r>
            <a:r>
              <a:rPr lang="en-GB" b="1" dirty="0"/>
              <a:t>dynamic data structures</a:t>
            </a:r>
            <a:r>
              <a:rPr lang="en-GB" dirty="0"/>
              <a:t> like pointers, linked lists and stacks.</a:t>
            </a:r>
            <a:br>
              <a:rPr lang="en-GB" dirty="0"/>
            </a:br>
            <a:r>
              <a:rPr lang="en-GB" dirty="0"/>
              <a:t>It performs all operations </a:t>
            </a:r>
            <a:r>
              <a:rPr lang="en-GB" b="1" dirty="0"/>
              <a:t>in memory using dynamic allocation</a:t>
            </a:r>
            <a:r>
              <a:rPr lang="en-GB" dirty="0"/>
              <a:t>, allowing easy insertion, deletion, and traversal of user data.</a:t>
            </a:r>
            <a:endParaRPr lang="en-PK" dirty="0"/>
          </a:p>
        </p:txBody>
      </p:sp>
    </p:spTree>
    <p:extLst>
      <p:ext uri="{BB962C8B-B14F-4D97-AF65-F5344CB8AC3E}">
        <p14:creationId xmlns:p14="http://schemas.microsoft.com/office/powerpoint/2010/main" val="1048425574"/>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15D9F56-2BF5-4112-B993-ADE1CC4B4B0B}"/>
              </a:ext>
            </a:extLst>
          </p:cNvPr>
          <p:cNvSpPr>
            <a:spLocks noGrp="1"/>
          </p:cNvSpPr>
          <p:nvPr>
            <p:ph idx="1"/>
          </p:nvPr>
        </p:nvSpPr>
        <p:spPr/>
        <p:txBody>
          <a:bodyPr/>
          <a:lstStyle/>
          <a:p>
            <a:pPr marL="0" indent="0">
              <a:buNone/>
            </a:pPr>
            <a:r>
              <a:rPr lang="en-US" dirty="0"/>
              <a:t>In this C++ Account Based Notebook System linked lists, stacks, and dynamic memory allocation are implemented to manage categorized financial notes such as Family, Medical, Work, Leisure, and Salary. It supports adding and deleting notes in memory, with stack operations enabling easy reversal or removal of recent entries. The system efficiently tracks expenses, income, and calculates net savings dynamically.</a:t>
            </a:r>
            <a:endParaRPr lang="en-PK" dirty="0"/>
          </a:p>
        </p:txBody>
      </p:sp>
      <p:sp>
        <p:nvSpPr>
          <p:cNvPr id="2" name="Title 1">
            <a:extLst>
              <a:ext uri="{FF2B5EF4-FFF2-40B4-BE49-F238E27FC236}">
                <a16:creationId xmlns:a16="http://schemas.microsoft.com/office/drawing/2014/main" id="{722B2A27-9C6C-4466-93B8-544852EF9936}"/>
              </a:ext>
            </a:extLst>
          </p:cNvPr>
          <p:cNvSpPr>
            <a:spLocks noGrp="1"/>
          </p:cNvSpPr>
          <p:nvPr>
            <p:ph type="title"/>
          </p:nvPr>
        </p:nvSpPr>
        <p:spPr/>
        <p:txBody>
          <a:bodyPr/>
          <a:lstStyle/>
          <a:p>
            <a:r>
              <a:rPr lang="en-US" dirty="0"/>
              <a:t>Category Management</a:t>
            </a:r>
            <a:endParaRPr lang="en-PK" dirty="0"/>
          </a:p>
        </p:txBody>
      </p:sp>
    </p:spTree>
    <p:extLst>
      <p:ext uri="{BB962C8B-B14F-4D97-AF65-F5344CB8AC3E}">
        <p14:creationId xmlns:p14="http://schemas.microsoft.com/office/powerpoint/2010/main" val="1250195835"/>
      </p:ext>
    </p:extLst>
  </p:cSld>
  <p:clrMapOvr>
    <a:masterClrMapping/>
  </p:clrMapOvr>
  <mc:AlternateContent xmlns:mc="http://schemas.openxmlformats.org/markup-compatibility/2006" xmlns:p14="http://schemas.microsoft.com/office/powerpoint/2010/main">
    <mc:Choice Requires="p14">
      <p:transition spd="slow" p14:dur="2000">
        <p:cover/>
      </p:transition>
    </mc:Choice>
    <mc:Fallback xmlns="">
      <p:transition spd="slow">
        <p:cov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250"/>
                                        <p:tgtEl>
                                          <p:spTgt spid="3">
                                            <p:txEl>
                                              <p:pRg st="0" end="0"/>
                                            </p:txEl>
                                          </p:spTgt>
                                        </p:tgtEl>
                                      </p:cBhvr>
                                    </p:animEffect>
                                    <p:anim calcmode="lin" valueType="num">
                                      <p:cBhvr>
                                        <p:cTn id="8" dur="125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25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98A7D-8EF7-4E00-B1B4-AC1D30D95654}"/>
              </a:ext>
            </a:extLst>
          </p:cNvPr>
          <p:cNvSpPr>
            <a:spLocks noGrp="1"/>
          </p:cNvSpPr>
          <p:nvPr>
            <p:ph type="title"/>
          </p:nvPr>
        </p:nvSpPr>
        <p:spPr/>
        <p:txBody>
          <a:bodyPr/>
          <a:lstStyle/>
          <a:p>
            <a:r>
              <a:rPr lang="en-US" dirty="0"/>
              <a:t>Page </a:t>
            </a:r>
            <a:r>
              <a:rPr lang="en-US"/>
              <a:t>Management System</a:t>
            </a:r>
            <a:endParaRPr lang="en-PK" dirty="0"/>
          </a:p>
        </p:txBody>
      </p:sp>
      <p:sp>
        <p:nvSpPr>
          <p:cNvPr id="3" name="Content Placeholder 2">
            <a:extLst>
              <a:ext uri="{FF2B5EF4-FFF2-40B4-BE49-F238E27FC236}">
                <a16:creationId xmlns:a16="http://schemas.microsoft.com/office/drawing/2014/main" id="{A02DFE20-85AE-49EB-85AA-6F3CEBACA707}"/>
              </a:ext>
            </a:extLst>
          </p:cNvPr>
          <p:cNvSpPr>
            <a:spLocks noGrp="1"/>
          </p:cNvSpPr>
          <p:nvPr>
            <p:ph idx="1"/>
          </p:nvPr>
        </p:nvSpPr>
        <p:spPr/>
        <p:txBody>
          <a:bodyPr/>
          <a:lstStyle/>
          <a:p>
            <a:pPr marL="0" indent="0">
              <a:buNone/>
            </a:pPr>
            <a:r>
              <a:rPr lang="en-US" dirty="0"/>
              <a:t>The code works through the use of double linked lists where each separate Node represents a different page in that category. A class </a:t>
            </a:r>
            <a:r>
              <a:rPr lang="en-US" dirty="0" err="1"/>
              <a:t>PageNode</a:t>
            </a:r>
            <a:r>
              <a:rPr lang="en-US" dirty="0"/>
              <a:t> which store the data as string type will be used to develop a function for adding the note in different locations(</a:t>
            </a:r>
            <a:r>
              <a:rPr lang="en-US" dirty="0" err="1"/>
              <a:t>e.g</a:t>
            </a:r>
            <a:r>
              <a:rPr lang="en-US" dirty="0"/>
              <a:t> start, beginning and end) as well as removing and displaying the pages.</a:t>
            </a:r>
            <a:endParaRPr lang="en-PK" dirty="0"/>
          </a:p>
        </p:txBody>
      </p:sp>
    </p:spTree>
    <p:extLst>
      <p:ext uri="{BB962C8B-B14F-4D97-AF65-F5344CB8AC3E}">
        <p14:creationId xmlns:p14="http://schemas.microsoft.com/office/powerpoint/2010/main" val="1510142383"/>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89909-C1CC-4A40-8435-6C69E123BDB8}"/>
              </a:ext>
            </a:extLst>
          </p:cNvPr>
          <p:cNvSpPr>
            <a:spLocks noGrp="1"/>
          </p:cNvSpPr>
          <p:nvPr>
            <p:ph type="title"/>
          </p:nvPr>
        </p:nvSpPr>
        <p:spPr/>
        <p:txBody>
          <a:bodyPr/>
          <a:lstStyle/>
          <a:p>
            <a:r>
              <a:rPr lang="en-US" dirty="0"/>
              <a:t>End of presentation</a:t>
            </a:r>
            <a:endParaRPr lang="en-PK" dirty="0"/>
          </a:p>
        </p:txBody>
      </p:sp>
      <p:sp>
        <p:nvSpPr>
          <p:cNvPr id="3" name="Content Placeholder 2">
            <a:extLst>
              <a:ext uri="{FF2B5EF4-FFF2-40B4-BE49-F238E27FC236}">
                <a16:creationId xmlns:a16="http://schemas.microsoft.com/office/drawing/2014/main" id="{74A0AA5F-147A-4946-AD9B-B6CC9B31A94C}"/>
              </a:ext>
            </a:extLst>
          </p:cNvPr>
          <p:cNvSpPr>
            <a:spLocks noGrp="1"/>
          </p:cNvSpPr>
          <p:nvPr>
            <p:ph idx="1"/>
          </p:nvPr>
        </p:nvSpPr>
        <p:spPr/>
        <p:txBody>
          <a:bodyPr/>
          <a:lstStyle/>
          <a:p>
            <a:r>
              <a:rPr lang="en-US" dirty="0"/>
              <a:t>Any questions?</a:t>
            </a:r>
          </a:p>
          <a:p>
            <a:endParaRPr lang="en-PK" dirty="0"/>
          </a:p>
        </p:txBody>
      </p:sp>
    </p:spTree>
    <p:extLst>
      <p:ext uri="{BB962C8B-B14F-4D97-AF65-F5344CB8AC3E}">
        <p14:creationId xmlns:p14="http://schemas.microsoft.com/office/powerpoint/2010/main" val="734732635"/>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122</TotalTime>
  <Words>347</Words>
  <Application>Microsoft Office PowerPoint</Application>
  <PresentationFormat>Widescreen</PresentationFormat>
  <Paragraphs>18</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Garamond</vt:lpstr>
      <vt:lpstr>Organic</vt:lpstr>
      <vt:lpstr>Account Based Notebook System</vt:lpstr>
      <vt:lpstr>What does the program do?</vt:lpstr>
      <vt:lpstr>Why we choose to code such a solution?</vt:lpstr>
      <vt:lpstr>Tackling the problem</vt:lpstr>
      <vt:lpstr>Account Management System</vt:lpstr>
      <vt:lpstr>Category Management</vt:lpstr>
      <vt:lpstr>Page Management System</vt:lpstr>
      <vt:lpstr>End of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Account based notebook system</dc:title>
  <dc:creator>Dell</dc:creator>
  <cp:lastModifiedBy>Dell</cp:lastModifiedBy>
  <cp:revision>12</cp:revision>
  <dcterms:created xsi:type="dcterms:W3CDTF">2025-10-19T10:12:49Z</dcterms:created>
  <dcterms:modified xsi:type="dcterms:W3CDTF">2025-10-19T16:18:30Z</dcterms:modified>
</cp:coreProperties>
</file>