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media/image9.png" ContentType="image/pn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1600" cy="10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0000" y="0"/>
            <a:ext cx="1011600" cy="10116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17245800" y="10135800"/>
            <a:ext cx="1011600" cy="10116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16234200" y="10135800"/>
            <a:ext cx="1011600" cy="1011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18264600" y="11151000"/>
            <a:ext cx="1011600" cy="10116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154720" y="3903840"/>
            <a:ext cx="985680" cy="98424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flipH="1">
            <a:off x="6177600" y="3903840"/>
            <a:ext cx="985680" cy="98424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7170120" y="3903840"/>
            <a:ext cx="985680" cy="984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 rot="10800000">
            <a:off x="18031320" y="13766040"/>
            <a:ext cx="985680" cy="9842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0" y="4891680"/>
            <a:ext cx="9140400" cy="2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154720" y="3903840"/>
            <a:ext cx="985680" cy="98424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 flipH="1">
            <a:off x="6177600" y="3903840"/>
            <a:ext cx="985680" cy="98424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7170120" y="3903840"/>
            <a:ext cx="985680" cy="984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 rot="10800000">
            <a:off x="18031320" y="13766040"/>
            <a:ext cx="985680" cy="9842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0" y="4891680"/>
            <a:ext cx="9140400" cy="2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154720" y="3903840"/>
            <a:ext cx="985680" cy="98424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 flipH="1">
            <a:off x="6177600" y="3903840"/>
            <a:ext cx="985680" cy="98424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7170120" y="3903840"/>
            <a:ext cx="985680" cy="984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 rot="10800000">
            <a:off x="18031320" y="13766040"/>
            <a:ext cx="985680" cy="9842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0" y="4891680"/>
            <a:ext cx="9140400" cy="2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154720" y="3903840"/>
            <a:ext cx="985680" cy="98424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 flipH="1">
            <a:off x="6177600" y="3903840"/>
            <a:ext cx="985680" cy="98424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7170120" y="3903840"/>
            <a:ext cx="985680" cy="984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 rot="10800000">
            <a:off x="18031320" y="13766040"/>
            <a:ext cx="985680" cy="9842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0" y="4891680"/>
            <a:ext cx="9140400" cy="2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m.facebook.com/smartsuiteforindiegame/" TargetMode="External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hyperlink" Target="file:///C:/Users/Marcelo/Documents/Repositorio%20GIT/smartSpriteFX/%5Bdoc%5D/Using%20smartSpriteFX.pptx#Slide 7" TargetMode="External"/><Relationship Id="rId9" Type="http://schemas.openxmlformats.org/officeDocument/2006/relationships/hyperlink" Target="file:///C:/Users/Marcelo/Documents/Repositorio%20GIT/smartSpriteFX/%5Bdoc%5D/Using%20smartSpriteFX.pptx#Slide 14" TargetMode="External"/><Relationship Id="rId10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97960" y="1775160"/>
            <a:ext cx="821844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Using smartSpriteFX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97960" y="2715840"/>
            <a:ext cx="82184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Version Alpha 2.0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© 2016 - Atelier do Software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Developed by MGODOY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Shape 87" descr=""/>
          <p:cNvPicPr/>
          <p:nvPr/>
        </p:nvPicPr>
        <p:blipFill>
          <a:blip r:embed="rId1"/>
          <a:stretch/>
        </p:blipFill>
        <p:spPr>
          <a:xfrm>
            <a:off x="5029200" y="879120"/>
            <a:ext cx="4120920" cy="222660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3840480" y="1366200"/>
            <a:ext cx="5209200" cy="292860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3"/>
          <a:stretch/>
        </p:blipFill>
        <p:spPr>
          <a:xfrm>
            <a:off x="4663440" y="1200240"/>
            <a:ext cx="7129440" cy="400896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4"/>
          <a:stretch/>
        </p:blipFill>
        <p:spPr>
          <a:xfrm>
            <a:off x="731520" y="276480"/>
            <a:ext cx="673200" cy="63504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5"/>
          <a:stretch/>
        </p:blipFill>
        <p:spPr>
          <a:xfrm>
            <a:off x="731520" y="642240"/>
            <a:ext cx="673200" cy="63504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6"/>
          <a:stretch/>
        </p:blipFill>
        <p:spPr>
          <a:xfrm>
            <a:off x="1152720" y="642240"/>
            <a:ext cx="673200" cy="63504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7"/>
          <a:stretch/>
        </p:blipFill>
        <p:spPr>
          <a:xfrm>
            <a:off x="1152720" y="1008000"/>
            <a:ext cx="673200" cy="63504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8"/>
          <a:stretch/>
        </p:blipFill>
        <p:spPr>
          <a:xfrm>
            <a:off x="6090480" y="182880"/>
            <a:ext cx="673200" cy="63504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9"/>
          <a:stretch/>
        </p:blipFill>
        <p:spPr>
          <a:xfrm>
            <a:off x="6492240" y="182880"/>
            <a:ext cx="673200" cy="63504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10"/>
          <a:stretch/>
        </p:blipFill>
        <p:spPr>
          <a:xfrm>
            <a:off x="6492240" y="562320"/>
            <a:ext cx="673200" cy="6350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11760" y="41004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Indicate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11760" y="1229760"/>
            <a:ext cx="4029120" cy="33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50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call the little square in top of draft screen of “hook”. Use hooks to mark the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See the pieces like a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GameObject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Unity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Mark as many piece as the game object that you are planning to interact.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0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system to mark them is based on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hypotenuses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You just need mark the opposite points.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0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 not forget to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9" name="Shape 127" descr=""/>
          <p:cNvPicPr/>
          <p:nvPr/>
        </p:nvPicPr>
        <p:blipFill>
          <a:blip r:embed="rId1"/>
          <a:stretch/>
        </p:blipFill>
        <p:spPr>
          <a:xfrm>
            <a:off x="4279680" y="193680"/>
            <a:ext cx="1148760" cy="729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270" name="Shape 128" descr=""/>
          <p:cNvPicPr/>
          <p:nvPr/>
        </p:nvPicPr>
        <p:blipFill>
          <a:blip r:embed="rId2"/>
          <a:stretch/>
        </p:blipFill>
        <p:spPr>
          <a:xfrm>
            <a:off x="4468320" y="1137960"/>
            <a:ext cx="4546440" cy="28540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11760" y="41004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Organize yourself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11760" y="1229760"/>
            <a:ext cx="3871440" cy="33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 good tip is give name to objects.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 hierarchy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provide them.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F2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change some name.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If you regret for create some object you can undo this remove it. Discover the object, marke it and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DELETE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key.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3" name="Shape 135" descr=""/>
          <p:cNvPicPr/>
          <p:nvPr/>
        </p:nvPicPr>
        <p:blipFill>
          <a:blip r:embed="rId1"/>
          <a:stretch/>
        </p:blipFill>
        <p:spPr>
          <a:xfrm>
            <a:off x="4431960" y="592920"/>
            <a:ext cx="1739520" cy="10728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74" name="CustomShape 3"/>
          <p:cNvSpPr/>
          <p:nvPr/>
        </p:nvSpPr>
        <p:spPr>
          <a:xfrm>
            <a:off x="5728680" y="2836080"/>
            <a:ext cx="2292480" cy="6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Remember: don’t forget to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 Project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after any changes!!!!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11760" y="41004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Save/Cut in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11760" y="1229760"/>
            <a:ext cx="8384760" cy="33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like to export the pieces to use like GameObject in Unity,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During the process,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can have some doubts about the decision about the background in pieces. So, stay in touch during this process, because I can ask you something.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11760" y="41004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 can be created inside of others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11760" y="1229760"/>
            <a:ext cx="3365280" cy="10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this happens,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will overcover the space without the pieces!!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9" name="Shape 149" descr=""/>
          <p:cNvPicPr/>
          <p:nvPr/>
        </p:nvPicPr>
        <p:blipFill>
          <a:blip r:embed="rId1"/>
          <a:stretch/>
        </p:blipFill>
        <p:spPr>
          <a:xfrm>
            <a:off x="311760" y="2352240"/>
            <a:ext cx="2588400" cy="2325960"/>
          </a:xfrm>
          <a:prstGeom prst="rect">
            <a:avLst/>
          </a:prstGeom>
          <a:ln>
            <a:noFill/>
          </a:ln>
        </p:spPr>
      </p:pic>
      <p:pic>
        <p:nvPicPr>
          <p:cNvPr id="280" name="Shape 150" descr=""/>
          <p:cNvPicPr/>
          <p:nvPr/>
        </p:nvPicPr>
        <p:blipFill>
          <a:blip r:embed="rId2"/>
          <a:stretch/>
        </p:blipFill>
        <p:spPr>
          <a:xfrm>
            <a:off x="5126760" y="869760"/>
            <a:ext cx="3503160" cy="3197520"/>
          </a:xfrm>
          <a:prstGeom prst="rect">
            <a:avLst/>
          </a:prstGeom>
          <a:ln>
            <a:noFill/>
          </a:ln>
        </p:spPr>
      </p:pic>
      <p:sp>
        <p:nvSpPr>
          <p:cNvPr id="281" name="CustomShape 3"/>
          <p:cNvSpPr/>
          <p:nvPr/>
        </p:nvSpPr>
        <p:spPr>
          <a:xfrm>
            <a:off x="3415680" y="2093400"/>
            <a:ext cx="1707480" cy="144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57200" y="0"/>
            <a:ext cx="822708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2079360" y="1188720"/>
            <a:ext cx="4685400" cy="24670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84" name="CustomShape 2"/>
          <p:cNvSpPr/>
          <p:nvPr/>
        </p:nvSpPr>
        <p:spPr>
          <a:xfrm>
            <a:off x="2926080" y="1737360"/>
            <a:ext cx="2192760" cy="16441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"/>
          <p:cNvSpPr/>
          <p:nvPr/>
        </p:nvSpPr>
        <p:spPr>
          <a:xfrm>
            <a:off x="3657600" y="3931920"/>
            <a:ext cx="10954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Preview board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Line 4"/>
          <p:cNvSpPr/>
          <p:nvPr/>
        </p:nvSpPr>
        <p:spPr>
          <a:xfrm flipH="1" flipV="1">
            <a:off x="4023360" y="338328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"/>
          <p:cNvSpPr/>
          <p:nvPr/>
        </p:nvSpPr>
        <p:spPr>
          <a:xfrm>
            <a:off x="2011680" y="1371600"/>
            <a:ext cx="2924280" cy="3639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6"/>
          <p:cNvSpPr/>
          <p:nvPr/>
        </p:nvSpPr>
        <p:spPr>
          <a:xfrm>
            <a:off x="3474720" y="731520"/>
            <a:ext cx="82116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Line 7"/>
          <p:cNvSpPr/>
          <p:nvPr/>
        </p:nvSpPr>
        <p:spPr>
          <a:xfrm flipH="1">
            <a:off x="3749040" y="963720"/>
            <a:ext cx="91440" cy="407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8"/>
          <p:cNvSpPr/>
          <p:nvPr/>
        </p:nvSpPr>
        <p:spPr>
          <a:xfrm>
            <a:off x="5303880" y="1188720"/>
            <a:ext cx="1643760" cy="3639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9"/>
          <p:cNvSpPr/>
          <p:nvPr/>
        </p:nvSpPr>
        <p:spPr>
          <a:xfrm>
            <a:off x="6492240" y="617400"/>
            <a:ext cx="109548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Shortcut 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Line 10"/>
          <p:cNvSpPr/>
          <p:nvPr/>
        </p:nvSpPr>
        <p:spPr>
          <a:xfrm flipH="1">
            <a:off x="6675120" y="849600"/>
            <a:ext cx="182880" cy="430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1"/>
          <p:cNvSpPr/>
          <p:nvPr/>
        </p:nvSpPr>
        <p:spPr>
          <a:xfrm>
            <a:off x="2011680" y="1920240"/>
            <a:ext cx="729720" cy="7297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2"/>
          <p:cNvSpPr/>
          <p:nvPr/>
        </p:nvSpPr>
        <p:spPr>
          <a:xfrm>
            <a:off x="548640" y="2011680"/>
            <a:ext cx="127836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Opens the animation folder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Line 13"/>
          <p:cNvSpPr/>
          <p:nvPr/>
        </p:nvSpPr>
        <p:spPr>
          <a:xfrm>
            <a:off x="1737360" y="2194560"/>
            <a:ext cx="34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4"/>
          <p:cNvSpPr/>
          <p:nvPr/>
        </p:nvSpPr>
        <p:spPr>
          <a:xfrm>
            <a:off x="2011680" y="2743200"/>
            <a:ext cx="729720" cy="7297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5"/>
          <p:cNvSpPr/>
          <p:nvPr/>
        </p:nvSpPr>
        <p:spPr>
          <a:xfrm>
            <a:off x="822960" y="2926080"/>
            <a:ext cx="9126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pallet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Line 16"/>
          <p:cNvSpPr/>
          <p:nvPr/>
        </p:nvSpPr>
        <p:spPr>
          <a:xfrm>
            <a:off x="1669680" y="3108960"/>
            <a:ext cx="34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7"/>
          <p:cNvSpPr/>
          <p:nvPr/>
        </p:nvSpPr>
        <p:spPr>
          <a:xfrm>
            <a:off x="5577840" y="1645920"/>
            <a:ext cx="1278360" cy="1095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8"/>
          <p:cNvSpPr/>
          <p:nvPr/>
        </p:nvSpPr>
        <p:spPr>
          <a:xfrm>
            <a:off x="7406640" y="1596600"/>
            <a:ext cx="109548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Selected filters and commands to preview and apply filters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Line 19"/>
          <p:cNvSpPr/>
          <p:nvPr/>
        </p:nvSpPr>
        <p:spPr>
          <a:xfrm flipH="1">
            <a:off x="6766560" y="201168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0"/>
          <p:cNvSpPr/>
          <p:nvPr/>
        </p:nvSpPr>
        <p:spPr>
          <a:xfrm>
            <a:off x="5303520" y="2743200"/>
            <a:ext cx="1278360" cy="9126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1"/>
          <p:cNvSpPr/>
          <p:nvPr/>
        </p:nvSpPr>
        <p:spPr>
          <a:xfrm>
            <a:off x="6217920" y="4015080"/>
            <a:ext cx="155268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configuration panel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Line 22"/>
          <p:cNvSpPr/>
          <p:nvPr/>
        </p:nvSpPr>
        <p:spPr>
          <a:xfrm flipH="1" flipV="1">
            <a:off x="6309360" y="3566160"/>
            <a:ext cx="2743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3"/>
          <p:cNvSpPr/>
          <p:nvPr/>
        </p:nvSpPr>
        <p:spPr>
          <a:xfrm>
            <a:off x="5212440" y="2011680"/>
            <a:ext cx="272160" cy="2725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4"/>
          <p:cNvSpPr/>
          <p:nvPr/>
        </p:nvSpPr>
        <p:spPr>
          <a:xfrm>
            <a:off x="4572000" y="631800"/>
            <a:ext cx="155268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Fits frame in preview board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Line 25"/>
          <p:cNvSpPr/>
          <p:nvPr/>
        </p:nvSpPr>
        <p:spPr>
          <a:xfrm>
            <a:off x="5120640" y="1005840"/>
            <a:ext cx="18288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65760" y="288720"/>
            <a:ext cx="557604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1) Prepare your 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1005840"/>
            <a:ext cx="8136360" cy="23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smartSpriteFX, an animation is a folder contained several images. For practical reason, we starting to call them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frames doesn't need to refer each other.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create them anyway you want. Here, we create them in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Blender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animation in 3D.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Blender is a 3D open-source software developed by Blender Foudation.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57200" y="156960"/>
            <a:ext cx="678600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Quick explanation about Animation in Blender...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2626920" y="1345320"/>
            <a:ext cx="4137840" cy="21276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12" name="CustomShape 2"/>
          <p:cNvSpPr/>
          <p:nvPr/>
        </p:nvSpPr>
        <p:spPr>
          <a:xfrm>
            <a:off x="5029200" y="2743200"/>
            <a:ext cx="1700280" cy="72972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"/>
          <p:cNvSpPr/>
          <p:nvPr/>
        </p:nvSpPr>
        <p:spPr>
          <a:xfrm>
            <a:off x="2560320" y="1280160"/>
            <a:ext cx="844200" cy="23472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"/>
          <p:cNvSpPr/>
          <p:nvPr/>
        </p:nvSpPr>
        <p:spPr>
          <a:xfrm>
            <a:off x="4977720" y="1345320"/>
            <a:ext cx="1751760" cy="23472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5"/>
          <p:cNvSpPr/>
          <p:nvPr/>
        </p:nvSpPr>
        <p:spPr>
          <a:xfrm>
            <a:off x="3466800" y="1694160"/>
            <a:ext cx="1146600" cy="106272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6"/>
          <p:cNvSpPr/>
          <p:nvPr/>
        </p:nvSpPr>
        <p:spPr>
          <a:xfrm>
            <a:off x="5067000" y="2140920"/>
            <a:ext cx="966240" cy="23472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7"/>
          <p:cNvSpPr/>
          <p:nvPr/>
        </p:nvSpPr>
        <p:spPr>
          <a:xfrm>
            <a:off x="2680920" y="3172680"/>
            <a:ext cx="1691640" cy="2350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8"/>
          <p:cNvSpPr/>
          <p:nvPr/>
        </p:nvSpPr>
        <p:spPr>
          <a:xfrm>
            <a:off x="457200" y="672840"/>
            <a:ext cx="2467080" cy="5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Render menu, you can Render animation. That is the last thing that you are going to do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9"/>
          <p:cNvSpPr/>
          <p:nvPr/>
        </p:nvSpPr>
        <p:spPr>
          <a:xfrm>
            <a:off x="249480" y="2743200"/>
            <a:ext cx="1851840" cy="79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create objects and skeletons (called “armature”). You move the bones around the axis along the key frames to create 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10"/>
          <p:cNvSpPr/>
          <p:nvPr/>
        </p:nvSpPr>
        <p:spPr>
          <a:xfrm>
            <a:off x="6400800" y="631800"/>
            <a:ext cx="2467080" cy="5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moves (position of bones) can be grouped like “Actions”, Here you have a time line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11"/>
          <p:cNvSpPr/>
          <p:nvPr/>
        </p:nvSpPr>
        <p:spPr>
          <a:xfrm>
            <a:off x="5760720" y="3731400"/>
            <a:ext cx="2467080" cy="6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menu you configure the output folder. Here you chose “PNG” like output. Memorize that folder, because you are going to use in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smartSpriteFX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Line 12"/>
          <p:cNvSpPr/>
          <p:nvPr/>
        </p:nvSpPr>
        <p:spPr>
          <a:xfrm>
            <a:off x="1828800" y="1097280"/>
            <a:ext cx="798120" cy="248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13"/>
          <p:cNvSpPr/>
          <p:nvPr/>
        </p:nvSpPr>
        <p:spPr>
          <a:xfrm flipH="1">
            <a:off x="5852160" y="822960"/>
            <a:ext cx="548640" cy="52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4"/>
          <p:cNvSpPr/>
          <p:nvPr/>
        </p:nvSpPr>
        <p:spPr>
          <a:xfrm>
            <a:off x="2103120" y="320040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15"/>
          <p:cNvSpPr/>
          <p:nvPr/>
        </p:nvSpPr>
        <p:spPr>
          <a:xfrm flipV="1">
            <a:off x="1920240" y="2286000"/>
            <a:ext cx="15465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16"/>
          <p:cNvSpPr/>
          <p:nvPr/>
        </p:nvSpPr>
        <p:spPr>
          <a:xfrm flipH="1">
            <a:off x="5852160" y="1005840"/>
            <a:ext cx="173736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17"/>
          <p:cNvSpPr/>
          <p:nvPr/>
        </p:nvSpPr>
        <p:spPr>
          <a:xfrm flipH="1" flipV="1">
            <a:off x="6492240" y="3383280"/>
            <a:ext cx="54864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365760" y="288720"/>
            <a:ext cx="822780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Proceed to smartSpriteFX and choose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4248360" y="707040"/>
            <a:ext cx="1693800" cy="22176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30" name="CustomShape 2"/>
          <p:cNvSpPr/>
          <p:nvPr/>
        </p:nvSpPr>
        <p:spPr>
          <a:xfrm>
            <a:off x="182880" y="822960"/>
            <a:ext cx="3829320" cy="21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50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Select the folder which contains the images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0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After that, note the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Toolbox/Effect filters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It will have filled with filters. Open a group and give a double-click over it to select a filter that you desire.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0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Note the right panel. The selected filters will show up. You can remove them if you want.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4998960" y="1737360"/>
            <a:ext cx="1674720" cy="29606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32" name="" descr=""/>
          <p:cNvPicPr/>
          <p:nvPr/>
        </p:nvPicPr>
        <p:blipFill>
          <a:blip r:embed="rId3"/>
          <a:stretch/>
        </p:blipFill>
        <p:spPr>
          <a:xfrm>
            <a:off x="6364800" y="794880"/>
            <a:ext cx="2503440" cy="23126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260280" y="12636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Select a frame, configure filters,and...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365760" y="1006200"/>
            <a:ext cx="3267720" cy="28674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35" name="CustomShape 2"/>
          <p:cNvSpPr/>
          <p:nvPr/>
        </p:nvSpPr>
        <p:spPr>
          <a:xfrm>
            <a:off x="182880" y="1005840"/>
            <a:ext cx="913320" cy="91332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3073320" y="731520"/>
            <a:ext cx="2503440" cy="23126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37" name="CustomShape 3"/>
          <p:cNvSpPr/>
          <p:nvPr/>
        </p:nvSpPr>
        <p:spPr>
          <a:xfrm>
            <a:off x="3840480" y="2011680"/>
            <a:ext cx="913320" cy="91332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38" name="" descr=""/>
          <p:cNvPicPr/>
          <p:nvPr/>
        </p:nvPicPr>
        <p:blipFill>
          <a:blip r:embed="rId3"/>
          <a:stretch/>
        </p:blipFill>
        <p:spPr>
          <a:xfrm>
            <a:off x="5760720" y="1280160"/>
            <a:ext cx="3113280" cy="24750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39" name="CustomShape 4"/>
          <p:cNvSpPr/>
          <p:nvPr/>
        </p:nvSpPr>
        <p:spPr>
          <a:xfrm>
            <a:off x="5760720" y="1097280"/>
            <a:ext cx="3113280" cy="283356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5"/>
          <p:cNvSpPr/>
          <p:nvPr/>
        </p:nvSpPr>
        <p:spPr>
          <a:xfrm>
            <a:off x="3932640" y="4114800"/>
            <a:ext cx="2467080" cy="5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see a summary about the function of filter and configure some attributes, according to the filter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Line 6"/>
          <p:cNvSpPr/>
          <p:nvPr/>
        </p:nvSpPr>
        <p:spPr>
          <a:xfrm flipV="1">
            <a:off x="5394960" y="3474720"/>
            <a:ext cx="91440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7"/>
          <p:cNvSpPr/>
          <p:nvPr/>
        </p:nvSpPr>
        <p:spPr>
          <a:xfrm flipH="1" flipV="1">
            <a:off x="4297680" y="2926080"/>
            <a:ext cx="36576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8"/>
          <p:cNvSpPr/>
          <p:nvPr/>
        </p:nvSpPr>
        <p:spPr>
          <a:xfrm>
            <a:off x="5029200" y="640080"/>
            <a:ext cx="547560" cy="54756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9"/>
          <p:cNvSpPr/>
          <p:nvPr/>
        </p:nvSpPr>
        <p:spPr>
          <a:xfrm>
            <a:off x="6309360" y="307800"/>
            <a:ext cx="2467080" cy="5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Change the filter order. This can complete change the result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Line 10"/>
          <p:cNvSpPr/>
          <p:nvPr/>
        </p:nvSpPr>
        <p:spPr>
          <a:xfrm flipH="1">
            <a:off x="5577840" y="548640"/>
            <a:ext cx="7315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260280" y="12636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… preview the result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457200" y="1280160"/>
            <a:ext cx="2503440" cy="23126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48" name="CustomShape 2"/>
          <p:cNvSpPr/>
          <p:nvPr/>
        </p:nvSpPr>
        <p:spPr>
          <a:xfrm>
            <a:off x="548640" y="1188720"/>
            <a:ext cx="913320" cy="91332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9" name="" descr=""/>
          <p:cNvPicPr/>
          <p:nvPr/>
        </p:nvPicPr>
        <p:blipFill>
          <a:blip r:embed="rId2"/>
          <a:stretch/>
        </p:blipFill>
        <p:spPr>
          <a:xfrm>
            <a:off x="4581720" y="779400"/>
            <a:ext cx="2732400" cy="36086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11760" y="41004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What’s smartSpriteFX?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11760" y="1229760"/>
            <a:ext cx="8516880" cy="33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is a component from open-source software suite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smartSuite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groups free simple solutions for developers of indie-games have their life easier, spending less time in activities that normally would take several hours or even require a bigger team.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Know more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260280" y="12636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Apply over the entire animation!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238680" y="1188720"/>
            <a:ext cx="2503440" cy="23126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52" name="CustomShape 2"/>
          <p:cNvSpPr/>
          <p:nvPr/>
        </p:nvSpPr>
        <p:spPr>
          <a:xfrm>
            <a:off x="274320" y="1737360"/>
            <a:ext cx="913320" cy="91332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3" name="" descr=""/>
          <p:cNvPicPr/>
          <p:nvPr/>
        </p:nvPicPr>
        <p:blipFill>
          <a:blip r:embed="rId2"/>
          <a:stretch/>
        </p:blipFill>
        <p:spPr>
          <a:xfrm>
            <a:off x="2370240" y="690120"/>
            <a:ext cx="3846600" cy="15033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54" name="CustomShape 3"/>
          <p:cNvSpPr/>
          <p:nvPr/>
        </p:nvSpPr>
        <p:spPr>
          <a:xfrm>
            <a:off x="2286000" y="1554480"/>
            <a:ext cx="4022280" cy="27324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5" name="" descr=""/>
          <p:cNvPicPr/>
          <p:nvPr/>
        </p:nvPicPr>
        <p:blipFill>
          <a:blip r:embed="rId3"/>
          <a:stretch/>
        </p:blipFill>
        <p:spPr>
          <a:xfrm>
            <a:off x="6062760" y="1920240"/>
            <a:ext cx="2988720" cy="28800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56" name="CustomShape 4"/>
          <p:cNvSpPr/>
          <p:nvPr/>
        </p:nvSpPr>
        <p:spPr>
          <a:xfrm>
            <a:off x="365760" y="3840480"/>
            <a:ext cx="10962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the filters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Line 5"/>
          <p:cNvSpPr/>
          <p:nvPr/>
        </p:nvSpPr>
        <p:spPr>
          <a:xfrm flipH="1" flipV="1">
            <a:off x="822960" y="2651760"/>
            <a:ext cx="9144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6"/>
          <p:cNvSpPr/>
          <p:nvPr/>
        </p:nvSpPr>
        <p:spPr>
          <a:xfrm>
            <a:off x="3291840" y="2834640"/>
            <a:ext cx="25592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 for conclusion. Click over the link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Line 7"/>
          <p:cNvSpPr/>
          <p:nvPr/>
        </p:nvSpPr>
        <p:spPr>
          <a:xfrm flipH="1" flipV="1">
            <a:off x="4297680" y="1737360"/>
            <a:ext cx="9144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8"/>
          <p:cNvSpPr/>
          <p:nvPr/>
        </p:nvSpPr>
        <p:spPr>
          <a:xfrm>
            <a:off x="3383280" y="3840480"/>
            <a:ext cx="146196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the new images!!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Line 9"/>
          <p:cNvSpPr/>
          <p:nvPr/>
        </p:nvSpPr>
        <p:spPr>
          <a:xfrm flipV="1">
            <a:off x="4754880" y="3749040"/>
            <a:ext cx="219456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260280" y="12636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6) Import the filtered images to Unity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1"/>
          <a:stretch/>
        </p:blipFill>
        <p:spPr>
          <a:xfrm>
            <a:off x="2834640" y="731160"/>
            <a:ext cx="2833920" cy="1989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64" name="" descr=""/>
          <p:cNvPicPr/>
          <p:nvPr/>
        </p:nvPicPr>
        <p:blipFill>
          <a:blip r:embed="rId2"/>
          <a:stretch/>
        </p:blipFill>
        <p:spPr>
          <a:xfrm>
            <a:off x="6035040" y="2481120"/>
            <a:ext cx="2074320" cy="1998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65" name="CustomShape 2"/>
          <p:cNvSpPr/>
          <p:nvPr/>
        </p:nvSpPr>
        <p:spPr>
          <a:xfrm>
            <a:off x="274320" y="2214000"/>
            <a:ext cx="1919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"/>
          <p:cNvSpPr/>
          <p:nvPr/>
        </p:nvSpPr>
        <p:spPr>
          <a:xfrm>
            <a:off x="275400" y="948240"/>
            <a:ext cx="200988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Create a 2D Unity project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2834640" y="3474720"/>
            <a:ext cx="200988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Drag and drop all the filtered images to some Asset folder in Unity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Line 5"/>
          <p:cNvSpPr/>
          <p:nvPr/>
        </p:nvSpPr>
        <p:spPr>
          <a:xfrm>
            <a:off x="2103120" y="1097280"/>
            <a:ext cx="822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6"/>
          <p:cNvSpPr/>
          <p:nvPr/>
        </p:nvSpPr>
        <p:spPr>
          <a:xfrm>
            <a:off x="4845240" y="3749040"/>
            <a:ext cx="12812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7"/>
          <p:cNvSpPr/>
          <p:nvPr/>
        </p:nvSpPr>
        <p:spPr>
          <a:xfrm flipV="1">
            <a:off x="4114800" y="2377440"/>
            <a:ext cx="36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822960" y="1280160"/>
            <a:ext cx="3522960" cy="2473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72" name="CustomShape 1"/>
          <p:cNvSpPr/>
          <p:nvPr/>
        </p:nvSpPr>
        <p:spPr>
          <a:xfrm>
            <a:off x="260280" y="12636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7) Signs all the images to Sprite (2D and UI)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3" name="" descr=""/>
          <p:cNvPicPr/>
          <p:nvPr/>
        </p:nvPicPr>
        <p:blipFill>
          <a:blip r:embed="rId2"/>
          <a:stretch/>
        </p:blipFill>
        <p:spPr>
          <a:xfrm>
            <a:off x="5760720" y="1188720"/>
            <a:ext cx="2628000" cy="29232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74" name="CustomShape 2"/>
          <p:cNvSpPr/>
          <p:nvPr/>
        </p:nvSpPr>
        <p:spPr>
          <a:xfrm>
            <a:off x="1645920" y="2743200"/>
            <a:ext cx="1553760" cy="91368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"/>
          <p:cNvSpPr/>
          <p:nvPr/>
        </p:nvSpPr>
        <p:spPr>
          <a:xfrm>
            <a:off x="6949440" y="1737360"/>
            <a:ext cx="1553760" cy="27360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4"/>
          <p:cNvSpPr/>
          <p:nvPr/>
        </p:nvSpPr>
        <p:spPr>
          <a:xfrm>
            <a:off x="4206240" y="1828800"/>
            <a:ext cx="137160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5"/>
          <p:cNvSpPr/>
          <p:nvPr/>
        </p:nvSpPr>
        <p:spPr>
          <a:xfrm>
            <a:off x="5394960" y="823320"/>
            <a:ext cx="3474360" cy="383976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" descr=""/>
          <p:cNvPicPr/>
          <p:nvPr/>
        </p:nvPicPr>
        <p:blipFill>
          <a:blip r:embed="rId1"/>
          <a:stretch/>
        </p:blipFill>
        <p:spPr>
          <a:xfrm>
            <a:off x="4389120" y="2932200"/>
            <a:ext cx="3732840" cy="14562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79" name="" descr=""/>
          <p:cNvPicPr/>
          <p:nvPr/>
        </p:nvPicPr>
        <p:blipFill>
          <a:blip r:embed="rId2"/>
          <a:stretch/>
        </p:blipFill>
        <p:spPr>
          <a:xfrm>
            <a:off x="682560" y="731520"/>
            <a:ext cx="3522960" cy="2473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80" name="CustomShape 1"/>
          <p:cNvSpPr/>
          <p:nvPr/>
        </p:nvSpPr>
        <p:spPr>
          <a:xfrm>
            <a:off x="260280" y="12636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8) Click in assets and confirm import settings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1281240" y="3600000"/>
            <a:ext cx="200988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Click in any place in asset folder to see the question.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Confirm “Apply” and wait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Line 3"/>
          <p:cNvSpPr/>
          <p:nvPr/>
        </p:nvSpPr>
        <p:spPr>
          <a:xfrm flipV="1">
            <a:off x="2194560" y="3017520"/>
            <a:ext cx="274320" cy="582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4"/>
          <p:cNvSpPr/>
          <p:nvPr/>
        </p:nvSpPr>
        <p:spPr>
          <a:xfrm>
            <a:off x="2926080" y="384048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4389120" y="2932200"/>
            <a:ext cx="3732840" cy="14562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682560" y="731520"/>
            <a:ext cx="3522960" cy="2473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86" name="CustomShape 1"/>
          <p:cNvSpPr/>
          <p:nvPr/>
        </p:nvSpPr>
        <p:spPr>
          <a:xfrm>
            <a:off x="260280" y="12636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8) Click in assets and confirm import settings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1281240" y="3600000"/>
            <a:ext cx="200988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Click in any place in asset folder to see the question.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Confirm “Apply” and wait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Line 3"/>
          <p:cNvSpPr/>
          <p:nvPr/>
        </p:nvSpPr>
        <p:spPr>
          <a:xfrm flipV="1">
            <a:off x="2194560" y="3017520"/>
            <a:ext cx="274320" cy="582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4"/>
          <p:cNvSpPr/>
          <p:nvPr/>
        </p:nvSpPr>
        <p:spPr>
          <a:xfrm>
            <a:off x="2926080" y="384048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260280" y="12636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9) Select all images and drag and drop to scene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640080" y="730800"/>
            <a:ext cx="2376720" cy="16578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92" name="CustomShape 2"/>
          <p:cNvSpPr/>
          <p:nvPr/>
        </p:nvSpPr>
        <p:spPr>
          <a:xfrm>
            <a:off x="1280160" y="1697040"/>
            <a:ext cx="1096200" cy="63936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3"/>
          <p:cNvSpPr/>
          <p:nvPr/>
        </p:nvSpPr>
        <p:spPr>
          <a:xfrm flipV="1">
            <a:off x="1828800" y="1331280"/>
            <a:ext cx="3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94" name="" descr=""/>
          <p:cNvPicPr/>
          <p:nvPr/>
        </p:nvPicPr>
        <p:blipFill>
          <a:blip r:embed="rId2"/>
          <a:stretch/>
        </p:blipFill>
        <p:spPr>
          <a:xfrm>
            <a:off x="3291840" y="639360"/>
            <a:ext cx="2970000" cy="21034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95" name="CustomShape 4"/>
          <p:cNvSpPr/>
          <p:nvPr/>
        </p:nvSpPr>
        <p:spPr>
          <a:xfrm>
            <a:off x="822960" y="2468880"/>
            <a:ext cx="237672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Drag and drop all images to scene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3931920" y="2835000"/>
            <a:ext cx="118692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 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3"/>
          <a:stretch/>
        </p:blipFill>
        <p:spPr>
          <a:xfrm>
            <a:off x="583200" y="3383280"/>
            <a:ext cx="7554240" cy="8136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98" name="CustomShape 6"/>
          <p:cNvSpPr/>
          <p:nvPr/>
        </p:nvSpPr>
        <p:spPr>
          <a:xfrm>
            <a:off x="3474720" y="4322880"/>
            <a:ext cx="173664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Play to see the animation!!!!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7"/>
          <p:cNvSpPr/>
          <p:nvPr/>
        </p:nvSpPr>
        <p:spPr>
          <a:xfrm>
            <a:off x="3749400" y="3200760"/>
            <a:ext cx="547560" cy="54792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0" name="" descr=""/>
          <p:cNvPicPr/>
          <p:nvPr/>
        </p:nvPicPr>
        <p:blipFill>
          <a:blip r:embed="rId4"/>
          <a:stretch/>
        </p:blipFill>
        <p:spPr>
          <a:xfrm>
            <a:off x="6492240" y="746280"/>
            <a:ext cx="2194200" cy="16308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0"/>
            <a:ext cx="822708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Appendix – Going further in effect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640080" y="970920"/>
            <a:ext cx="1674720" cy="29606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403" name="CustomShape 2"/>
          <p:cNvSpPr/>
          <p:nvPr/>
        </p:nvSpPr>
        <p:spPr>
          <a:xfrm>
            <a:off x="2834640" y="1005840"/>
            <a:ext cx="5486040" cy="20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Effect filters can be incremented with new effects.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Official and third-party effects can be added. You also can create you own effects if you had ability in programming.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Third-part effects should be placed in </a:t>
            </a: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ThirdPartyEffectModulePlugin</a:t>
            </a:r>
            <a:r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folder.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documentation to explain how to implement new effects will be available soon.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1280160" y="822960"/>
            <a:ext cx="2057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aware of news: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1371600" y="2011680"/>
            <a:ext cx="50403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https://m.facebook.com/smartsuiteforindiegame/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822960" y="4368600"/>
            <a:ext cx="704052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Blender, Unity, Visual Studio and C#, Donkey Kong Country, NES / SNES, Nintendo, Sega Master System and Sega Genesis are trademark of their respective owners.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11760" y="41004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 we can wait from this version?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11760" y="1229760"/>
            <a:ext cx="8516880" cy="33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That´s a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Alpha version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means which it isn’t a definitive version yet. You may find some bugs and several tools still aren’t available.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Stay in tune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or in CodePlex download page to be aware about releases.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11760" y="41004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Installation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11760" y="1229760"/>
            <a:ext cx="8516880" cy="33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First of all, choose a folder to host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Before open it at first time, check the requirements that your computer needs to have: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00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Windows 64 bit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00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Microsoft .NET Framework 4.5.2 installed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Unzip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smartSpriteFX.zip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in some folder. You are going to see several files. Just execute “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smartSpriteFX.exe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”.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194560" y="365760"/>
            <a:ext cx="429552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Main Screen / Switch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3108960" y="2011680"/>
            <a:ext cx="5070960" cy="22611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25" name="CustomShape 2"/>
          <p:cNvSpPr/>
          <p:nvPr/>
        </p:nvSpPr>
        <p:spPr>
          <a:xfrm>
            <a:off x="91440" y="1280520"/>
            <a:ext cx="3017160" cy="30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SmartSpriteFX has the main screen called “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Switch Mode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”. Here, you can choose one of two modes: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6400800" y="1920240"/>
            <a:ext cx="1917720" cy="546120"/>
          </a:xfrm>
          <a:prstGeom prst="ellipse">
            <a:avLst/>
          </a:prstGeom>
          <a:noFill/>
          <a:ln w="5724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"/>
          <p:cNvSpPr/>
          <p:nvPr/>
        </p:nvSpPr>
        <p:spPr>
          <a:xfrm>
            <a:off x="3474720" y="914400"/>
            <a:ext cx="39294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return to Switch Mode whenever you want, just clicking in shortcut in top of screen.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6319800" y="1243800"/>
            <a:ext cx="1038960" cy="67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6918480" y="1463040"/>
            <a:ext cx="1948680" cy="109476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6949440" y="1463040"/>
            <a:ext cx="3197880" cy="179748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7955280" y="3477240"/>
            <a:ext cx="673200" cy="63504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4"/>
          <a:stretch/>
        </p:blipFill>
        <p:spPr>
          <a:xfrm>
            <a:off x="7955280" y="3843000"/>
            <a:ext cx="673200" cy="63504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5"/>
          <a:stretch/>
        </p:blipFill>
        <p:spPr>
          <a:xfrm>
            <a:off x="8376480" y="3843000"/>
            <a:ext cx="673200" cy="63504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6"/>
          <a:stretch/>
        </p:blipFill>
        <p:spPr>
          <a:xfrm>
            <a:off x="8376480" y="4208760"/>
            <a:ext cx="673200" cy="635040"/>
          </a:xfrm>
          <a:prstGeom prst="rect">
            <a:avLst/>
          </a:prstGeom>
          <a:ln>
            <a:noFill/>
          </a:ln>
        </p:spPr>
      </p:pic>
      <p:pic>
        <p:nvPicPr>
          <p:cNvPr id="235" name="Shape 87" descr=""/>
          <p:cNvPicPr/>
          <p:nvPr/>
        </p:nvPicPr>
        <p:blipFill>
          <a:blip r:embed="rId7"/>
          <a:stretch/>
        </p:blipFill>
        <p:spPr>
          <a:xfrm>
            <a:off x="5870880" y="274320"/>
            <a:ext cx="2365200" cy="1277640"/>
          </a:xfrm>
          <a:prstGeom prst="rect">
            <a:avLst/>
          </a:prstGeom>
          <a:ln>
            <a:noFill/>
          </a:ln>
        </p:spPr>
      </p:pic>
      <p:sp>
        <p:nvSpPr>
          <p:cNvPr id="236" name="CustomShape 1"/>
          <p:cNvSpPr/>
          <p:nvPr/>
        </p:nvSpPr>
        <p:spPr>
          <a:xfrm>
            <a:off x="548640" y="376920"/>
            <a:ext cx="7861320" cy="45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 (</a:t>
            </a:r>
            <a:r>
              <a:rPr b="1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8"/>
              </a:rPr>
              <a:t>resume to slide 7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Piece-oriented mode it is all about cut pieces of an image, normally a draft and create new images from it in an organized way.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Piece-oriented mode was intended to support you to think an image like a big scene and the pieces like 2D Game Objects in Unity Game Framework, provide you automatically made transparent backgrounds in which of these pieces without lead with masks and layers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 (</a:t>
            </a:r>
            <a:r>
              <a:rPr b="1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9"/>
              </a:rPr>
              <a:t>go to slide 14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The Animation-oriented mode brings to you the ability to apply in several images at once a couple of filters which are added each other to produce one single result per image. Among them: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Transform images in a 8 bit video-game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Work with images of characters adding automatically a transparent background, or even drawing a shading around them, without point anything.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The Animation-oriented mode was intended to support Blender 3D artists interested in transform their animations, generated in pictures, in 2D aspect to use in Unity Game Framework, like pre-rendered images – like games like “Donkey-Kong Country” or even traditional 2D animation, like Strider or Ghouls and Ghosts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6840" y="0"/>
            <a:ext cx="822672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2194560" y="1325880"/>
            <a:ext cx="4478760" cy="20556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39" name="CustomShape 2"/>
          <p:cNvSpPr/>
          <p:nvPr/>
        </p:nvSpPr>
        <p:spPr>
          <a:xfrm>
            <a:off x="457200" y="822960"/>
            <a:ext cx="127836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Opens new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457200" y="2593440"/>
            <a:ext cx="136980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Resumes the project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7315200" y="2419560"/>
            <a:ext cx="136980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Piece hierarchy tree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7498080" y="872280"/>
            <a:ext cx="109548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Shortcut 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7406640" y="3474720"/>
            <a:ext cx="109548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Commands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5669280" y="2926080"/>
            <a:ext cx="1004040" cy="3639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2103120" y="2194560"/>
            <a:ext cx="1004040" cy="3639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5852160" y="1188720"/>
            <a:ext cx="1004040" cy="4554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0"/>
          <p:cNvSpPr/>
          <p:nvPr/>
        </p:nvSpPr>
        <p:spPr>
          <a:xfrm>
            <a:off x="5577840" y="1737360"/>
            <a:ext cx="1095480" cy="1095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1"/>
          <p:cNvSpPr/>
          <p:nvPr/>
        </p:nvSpPr>
        <p:spPr>
          <a:xfrm>
            <a:off x="2926080" y="1463040"/>
            <a:ext cx="272520" cy="2725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12"/>
          <p:cNvSpPr/>
          <p:nvPr/>
        </p:nvSpPr>
        <p:spPr>
          <a:xfrm>
            <a:off x="1554480" y="1055160"/>
            <a:ext cx="822960" cy="68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3"/>
          <p:cNvSpPr/>
          <p:nvPr/>
        </p:nvSpPr>
        <p:spPr>
          <a:xfrm flipV="1">
            <a:off x="1554480" y="2377440"/>
            <a:ext cx="64008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14"/>
          <p:cNvSpPr/>
          <p:nvPr/>
        </p:nvSpPr>
        <p:spPr>
          <a:xfrm flipH="1">
            <a:off x="6675120" y="1005840"/>
            <a:ext cx="6400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15"/>
          <p:cNvSpPr/>
          <p:nvPr/>
        </p:nvSpPr>
        <p:spPr>
          <a:xfrm flipH="1" flipV="1">
            <a:off x="6675120" y="2286000"/>
            <a:ext cx="640080" cy="133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16"/>
          <p:cNvSpPr/>
          <p:nvPr/>
        </p:nvSpPr>
        <p:spPr>
          <a:xfrm flipH="1" flipV="1">
            <a:off x="6583680" y="3200400"/>
            <a:ext cx="73152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7"/>
          <p:cNvSpPr/>
          <p:nvPr/>
        </p:nvSpPr>
        <p:spPr>
          <a:xfrm>
            <a:off x="3291840" y="1645920"/>
            <a:ext cx="2375640" cy="16441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8"/>
          <p:cNvSpPr/>
          <p:nvPr/>
        </p:nvSpPr>
        <p:spPr>
          <a:xfrm>
            <a:off x="4297680" y="3965040"/>
            <a:ext cx="54684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Line 19"/>
          <p:cNvSpPr/>
          <p:nvPr/>
        </p:nvSpPr>
        <p:spPr>
          <a:xfrm flipH="1" flipV="1">
            <a:off x="4480560" y="329184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0"/>
          <p:cNvSpPr/>
          <p:nvPr/>
        </p:nvSpPr>
        <p:spPr>
          <a:xfrm>
            <a:off x="2103120" y="1737360"/>
            <a:ext cx="1004040" cy="3639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1"/>
          <p:cNvSpPr/>
          <p:nvPr/>
        </p:nvSpPr>
        <p:spPr>
          <a:xfrm>
            <a:off x="3474720" y="682200"/>
            <a:ext cx="109548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Anchor ON/OFF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Line 22"/>
          <p:cNvSpPr/>
          <p:nvPr/>
        </p:nvSpPr>
        <p:spPr>
          <a:xfrm flipH="1">
            <a:off x="3108960" y="1005840"/>
            <a:ext cx="73152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11760" y="41004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5000">
              <a:lnSpc>
                <a:spcPct val="100000"/>
              </a:lnSpc>
              <a:buClr>
                <a:srgbClr val="2a3990"/>
              </a:buClr>
              <a:buFont typeface="Roboto"/>
              <a:buAutoNum type="arabicParenR"/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311760" y="1229760"/>
            <a:ext cx="3871440" cy="34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your draft anyway you want. I have created this in Paint Brush. You should include all detail that you want to have in your screen.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Shape 112" descr=""/>
          <p:cNvPicPr/>
          <p:nvPr/>
        </p:nvPicPr>
        <p:blipFill>
          <a:blip r:embed="rId1"/>
          <a:stretch/>
        </p:blipFill>
        <p:spPr>
          <a:xfrm>
            <a:off x="4302000" y="1631880"/>
            <a:ext cx="4622760" cy="24804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11760" y="410040"/>
            <a:ext cx="85168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Start from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11760" y="1229760"/>
            <a:ext cx="4377960" cy="33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50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new project using the draft created. Use “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New from draft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0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save to resume later.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0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Resume work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resume again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0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 generate pieces to use in your game,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5" name="Shape 119" descr=""/>
          <p:cNvPicPr/>
          <p:nvPr/>
        </p:nvPicPr>
        <p:blipFill>
          <a:blip r:embed="rId1"/>
          <a:stretch/>
        </p:blipFill>
        <p:spPr>
          <a:xfrm>
            <a:off x="4862160" y="299880"/>
            <a:ext cx="1729800" cy="2491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266" name="Shape 120" descr=""/>
          <p:cNvPicPr/>
          <p:nvPr/>
        </p:nvPicPr>
        <p:blipFill>
          <a:blip r:embed="rId2"/>
          <a:stretch/>
        </p:blipFill>
        <p:spPr>
          <a:xfrm>
            <a:off x="6595560" y="3371040"/>
            <a:ext cx="2111040" cy="8535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Application>LibreOffice/5.0.5.2$Windows_x86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2016-11-13T08:48:52Z</dcterms:modified>
  <cp:revision>124</cp:revision>
</cp:coreProperties>
</file>