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3400" cy="10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1440" y="0"/>
            <a:ext cx="1013400" cy="10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2183840" y="5072400"/>
            <a:ext cx="1013400" cy="10134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1170800" y="5072400"/>
            <a:ext cx="1013400" cy="101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3201200" y="6087600"/>
            <a:ext cx="1013400" cy="10134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7480" cy="9860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9040" y="3903840"/>
            <a:ext cx="987480" cy="9860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7480" cy="986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3097520" y="8839440"/>
            <a:ext cx="987480" cy="9860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2200" cy="2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54720" y="3903840"/>
            <a:ext cx="987480" cy="9860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H="1">
            <a:off x="6179040" y="3903840"/>
            <a:ext cx="987480" cy="9860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170120" y="3903840"/>
            <a:ext cx="987480" cy="986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13097520" y="8839440"/>
            <a:ext cx="987480" cy="9860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4891680"/>
            <a:ext cx="9142200" cy="2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54720" y="3903840"/>
            <a:ext cx="987480" cy="9860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6179040" y="3903840"/>
            <a:ext cx="987480" cy="9860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7170120" y="3903840"/>
            <a:ext cx="987480" cy="986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0800000">
            <a:off x="13097520" y="8839440"/>
            <a:ext cx="987480" cy="9860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0" y="4891680"/>
            <a:ext cx="9142200" cy="2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97960" y="1775160"/>
            <a:ext cx="8220240" cy="8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97960" y="2715840"/>
            <a:ext cx="82202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2.0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2720" cy="22284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11000" cy="29304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31240" cy="401076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5000" cy="6368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11760" y="410040"/>
            <a:ext cx="85186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11760" y="1229760"/>
            <a:ext cx="4030920" cy="33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8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8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8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50560" cy="731520"/>
          </a:xfrm>
          <a:prstGeom prst="rect">
            <a:avLst/>
          </a:prstGeom>
          <a:ln>
            <a:noFill/>
          </a:ln>
        </p:spPr>
      </p:pic>
      <p:pic>
        <p:nvPicPr>
          <p:cNvPr id="229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8240" cy="28558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11760" y="410040"/>
            <a:ext cx="85186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11760" y="1229760"/>
            <a:ext cx="3873240" cy="33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41320" cy="107460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5728680" y="2836080"/>
            <a:ext cx="2294280" cy="6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1760" y="410040"/>
            <a:ext cx="85186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11760" y="1229760"/>
            <a:ext cx="838656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11760" y="410040"/>
            <a:ext cx="85186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11760" y="1229760"/>
            <a:ext cx="3367080" cy="10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90200" cy="2327760"/>
          </a:xfrm>
          <a:prstGeom prst="rect">
            <a:avLst/>
          </a:prstGeom>
          <a:ln>
            <a:noFill/>
          </a:ln>
        </p:spPr>
      </p:pic>
      <p:pic>
        <p:nvPicPr>
          <p:cNvPr id="239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4960" cy="319932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3415680" y="2093400"/>
            <a:ext cx="1709280" cy="145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0"/>
            <a:ext cx="822888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2079360" y="1188720"/>
            <a:ext cx="4687200" cy="24688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243" name="CustomShape 2"/>
          <p:cNvSpPr/>
          <p:nvPr/>
        </p:nvSpPr>
        <p:spPr>
          <a:xfrm>
            <a:off x="2926080" y="1737360"/>
            <a:ext cx="2194560" cy="16459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Shape 3"/>
          <p:cNvSpPr txBox="1"/>
          <p:nvPr/>
        </p:nvSpPr>
        <p:spPr>
          <a:xfrm>
            <a:off x="3657600" y="393192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Preview board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Line 4"/>
          <p:cNvSpPr/>
          <p:nvPr/>
        </p:nvSpPr>
        <p:spPr>
          <a:xfrm flipH="1" flipV="1">
            <a:off x="4023360" y="338328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2011680" y="1371600"/>
            <a:ext cx="2926080" cy="3657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6"/>
          <p:cNvSpPr txBox="1"/>
          <p:nvPr/>
        </p:nvSpPr>
        <p:spPr>
          <a:xfrm>
            <a:off x="3474720" y="731520"/>
            <a:ext cx="8229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Frames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7"/>
          <p:cNvSpPr/>
          <p:nvPr/>
        </p:nvSpPr>
        <p:spPr>
          <a:xfrm flipH="1">
            <a:off x="3749040" y="963720"/>
            <a:ext cx="91440" cy="4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5303880" y="1188720"/>
            <a:ext cx="1645560" cy="3657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9"/>
          <p:cNvSpPr txBox="1"/>
          <p:nvPr/>
        </p:nvSpPr>
        <p:spPr>
          <a:xfrm>
            <a:off x="6492240" y="617400"/>
            <a:ext cx="10972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Shortcut menu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Line 10"/>
          <p:cNvSpPr/>
          <p:nvPr/>
        </p:nvSpPr>
        <p:spPr>
          <a:xfrm flipH="1">
            <a:off x="6675120" y="849600"/>
            <a:ext cx="182880" cy="43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1"/>
          <p:cNvSpPr/>
          <p:nvPr/>
        </p:nvSpPr>
        <p:spPr>
          <a:xfrm>
            <a:off x="2011680" y="1920240"/>
            <a:ext cx="731520" cy="7315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12"/>
          <p:cNvSpPr txBox="1"/>
          <p:nvPr/>
        </p:nvSpPr>
        <p:spPr>
          <a:xfrm>
            <a:off x="548640" y="2011680"/>
            <a:ext cx="12801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Opens the animation folder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13"/>
          <p:cNvSpPr/>
          <p:nvPr/>
        </p:nvSpPr>
        <p:spPr>
          <a:xfrm>
            <a:off x="1737360" y="21945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4"/>
          <p:cNvSpPr/>
          <p:nvPr/>
        </p:nvSpPr>
        <p:spPr>
          <a:xfrm>
            <a:off x="2011680" y="2743200"/>
            <a:ext cx="731520" cy="7315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Shape 15"/>
          <p:cNvSpPr txBox="1"/>
          <p:nvPr/>
        </p:nvSpPr>
        <p:spPr>
          <a:xfrm>
            <a:off x="822960" y="2926080"/>
            <a:ext cx="91440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pallet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Line 16"/>
          <p:cNvSpPr/>
          <p:nvPr/>
        </p:nvSpPr>
        <p:spPr>
          <a:xfrm>
            <a:off x="1669680" y="31089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7"/>
          <p:cNvSpPr/>
          <p:nvPr/>
        </p:nvSpPr>
        <p:spPr>
          <a:xfrm>
            <a:off x="5577840" y="1645920"/>
            <a:ext cx="1280160" cy="10972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TextShape 18"/>
          <p:cNvSpPr txBox="1"/>
          <p:nvPr/>
        </p:nvSpPr>
        <p:spPr>
          <a:xfrm>
            <a:off x="7406640" y="1596600"/>
            <a:ext cx="1097280" cy="78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filters and commands to preview and apply filters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Line 19"/>
          <p:cNvSpPr/>
          <p:nvPr/>
        </p:nvSpPr>
        <p:spPr>
          <a:xfrm flipH="1">
            <a:off x="6766560" y="201168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0"/>
          <p:cNvSpPr/>
          <p:nvPr/>
        </p:nvSpPr>
        <p:spPr>
          <a:xfrm>
            <a:off x="5303520" y="2743200"/>
            <a:ext cx="1280160" cy="9144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TextShape 21"/>
          <p:cNvSpPr txBox="1"/>
          <p:nvPr/>
        </p:nvSpPr>
        <p:spPr>
          <a:xfrm>
            <a:off x="6217920" y="4015080"/>
            <a:ext cx="1554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configuration panel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22"/>
          <p:cNvSpPr/>
          <p:nvPr/>
        </p:nvSpPr>
        <p:spPr>
          <a:xfrm flipH="1" flipV="1">
            <a:off x="6309360" y="3566160"/>
            <a:ext cx="2743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3"/>
          <p:cNvSpPr/>
          <p:nvPr/>
        </p:nvSpPr>
        <p:spPr>
          <a:xfrm>
            <a:off x="5212440" y="2011680"/>
            <a:ext cx="273960" cy="2743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24"/>
          <p:cNvSpPr txBox="1"/>
          <p:nvPr/>
        </p:nvSpPr>
        <p:spPr>
          <a:xfrm>
            <a:off x="4572000" y="631800"/>
            <a:ext cx="1554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 frame in preview board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25"/>
          <p:cNvSpPr/>
          <p:nvPr/>
        </p:nvSpPr>
        <p:spPr>
          <a:xfrm>
            <a:off x="5120640" y="1005840"/>
            <a:ext cx="1828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5760" y="288720"/>
            <a:ext cx="5577840" cy="53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 Prepare your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005840"/>
            <a:ext cx="81381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smartSpriteFX, an animation is a folder contained several images. For practical reason, we starting to call them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frames doesn't need to refer each other.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create them anyway you want. Here, we create them 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Blender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animation in 3D.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Blender is a 3D open-source software developed by Blender Foudation.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156960"/>
            <a:ext cx="6787800" cy="48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Quick explanation about Animation in Blender...</a:t>
            </a:r>
            <a:endParaRPr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2626920" y="1345320"/>
            <a:ext cx="4139640" cy="21294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271" name="CustomShape 2"/>
          <p:cNvSpPr/>
          <p:nvPr/>
        </p:nvSpPr>
        <p:spPr>
          <a:xfrm>
            <a:off x="5029200" y="2743200"/>
            <a:ext cx="1702080" cy="7315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2560320" y="1280160"/>
            <a:ext cx="846000" cy="2365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4977720" y="1345320"/>
            <a:ext cx="1753560" cy="2365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3466800" y="1694160"/>
            <a:ext cx="1148400" cy="10645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6"/>
          <p:cNvSpPr/>
          <p:nvPr/>
        </p:nvSpPr>
        <p:spPr>
          <a:xfrm>
            <a:off x="5067000" y="2140920"/>
            <a:ext cx="968040" cy="2365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2680920" y="3172680"/>
            <a:ext cx="1693440" cy="2368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8"/>
          <p:cNvSpPr txBox="1"/>
          <p:nvPr/>
        </p:nvSpPr>
        <p:spPr>
          <a:xfrm>
            <a:off x="457200" y="672840"/>
            <a:ext cx="246888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Render menu, you can Render animation. That is the last thing that you are going to do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9"/>
          <p:cNvSpPr txBox="1"/>
          <p:nvPr/>
        </p:nvSpPr>
        <p:spPr>
          <a:xfrm>
            <a:off x="249480" y="2743200"/>
            <a:ext cx="1853640" cy="79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create objects and skeletons (called “armature”). You move the bones around the axis along the key frames to create animation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10"/>
          <p:cNvSpPr txBox="1"/>
          <p:nvPr/>
        </p:nvSpPr>
        <p:spPr>
          <a:xfrm>
            <a:off x="6400800" y="631800"/>
            <a:ext cx="246888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moves (position of bones) can be grouped like “Actions”, Here you have a time line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11"/>
          <p:cNvSpPr txBox="1"/>
          <p:nvPr/>
        </p:nvSpPr>
        <p:spPr>
          <a:xfrm>
            <a:off x="5760720" y="3731400"/>
            <a:ext cx="246888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menu you configure the output folder. Here you chose “PNG” like output. Memorize that folder, because you are going to use in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smartSpriteFX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Line 12"/>
          <p:cNvSpPr/>
          <p:nvPr/>
        </p:nvSpPr>
        <p:spPr>
          <a:xfrm>
            <a:off x="1828800" y="1097280"/>
            <a:ext cx="798120" cy="24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3"/>
          <p:cNvSpPr/>
          <p:nvPr/>
        </p:nvSpPr>
        <p:spPr>
          <a:xfrm flipH="1">
            <a:off x="5852160" y="822960"/>
            <a:ext cx="548640" cy="52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14"/>
          <p:cNvSpPr/>
          <p:nvPr/>
        </p:nvSpPr>
        <p:spPr>
          <a:xfrm>
            <a:off x="2103120" y="32004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15"/>
          <p:cNvSpPr/>
          <p:nvPr/>
        </p:nvSpPr>
        <p:spPr>
          <a:xfrm flipV="1">
            <a:off x="1920240" y="2286000"/>
            <a:ext cx="1546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6"/>
          <p:cNvSpPr/>
          <p:nvPr/>
        </p:nvSpPr>
        <p:spPr>
          <a:xfrm flipH="1">
            <a:off x="5852160" y="1005840"/>
            <a:ext cx="17373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7"/>
          <p:cNvSpPr/>
          <p:nvPr/>
        </p:nvSpPr>
        <p:spPr>
          <a:xfrm flipH="1" flipV="1">
            <a:off x="6492240" y="3383280"/>
            <a:ext cx="5486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65760" y="288720"/>
            <a:ext cx="82296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Proceed to smartSpriteFX and choose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410040"/>
            <a:ext cx="85186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229760"/>
            <a:ext cx="8518680" cy="33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410040"/>
            <a:ext cx="85186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What´s waiting in this version?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1229760"/>
            <a:ext cx="8518680" cy="33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410040"/>
            <a:ext cx="85186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11760" y="1229760"/>
            <a:ext cx="8518680" cy="33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choice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can be anyone. Before open it at first time, check the requirements that your computer needs to have: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80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80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folder to save your projects and another to save the generated files to use in your games.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194560" y="365760"/>
            <a:ext cx="42973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Screen / Switch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108960" y="2011680"/>
            <a:ext cx="5072760" cy="22629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84" name="CustomShape 2"/>
          <p:cNvSpPr/>
          <p:nvPr/>
        </p:nvSpPr>
        <p:spPr>
          <a:xfrm>
            <a:off x="274320" y="1280520"/>
            <a:ext cx="2376720" cy="30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Switch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”. Here, you can choose one of two modes: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400800" y="1920240"/>
            <a:ext cx="1919520" cy="54792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3474720" y="914400"/>
            <a:ext cx="39312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return to Switch Mode whenever you want, just clicking in shortcut in top of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319800" y="1243800"/>
            <a:ext cx="1040760" cy="67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6918480" y="1463040"/>
            <a:ext cx="1950480" cy="10965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6949440" y="1463040"/>
            <a:ext cx="3199680" cy="17992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7955280" y="347724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7955280" y="384300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5"/>
          <a:stretch/>
        </p:blipFill>
        <p:spPr>
          <a:xfrm>
            <a:off x="8376480" y="384300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6"/>
          <a:stretch/>
        </p:blipFill>
        <p:spPr>
          <a:xfrm>
            <a:off x="8376480" y="4208760"/>
            <a:ext cx="675000" cy="636840"/>
          </a:xfrm>
          <a:prstGeom prst="rect">
            <a:avLst/>
          </a:prstGeom>
          <a:ln>
            <a:noFill/>
          </a:ln>
        </p:spPr>
      </p:pic>
      <p:pic>
        <p:nvPicPr>
          <p:cNvPr id="194" name="Shape 87" descr=""/>
          <p:cNvPicPr/>
          <p:nvPr/>
        </p:nvPicPr>
        <p:blipFill>
          <a:blip r:embed="rId7"/>
          <a:stretch/>
        </p:blipFill>
        <p:spPr>
          <a:xfrm>
            <a:off x="5870880" y="274320"/>
            <a:ext cx="2367000" cy="127944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548640" y="376920"/>
            <a:ext cx="7863120" cy="45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it is all about cut pieces of an image, normally a draft and create new images from it in an organized way.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was intended to support you to think an image like a big scene and the pieces like 2D Game Objects in Unity Game Framework, provide you automatically made transparent backgrounds in which of these pieces without lead with masks and layers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brings to you the ability to apply in several images at once a couple of filters which are added each other to produce one single result per image. Among them: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Transform images in a 8 bit video-game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Work with images of characters adding automatically a transparent background, or even drawing a shading around them, without point anything.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was intended to support Blender 3D artists interested in transform their animations, generated in pictures, in 2D aspect to use in Unity Game Framework, like pre-rendered images – like games like “Donkey-Kong Country” or even traditional 2D animation, like Strider or Ghouls and Ghosts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6840" y="0"/>
            <a:ext cx="82285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194560" y="1325880"/>
            <a:ext cx="4480560" cy="20574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98" name="TextShape 2"/>
          <p:cNvSpPr txBox="1"/>
          <p:nvPr/>
        </p:nvSpPr>
        <p:spPr>
          <a:xfrm>
            <a:off x="457200" y="822960"/>
            <a:ext cx="12801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Opens new draft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57200" y="2593440"/>
            <a:ext cx="13716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Resumes the project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7315200" y="2419560"/>
            <a:ext cx="13716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Piece hierarchy tree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7498080" y="872280"/>
            <a:ext cx="10972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Shortcut menu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6"/>
          <p:cNvSpPr txBox="1"/>
          <p:nvPr/>
        </p:nvSpPr>
        <p:spPr>
          <a:xfrm>
            <a:off x="7406640" y="3474720"/>
            <a:ext cx="10972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Commands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5669280" y="2926080"/>
            <a:ext cx="1005840" cy="3657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2103120" y="2194560"/>
            <a:ext cx="1005840" cy="3657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9"/>
          <p:cNvSpPr/>
          <p:nvPr/>
        </p:nvSpPr>
        <p:spPr>
          <a:xfrm>
            <a:off x="5852160" y="1188720"/>
            <a:ext cx="1005840" cy="4572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>
            <a:off x="5577840" y="1737360"/>
            <a:ext cx="1097280" cy="10972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1"/>
          <p:cNvSpPr/>
          <p:nvPr/>
        </p:nvSpPr>
        <p:spPr>
          <a:xfrm>
            <a:off x="2926080" y="1463040"/>
            <a:ext cx="274320" cy="2743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2"/>
          <p:cNvSpPr/>
          <p:nvPr/>
        </p:nvSpPr>
        <p:spPr>
          <a:xfrm>
            <a:off x="1554480" y="1055160"/>
            <a:ext cx="822960" cy="68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3"/>
          <p:cNvSpPr/>
          <p:nvPr/>
        </p:nvSpPr>
        <p:spPr>
          <a:xfrm flipV="1">
            <a:off x="1554480" y="2377440"/>
            <a:ext cx="64008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4"/>
          <p:cNvSpPr/>
          <p:nvPr/>
        </p:nvSpPr>
        <p:spPr>
          <a:xfrm flipH="1">
            <a:off x="6675120" y="100584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15"/>
          <p:cNvSpPr/>
          <p:nvPr/>
        </p:nvSpPr>
        <p:spPr>
          <a:xfrm flipH="1" flipV="1">
            <a:off x="6675120" y="2286000"/>
            <a:ext cx="640080" cy="13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6"/>
          <p:cNvSpPr/>
          <p:nvPr/>
        </p:nvSpPr>
        <p:spPr>
          <a:xfrm flipH="1" flipV="1">
            <a:off x="6583680" y="3200400"/>
            <a:ext cx="7315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7"/>
          <p:cNvSpPr/>
          <p:nvPr/>
        </p:nvSpPr>
        <p:spPr>
          <a:xfrm>
            <a:off x="3291840" y="1645920"/>
            <a:ext cx="2377440" cy="16459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18"/>
          <p:cNvSpPr txBox="1"/>
          <p:nvPr/>
        </p:nvSpPr>
        <p:spPr>
          <a:xfrm>
            <a:off x="4297680" y="3965040"/>
            <a:ext cx="548640" cy="2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Draft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Line 19"/>
          <p:cNvSpPr/>
          <p:nvPr/>
        </p:nvSpPr>
        <p:spPr>
          <a:xfrm flipH="1" flipV="1">
            <a:off x="4480560" y="329184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0"/>
          <p:cNvSpPr/>
          <p:nvPr/>
        </p:nvSpPr>
        <p:spPr>
          <a:xfrm>
            <a:off x="2103120" y="1737360"/>
            <a:ext cx="1005840" cy="3657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21"/>
          <p:cNvSpPr txBox="1"/>
          <p:nvPr/>
        </p:nvSpPr>
        <p:spPr>
          <a:xfrm>
            <a:off x="3474720" y="682200"/>
            <a:ext cx="10972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Anchor ON/OFF</a:t>
            </a:r>
            <a:endParaRPr i="1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22"/>
          <p:cNvSpPr/>
          <p:nvPr/>
        </p:nvSpPr>
        <p:spPr>
          <a:xfrm flipH="1">
            <a:off x="3108960" y="100584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11760" y="410040"/>
            <a:ext cx="85186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80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11760" y="1229760"/>
            <a:ext cx="387324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4560" cy="24822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11760" y="410040"/>
            <a:ext cx="85186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11760" y="1229760"/>
            <a:ext cx="4379760" cy="33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8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8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8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80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31600" cy="2493720"/>
          </a:xfrm>
          <a:prstGeom prst="rect">
            <a:avLst/>
          </a:prstGeom>
          <a:ln>
            <a:noFill/>
          </a:ln>
        </p:spPr>
      </p:pic>
      <p:pic>
        <p:nvPicPr>
          <p:cNvPr id="225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2840" cy="855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2016-11-09T23:55:25Z</dcterms:modified>
  <cp:revision>71</cp:revision>
</cp:coreProperties>
</file>